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96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FBBB-215A-6F21-1889-8FEA47574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0DDB3-28FB-8EC8-67F8-82AC3E682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A5E82-0674-322A-A4CB-CD42D498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A80-0233-4DD3-A895-15A6041F107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63AF8-06CE-B038-B64C-DD49F092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8F0D-D1B5-084C-340B-1E04CFA3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0A43-FCCB-4827-8E7A-D1045705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8003-078E-A483-9A87-88B129E0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42746-8B68-33F9-A766-2AAFB9274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AAF9-5F8F-F757-EBFC-E40B6003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A80-0233-4DD3-A895-15A6041F107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8B63-76FA-8A8D-24E0-35364D51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3584-72BF-3896-C878-7370E34A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0A43-FCCB-4827-8E7A-D1045705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CE48D-853C-D81B-BC49-CC57A3C75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2BE2F-A74F-6F94-5D0C-8CEDC5A2E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5F494-D02E-EE9F-0E4F-92E02984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A80-0233-4DD3-A895-15A6041F107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32F4-3679-3373-62BF-3202E1FB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048B6-D690-3482-4224-5FED0FB8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0A43-FCCB-4827-8E7A-D1045705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12D1-06AA-1960-F332-15719FA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6284-A849-29AE-8159-77868227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7F2F-95DB-25E9-62AE-E212395E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A80-0233-4DD3-A895-15A6041F107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98D4-0F77-349D-D366-482A0E66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205F1-EB29-F270-1062-379C56DA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0A43-FCCB-4827-8E7A-D1045705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1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A2BF-BB07-9F23-61BC-64001A96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D28F-C8BB-CA23-51EE-B90D9B758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AB67-E049-B22B-5887-37E6A710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A80-0233-4DD3-A895-15A6041F107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11AC7-A1A7-C94B-762B-43B91EB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AE33-525C-D440-3D8C-B9BEEA51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0A43-FCCB-4827-8E7A-D1045705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B241-F5D0-A6E6-258B-D1741AAA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5D614-2882-A86F-5543-D22B0AB8A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7721E-B750-FF70-DCD9-5F2F14954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7913-9DF8-EEA0-8B61-A4076FC0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A80-0233-4DD3-A895-15A6041F107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276C1-6FED-8EF3-F434-1674B1EB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5587C-4868-297E-4A63-FF6E94CF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0A43-FCCB-4827-8E7A-D1045705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6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C33A-FB96-EA79-4D08-9DEA30C1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7A34F-B310-6A75-BDB5-A6C2F6CB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0DE66-2537-C86E-3014-1DDB76514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1EFB0-B5EF-7995-0AEB-29ECC4D20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9EBC9-F078-433C-6415-16830356A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9DBB4-BCC5-62AA-A8CB-E8B3BD3B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A80-0233-4DD3-A895-15A6041F107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82668-3133-C3B8-5E08-EC76A9E9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19B81-4362-F923-B017-162F95C5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0A43-FCCB-4827-8E7A-D1045705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C8C2-97ED-81F4-AA74-7EBDDCB2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A4B14-1493-5C74-A3E9-1C4F98E1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A80-0233-4DD3-A895-15A6041F107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23A58-1AA2-0FC0-E4AF-FD56621C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2055E-F018-3FB8-4D0F-20922B0E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0A43-FCCB-4827-8E7A-D1045705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76B1D-47C1-AE14-0C8F-70526B52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A80-0233-4DD3-A895-15A6041F107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77926-E652-457F-961A-4FE4188B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7C532-FD2A-BE99-EFD9-34C3277C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0A43-FCCB-4827-8E7A-D1045705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4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5418-0F2C-09DC-E4A0-98FCB3EF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B751-1A5C-7536-3AD8-38F34234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BC249-126D-0F79-550C-7EFB1BE6D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39041-632C-4AF3-E7EB-70DDC890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A80-0233-4DD3-A895-15A6041F107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18999-A051-2E65-E368-58A72A83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7953C-004D-AD6E-B251-29C81AEF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0A43-FCCB-4827-8E7A-D1045705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9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1903-3DA5-512F-6221-56A0C0EA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B63D9-AAE2-7024-03A4-7B139E2D3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C4DB2-1BB8-2D03-5C74-23143175B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2DCD8-BB4F-9F06-C27A-678F4421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A80-0233-4DD3-A895-15A6041F107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7FB02-AA06-D81C-6DB4-AE52D46B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E98C3-FB99-0683-2E56-83B56766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0A43-FCCB-4827-8E7A-D1045705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2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083B4-DE49-9EAC-23A9-79ABD1DE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CF15-838F-3462-646F-E6CA9FE9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CCA87-B058-6B82-DE40-F96E0BF6E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B4A80-0233-4DD3-A895-15A6041F107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2409-8951-D12A-BCBD-26B54D2C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DD97-B360-5BA6-B5D7-DF7C2726D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E20A43-FCCB-4827-8E7A-D1045705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D083-D817-6A14-D5AC-72C672CC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48853"/>
          </a:xfrm>
        </p:spPr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E8853-6150-CD10-9A6C-576D3B541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As easy as 123</a:t>
            </a:r>
          </a:p>
        </p:txBody>
      </p:sp>
    </p:spTree>
    <p:extLst>
      <p:ext uri="{BB962C8B-B14F-4D97-AF65-F5344CB8AC3E}">
        <p14:creationId xmlns:p14="http://schemas.microsoft.com/office/powerpoint/2010/main" val="240340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22AF1-70A0-E590-060D-05CEC0FC4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DAE1-47B5-2B3F-8C52-29FE9C63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The 9 Building Blocks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076A-50A9-D500-115D-3820433F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90"/>
            <a:ext cx="10515600" cy="74957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Key Partners </a:t>
            </a:r>
            <a:r>
              <a:rPr lang="en-US" dirty="0"/>
              <a:t>– Who helps us? (suppliers, investors, collaborators)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64A05-EF58-73EB-6A78-2920B770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8448"/>
            <a:ext cx="10439400" cy="4280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219377-7372-6BBA-A474-E1EF1CFE2C4C}"/>
              </a:ext>
            </a:extLst>
          </p:cNvPr>
          <p:cNvSpPr/>
          <p:nvPr/>
        </p:nvSpPr>
        <p:spPr>
          <a:xfrm>
            <a:off x="1057002" y="2856409"/>
            <a:ext cx="2025832" cy="2795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8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D52BA-1FA9-649A-1EB4-8774480A1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9C87-BD86-0980-35B5-6ADC5F8C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The 9 Building Blocks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650A-2CC0-C927-6DE2-1605E17B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90"/>
            <a:ext cx="10515600" cy="74957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Cost Structure </a:t>
            </a:r>
            <a:r>
              <a:rPr lang="en-US" sz="2400" dirty="0"/>
              <a:t>– What do we spend money on? (rent, salaries, materials)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2B106-BB75-121C-898A-9617A789C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8448"/>
            <a:ext cx="10439400" cy="4280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C1470B-66E6-AC25-5CB8-F74D9593E6A6}"/>
              </a:ext>
            </a:extLst>
          </p:cNvPr>
          <p:cNvSpPr/>
          <p:nvPr/>
        </p:nvSpPr>
        <p:spPr>
          <a:xfrm>
            <a:off x="1039584" y="5660572"/>
            <a:ext cx="5110493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016F-5BA8-1CCD-8206-3DC4B50A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Business Model Canvas (BMC)?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B61F-5B5D-72A6-8A74-28E626F6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3703"/>
            <a:ext cx="10515600" cy="397325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Business Model Canvas is like a map for businesses. It helps us see how a company works, makes money, and delivers value — all in one simple page.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Think of it as a big picture tool where instead of writing a long business plan, you organize ideas into 9 building blocks.</a:t>
            </a:r>
          </a:p>
        </p:txBody>
      </p:sp>
    </p:spTree>
    <p:extLst>
      <p:ext uri="{BB962C8B-B14F-4D97-AF65-F5344CB8AC3E}">
        <p14:creationId xmlns:p14="http://schemas.microsoft.com/office/powerpoint/2010/main" val="335234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3B94-C6FC-8E42-2E62-59FAE116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752C-EA5A-6C38-376F-68184EBF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361"/>
            <a:ext cx="10515600" cy="25269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Easy to visualize how a business runs. </a:t>
            </a:r>
          </a:p>
          <a:p>
            <a:pPr marL="0" indent="0">
              <a:buNone/>
            </a:pPr>
            <a:r>
              <a:rPr lang="en-US" dirty="0"/>
              <a:t>• Helps spot strengths, weaknesses, and opportunities. </a:t>
            </a:r>
          </a:p>
          <a:p>
            <a:pPr marL="0" indent="0">
              <a:buNone/>
            </a:pPr>
            <a:r>
              <a:rPr lang="en-US" dirty="0"/>
              <a:t>• Saves time compared to long reports. </a:t>
            </a:r>
          </a:p>
          <a:p>
            <a:pPr marL="0" indent="0">
              <a:buNone/>
            </a:pPr>
            <a:r>
              <a:rPr lang="en-US" dirty="0"/>
              <a:t>• Encourages teamwork since everyone can see the same canvas.</a:t>
            </a:r>
          </a:p>
        </p:txBody>
      </p:sp>
    </p:spTree>
    <p:extLst>
      <p:ext uri="{BB962C8B-B14F-4D97-AF65-F5344CB8AC3E}">
        <p14:creationId xmlns:p14="http://schemas.microsoft.com/office/powerpoint/2010/main" val="319649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08E8-30BF-3791-978C-436C3C4C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The 9 Building Blocks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AB22-3B22-4E7E-DB50-FADA4D4C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698"/>
            <a:ext cx="10515600" cy="90830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Customer Segments </a:t>
            </a:r>
            <a:r>
              <a:rPr lang="en-US" sz="2400" dirty="0"/>
              <a:t>– Who are we serving? (e.g., students, gamers, small businesses)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B61A8-3A76-8D4D-C9AC-E44BA94C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8448"/>
            <a:ext cx="10439400" cy="4280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7ED6DA-FADA-0B55-3B6D-DFFF7F045EC1}"/>
              </a:ext>
            </a:extLst>
          </p:cNvPr>
          <p:cNvSpPr/>
          <p:nvPr/>
        </p:nvSpPr>
        <p:spPr>
          <a:xfrm>
            <a:off x="9204960" y="2864500"/>
            <a:ext cx="2011680" cy="275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3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BF6BD-C9A3-D271-3FE6-3A79BE2FE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1E3C-16FD-5A30-E8F8-46EF97C4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The 9 Building Blocks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3EE8-C4E0-383F-12DA-CC81F0178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90"/>
            <a:ext cx="10515600" cy="90830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Value Proposition </a:t>
            </a:r>
            <a:r>
              <a:rPr lang="en-US" sz="2400" dirty="0"/>
              <a:t>– What problem are we solving? Why should customers choose us?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5CD7B-6F5D-4077-E72C-D6D1CC57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8448"/>
            <a:ext cx="10439400" cy="4280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42EEC9-9B60-89B5-1099-D5072656108E}"/>
              </a:ext>
            </a:extLst>
          </p:cNvPr>
          <p:cNvSpPr/>
          <p:nvPr/>
        </p:nvSpPr>
        <p:spPr>
          <a:xfrm>
            <a:off x="5109972" y="2864500"/>
            <a:ext cx="2048256" cy="275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4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5E88-50BD-BB9A-1638-64737CA0F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FFD7-1C72-CAD3-1EFF-E3B0845D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The 9 Building Blocks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E353-EA0B-492D-9798-0278B569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90"/>
            <a:ext cx="10515600" cy="90830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Channels</a:t>
            </a:r>
            <a:r>
              <a:rPr lang="en-US" dirty="0"/>
              <a:t> – How do we reach customers? (stores, apps, websites)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113A8-E670-A8DA-51A3-587CA3E5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8448"/>
            <a:ext cx="10439400" cy="4280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71F191-BC83-4730-FE51-4CB5E0F13F76}"/>
              </a:ext>
            </a:extLst>
          </p:cNvPr>
          <p:cNvSpPr/>
          <p:nvPr/>
        </p:nvSpPr>
        <p:spPr>
          <a:xfrm>
            <a:off x="7156486" y="4267199"/>
            <a:ext cx="2048256" cy="1365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5A4BE-A2E8-626D-07F1-EF7F72FEF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1623-C13B-3279-F219-E8292D4F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The 9 Building Blocks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EDCB-CB05-BA45-62AA-D06BA799A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90"/>
            <a:ext cx="10515600" cy="74957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</a:rPr>
              <a:t>Customer Relationships </a:t>
            </a:r>
            <a:r>
              <a:rPr lang="en-US" sz="2000" dirty="0"/>
              <a:t>– How do we keep them happy? (support, loyalty programs, personalization)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7424E-E725-FD2E-8459-EFFA24BD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8448"/>
            <a:ext cx="10439400" cy="4280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C53F8D-76A1-70D9-3E1F-113C087C0621}"/>
              </a:ext>
            </a:extLst>
          </p:cNvPr>
          <p:cNvSpPr/>
          <p:nvPr/>
        </p:nvSpPr>
        <p:spPr>
          <a:xfrm>
            <a:off x="7165195" y="2882536"/>
            <a:ext cx="2048256" cy="1365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6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34CEC-9B31-E300-98EF-2C64F8F3B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B5B2-D8FA-4272-AEDC-92932F38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The 9 Building Blocks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C4F9-5EA3-1686-E0BB-28742D2E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90"/>
            <a:ext cx="10515600" cy="74957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Revenue Streams </a:t>
            </a:r>
            <a:r>
              <a:rPr lang="en-US" sz="2400" dirty="0"/>
              <a:t>– How do we make money? (sales, subscriptions, ads)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89A93-60F2-C01E-B9FD-87D2550C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8448"/>
            <a:ext cx="10439400" cy="4280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CEAA02-C1A0-D69D-E657-15CF7D7EC1B6}"/>
              </a:ext>
            </a:extLst>
          </p:cNvPr>
          <p:cNvSpPr/>
          <p:nvPr/>
        </p:nvSpPr>
        <p:spPr>
          <a:xfrm>
            <a:off x="6134100" y="5643153"/>
            <a:ext cx="5084360" cy="995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51595-0FD9-B17E-AA68-94B2B0C26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4435-0F3B-40C2-1F87-16F5EBF6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The 9 Building Blocks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77A3-BA2F-C09C-787C-E4D960BA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90"/>
            <a:ext cx="10515600" cy="74957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Key Resources </a:t>
            </a:r>
            <a:r>
              <a:rPr lang="en-US" sz="2400" dirty="0"/>
              <a:t>– What important things do we need? (staff, tech, brand)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7F941-3BA1-7BD5-AD95-14BA82E33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8448"/>
            <a:ext cx="10439400" cy="4280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791A74-4EEF-2DBE-9CE1-0A179DCE069D}"/>
              </a:ext>
            </a:extLst>
          </p:cNvPr>
          <p:cNvSpPr/>
          <p:nvPr/>
        </p:nvSpPr>
        <p:spPr>
          <a:xfrm>
            <a:off x="3094808" y="4258490"/>
            <a:ext cx="2008415" cy="1375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7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A8B32C892A64E973212F16303B9EF" ma:contentTypeVersion="12" ma:contentTypeDescription="Create a new document." ma:contentTypeScope="" ma:versionID="f27c16da2503993e57ddb059c0d2a09a">
  <xsd:schema xmlns:xsd="http://www.w3.org/2001/XMLSchema" xmlns:xs="http://www.w3.org/2001/XMLSchema" xmlns:p="http://schemas.microsoft.com/office/2006/metadata/properties" xmlns:ns2="8f786ba9-c81f-4c8b-b164-73405bd28bd7" targetNamespace="http://schemas.microsoft.com/office/2006/metadata/properties" ma:root="true" ma:fieldsID="3bccf6be2049e54df06344be0a499f03" ns2:_="">
    <xsd:import namespace="8f786ba9-c81f-4c8b-b164-73405bd28bd7"/>
    <xsd:element name="properties">
      <xsd:complexType>
        <xsd:sequence>
          <xsd:element name="documentManagement">
            <xsd:complexType>
              <xsd:all>
                <xsd:element ref="ns2:IDNumber" minOccurs="0"/>
                <xsd:element ref="ns2:GroupNumber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786ba9-c81f-4c8b-b164-73405bd28bd7" elementFormDefault="qualified">
    <xsd:import namespace="http://schemas.microsoft.com/office/2006/documentManagement/types"/>
    <xsd:import namespace="http://schemas.microsoft.com/office/infopath/2007/PartnerControls"/>
    <xsd:element name="IDNumber" ma:index="2" nillable="true" ma:displayName="ID Number" ma:format="Dropdown" ma:internalName="IDNumber">
      <xsd:simpleType>
        <xsd:restriction base="dms:Text">
          <xsd:maxLength value="255"/>
        </xsd:restriction>
      </xsd:simpleType>
    </xsd:element>
    <xsd:element name="GroupNumber" ma:index="3" nillable="true" ma:displayName="Group Number" ma:format="Dropdown" ma:internalName="GroupNumber" ma:readOnly="false">
      <xsd:simpleType>
        <xsd:restriction base="dms:Text">
          <xsd:maxLength value="255"/>
        </xsd:restriction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DNumber xmlns="8f786ba9-c81f-4c8b-b164-73405bd28bd7" xsi:nil="true"/>
    <GroupNumber xmlns="8f786ba9-c81f-4c8b-b164-73405bd28bd7" xsi:nil="true"/>
  </documentManagement>
</p:properties>
</file>

<file path=customXml/itemProps1.xml><?xml version="1.0" encoding="utf-8"?>
<ds:datastoreItem xmlns:ds="http://schemas.openxmlformats.org/officeDocument/2006/customXml" ds:itemID="{8CC666D4-C281-4AB7-BAD0-5924EBA8DE50}"/>
</file>

<file path=customXml/itemProps2.xml><?xml version="1.0" encoding="utf-8"?>
<ds:datastoreItem xmlns:ds="http://schemas.openxmlformats.org/officeDocument/2006/customXml" ds:itemID="{FC1CE16C-520A-40B9-A7B3-3FB0F233045F}"/>
</file>

<file path=customXml/itemProps3.xml><?xml version="1.0" encoding="utf-8"?>
<ds:datastoreItem xmlns:ds="http://schemas.openxmlformats.org/officeDocument/2006/customXml" ds:itemID="{FFBA888C-D9C2-4D21-B2FE-BE3CB54B2BA0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290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Business Model Canvas</vt:lpstr>
      <vt:lpstr>What is the Business Model Canvas (BMC)?</vt:lpstr>
      <vt:lpstr>Why use it?</vt:lpstr>
      <vt:lpstr>The 9 Building Blocks :</vt:lpstr>
      <vt:lpstr>The 9 Building Blocks :</vt:lpstr>
      <vt:lpstr>The 9 Building Blocks :</vt:lpstr>
      <vt:lpstr>The 9 Building Blocks :</vt:lpstr>
      <vt:lpstr>The 9 Building Blocks :</vt:lpstr>
      <vt:lpstr>The 9 Building Blocks :</vt:lpstr>
      <vt:lpstr>The 9 Building Blocks :</vt:lpstr>
      <vt:lpstr>The 9 Building Blocks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Kirk Lile A. Ramirez</dc:creator>
  <cp:lastModifiedBy>Kirk Lile A. Ramirez</cp:lastModifiedBy>
  <cp:revision>1</cp:revision>
  <dcterms:created xsi:type="dcterms:W3CDTF">2025-09-29T19:57:48Z</dcterms:created>
  <dcterms:modified xsi:type="dcterms:W3CDTF">2025-09-29T20:28:34Z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0x010100984A8B32C892A64E973212F16303B9EF</vt:lpwstr>
  </property>
</Properties>
</file>