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4" y="3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8E3-32C0-4DC4-B3A2-EB5CFBBF67C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BE15-1546-4D2F-9325-87292F033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DSA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insert a new element at a particular position in an array.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update array at a particular position in an array.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delete array element at a particular position in an array.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merge two array and display the final array.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find the transpose of a array and display the final array.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traverse and display the array elements using pointer.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using pointer to read n integers in an array and display its elements in reverse order.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and average of array with n elements using pointer.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54249E0F-144B-465C-8DD1-736389D0CD4F}" type="datetime1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7/25/2022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traverse and display the array elements using malloc ( ) function for DMA.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 program to traverse and display the array elements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calloc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 ) function for DMA.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using pointer to read n integers in an array and display its elements in reverse order using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function for DMA..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using pointer to read n integers in an array and display its elements in reverse order using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calloc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function for DMA..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a program to find the sum  and Average of the array elements. Note:  use the malloc( ) function to dynamically allocate the memory for array elements.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a program to find the sum and average of the array elements. Note:  use the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calloc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 function to dynamically allocate the memory for array elements.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54249E0F-144B-465C-8DD1-736389D0CD4F}" type="datetime1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7/25/2022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34C2B9D1819499FBEDF23C1B4DFBB" ma:contentTypeVersion="2" ma:contentTypeDescription="Create a new document." ma:contentTypeScope="" ma:versionID="931dbc3d63346af7cd59a6859061040f">
  <xsd:schema xmlns:xsd="http://www.w3.org/2001/XMLSchema" xmlns:xs="http://www.w3.org/2001/XMLSchema" xmlns:p="http://schemas.microsoft.com/office/2006/metadata/properties" xmlns:ns2="9e1f2510-14f5-4d5e-9a19-3a8a6d4ea8b8" targetNamespace="http://schemas.microsoft.com/office/2006/metadata/properties" ma:root="true" ma:fieldsID="07c0ff1967f1559ed467c5f609fcf397" ns2:_="">
    <xsd:import namespace="9e1f2510-14f5-4d5e-9a19-3a8a6d4ea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f2510-14f5-4d5e-9a19-3a8a6d4ea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ED763-14AD-4E54-A2DB-518B257634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11F447-4DD0-412C-91D3-D29D4B1018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2C2-A422-467D-B56C-E61ECD395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f2510-14f5-4d5e-9a19-3a8a6d4ea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307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DSA LAB 1</vt:lpstr>
      <vt:lpstr>Lab 1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LAB 1</dc:title>
  <dc:creator>Windows User</dc:creator>
  <cp:lastModifiedBy>KIRAN SHRESTHA</cp:lastModifiedBy>
  <cp:revision>14</cp:revision>
  <dcterms:created xsi:type="dcterms:W3CDTF">2019-12-25T01:53:05Z</dcterms:created>
  <dcterms:modified xsi:type="dcterms:W3CDTF">2022-07-25T02:34:27Z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0x0101004D434C2B9D1819499FBEDF23C1B4DFBB</vt:lpwstr>
  </property>
</Properties>
</file>