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58" r:id="rId4"/>
    <p:sldId id="262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375" autoAdjust="0"/>
  </p:normalViewPr>
  <p:slideViewPr>
    <p:cSldViewPr snapToGrid="0">
      <p:cViewPr>
        <p:scale>
          <a:sx n="60" d="100"/>
          <a:sy n="60" d="100"/>
        </p:scale>
        <p:origin x="1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75A2-539F-4B44-A803-AC49BCB647D2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22EE-8DF1-41AC-9580-85BBD7E499F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65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Agregaría oralmente: que p</a:t>
            </a:r>
            <a:r>
              <a:rPr lang="es-AR" sz="1200" dirty="0"/>
              <a:t>odemos observar: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/>
              <a:t>-  Las dimensiones del </a:t>
            </a:r>
            <a:r>
              <a:rPr lang="es-AR" sz="1200" dirty="0" err="1"/>
              <a:t>dataset</a:t>
            </a:r>
            <a:r>
              <a:rPr lang="es-AR" sz="1200" dirty="0"/>
              <a:t>: 121220 filas y 26 columnas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A simple viste vemos un gran porcentaje de nulos y columnas irrelevantes para nuestro análisis.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Innecesaria cantidad de columnas que indican el precio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1200" dirty="0"/>
              <a:t>Inconsistencias entre los datos cargados y las columnas descripción y título.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8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Acá agregaría </a:t>
            </a:r>
            <a:r>
              <a:rPr lang="es-AR" dirty="0" err="1"/>
              <a:t>oralemente</a:t>
            </a:r>
            <a:r>
              <a:rPr lang="es-AR" dirty="0"/>
              <a:t> que descartamos:</a:t>
            </a:r>
          </a:p>
          <a:p>
            <a:pPr marL="171450" indent="-171450">
              <a:buFontTx/>
              <a:buChar char="-"/>
            </a:pPr>
            <a:r>
              <a:rPr lang="es-AR" dirty="0"/>
              <a:t>Tipo de operación y país por tener una única observación.</a:t>
            </a:r>
          </a:p>
          <a:p>
            <a:pPr marL="171450" indent="-171450">
              <a:buFontTx/>
              <a:buChar char="-"/>
            </a:pPr>
            <a:r>
              <a:rPr lang="es-AR" dirty="0" err="1"/>
              <a:t>Geonames</a:t>
            </a:r>
            <a:r>
              <a:rPr lang="es-AR" dirty="0"/>
              <a:t>, latitud y longitud por no tener las herramientas para sacarles provecho.</a:t>
            </a:r>
          </a:p>
          <a:p>
            <a:pPr marL="171450" indent="-171450">
              <a:buFontTx/>
              <a:buChar char="-"/>
            </a:pPr>
            <a:r>
              <a:rPr lang="es-AR" dirty="0"/>
              <a:t>Precio local porque no nos parecía relevante el análisis en pesos, ya que en </a:t>
            </a:r>
            <a:r>
              <a:rPr lang="es-AR" dirty="0" err="1"/>
              <a:t>arg</a:t>
            </a:r>
            <a:r>
              <a:rPr lang="es-AR" dirty="0"/>
              <a:t> los inmuebles se cotizan en dólares.</a:t>
            </a:r>
          </a:p>
          <a:p>
            <a:pPr marL="171450" indent="-171450">
              <a:buFontTx/>
              <a:buChar char="-"/>
            </a:pPr>
            <a:r>
              <a:rPr lang="es-AR" dirty="0"/>
              <a:t>Superficie cubierta: un 30% de esta columna tenía un valor igual o superior a la columna </a:t>
            </a:r>
            <a:r>
              <a:rPr lang="es-AR" dirty="0" err="1"/>
              <a:t>supercie</a:t>
            </a:r>
            <a:r>
              <a:rPr lang="es-AR" dirty="0"/>
              <a:t> total, por lo que no lo consideramos un dato confiable.</a:t>
            </a:r>
          </a:p>
          <a:p>
            <a:pPr marL="171450" indent="-171450">
              <a:buFontTx/>
              <a:buChar char="-"/>
            </a:pPr>
            <a:r>
              <a:rPr lang="es-AR" dirty="0"/>
              <a:t>Expensas: poca relevancia en el análisis de operaciones de venta.</a:t>
            </a:r>
          </a:p>
          <a:p>
            <a:pPr marL="171450" indent="-171450">
              <a:buFontTx/>
              <a:buChar char="-"/>
            </a:pPr>
            <a:r>
              <a:rPr lang="es-AR" dirty="0"/>
              <a:t>Imagen y URL: irrelevante para el análisis.</a:t>
            </a:r>
          </a:p>
          <a:p>
            <a:pPr marL="171450" indent="-171450">
              <a:buFontTx/>
              <a:buChar char="-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22EE-8DF1-41AC-9580-85BBD7E499F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34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8A0-FBF8-4DFE-B113-9124ABA6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7330E-653B-41E1-9617-8CC52BEF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9E5CF-7B25-44A1-9175-73CB000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781AA-92CA-49E8-A2E1-2D5B9033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8468-E832-4595-96D1-4889839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6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3B2D-95BC-4077-AD6A-27AF4F0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BFDB0-DE77-4875-8149-82600F8E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ED29-E981-4535-A147-AD1D279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F06B0-7922-4573-9D09-69DC3FF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59EF0-FDE3-49C6-A626-1D4AB0D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6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9A350D-348C-4069-BC85-E50235A9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23264-1ECE-4B66-8AFE-2086DE38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5F30-D5F4-4AA3-8DA6-F0E0A7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FC772-2DDF-4E91-936E-5085B1E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6018F-F4B1-4AC2-BE51-4A630E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9F7D-17DC-49A3-8FD2-B3FFE431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B77FD-EDAA-4FFD-B6AA-EAC21725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FE358-4F4B-40D4-AD76-A6A1D57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0E04-BF21-4892-8F9E-E134E71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2111AB-9198-4922-B9D2-517E945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0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BA3F-9FCC-413F-BB0D-209CC82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55FE4-F793-40C5-8DE9-93BDC77E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954EB-6FF9-4B34-8F47-B66E4D9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CB89A-E580-4B45-A39A-745D14C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972AD-7F8D-46FF-95BE-574436A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21D2-9297-479E-9A09-746C0BB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7E8F1-8D86-4AE9-BC66-6307B234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B527-71B8-42AE-830F-3A4B5DC2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9E72D-CEBE-47E3-8AA1-5B8D066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C666A-42A4-46D4-88BE-6D3F5EE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DF553-E057-4C12-B8E5-D632541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87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1DF0-6532-4B5F-873A-FA540D3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07924-7C5E-4F4C-B149-1A8045F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9E0FA-31F0-4992-909C-2A688007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8DB8C-6231-4551-8CE8-1FD9E6D4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6964AB-4266-47F8-9257-C65C3358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3BCEAA-D191-4228-96B0-8145EE8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B5A4C-0B83-4C83-8A04-71519B0B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008534-B3F4-43B1-A0AF-2ABF09D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5A1F-E526-4BC6-B33F-7E5C9968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A37FC6-18F6-45E0-A5C7-30233B7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C43E0F-66AD-4666-9D3E-41FC84D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363D44-0C57-4E81-8E28-06DBF96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84DFCB-8DBA-4B6A-906A-5EFEBAA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8FCB76-669F-4CAB-9659-B600C16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64EEB7-344C-4777-B9FD-E2BD5B8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20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F918-3DCD-42E1-AC0C-D58A40D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7D30E-257D-461B-8EB8-DD56CAA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D44E3-6330-413E-8C7B-5C524E7F9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80D4-954E-46F5-BCB8-62874A70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F57C6-A8C3-409B-9980-24DA462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D40B1-6C3D-4022-A7E3-0649781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6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FD319-4541-4FDA-98B3-35C3DA35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8B87E-CA62-4600-9691-2F77E46E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D71EC-17F4-4F6A-92B3-3577246F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EE8B8-AAA9-49F1-A997-464483F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615FF-7536-4153-997D-C8FF45C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8522B-839C-4C27-83FA-20DB755E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8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4D286E-1DAC-4BCA-B1EF-E7A0050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A516F-F044-4EEA-8A8D-AC5C389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44D17-290F-4528-A682-B0B64001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852-03DC-48BF-8520-B6697598842E}" type="datetimeFigureOut">
              <a:rPr lang="es-AR" smtClean="0"/>
              <a:t>16/05/2020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E3290-4C12-4FCF-991E-B4C0AD1B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06A21-47F0-4EC8-99FF-25B025BC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AD69-91FE-4543-A906-C113FBE24C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15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DD4F8A-96F8-49CF-8410-73F5B5EB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4267830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AR" sz="5400" dirty="0">
                <a:solidFill>
                  <a:schemeClr val="accent1">
                    <a:lumMod val="50000"/>
                  </a:schemeClr>
                </a:solidFill>
              </a:rPr>
              <a:t>Desafío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158BE-7EDF-48BE-BA5C-B89FC0F3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Grupo 5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32112C4B-E572-44A9-9730-6B575EF6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70" y="2306953"/>
            <a:ext cx="3937002" cy="28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28DE-9E21-4CF4-9363-56673BB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4800" dirty="0">
                <a:solidFill>
                  <a:schemeClr val="tx2"/>
                </a:solidFill>
              </a:rPr>
              <a:t>Objetivo: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A259E-AA8C-4C70-9356-468DB22C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685" y="3038450"/>
            <a:ext cx="8428630" cy="1163235"/>
          </a:xfrm>
        </p:spPr>
        <p:txBody>
          <a:bodyPr>
            <a:normAutofit fontScale="85000" lnSpcReduction="20000"/>
          </a:bodyPr>
          <a:lstStyle/>
          <a:p>
            <a:r>
              <a:rPr lang="es-AR" b="1" dirty="0"/>
              <a:t>Efectuar la limpieza de un </a:t>
            </a:r>
            <a:r>
              <a:rPr lang="es-AR" b="1" dirty="0" err="1"/>
              <a:t>dataset</a:t>
            </a:r>
            <a:r>
              <a:rPr lang="es-AR" b="1" dirty="0"/>
              <a:t> de precios de propiedades.</a:t>
            </a:r>
          </a:p>
          <a:p>
            <a:endParaRPr lang="es-AR" b="1" dirty="0"/>
          </a:p>
          <a:p>
            <a:r>
              <a:rPr lang="es-AR" b="1" dirty="0"/>
              <a:t>Realizar un análisis descriptivo de las principales variables.</a:t>
            </a:r>
          </a:p>
        </p:txBody>
      </p:sp>
    </p:spTree>
    <p:extLst>
      <p:ext uri="{BB962C8B-B14F-4D97-AF65-F5344CB8AC3E}">
        <p14:creationId xmlns:p14="http://schemas.microsoft.com/office/powerpoint/2010/main" val="6952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2B537-DEBB-4F30-9D07-45393F79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9" y="379104"/>
            <a:ext cx="5617191" cy="603866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C5D1A-73DE-4CE9-ADB1-D6F8936D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9" y="1146412"/>
            <a:ext cx="6699913" cy="60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 encuentro con los datos </a:t>
            </a: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 descr="Imagen que contiene texto, computadora&#10;&#10;Descripción generada automáticamente">
            <a:extLst>
              <a:ext uri="{FF2B5EF4-FFF2-40B4-BE49-F238E27FC236}">
                <a16:creationId xmlns:a16="http://schemas.microsoft.com/office/drawing/2014/main" id="{E688D188-7FEB-4AAE-BF02-27A85DEB4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0689"/>
            <a:ext cx="4758990" cy="5636621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E726D9-2CE2-412E-A7E9-1111F4CD64C4}"/>
              </a:ext>
            </a:extLst>
          </p:cNvPr>
          <p:cNvSpPr txBox="1">
            <a:spLocks/>
          </p:cNvSpPr>
          <p:nvPr/>
        </p:nvSpPr>
        <p:spPr>
          <a:xfrm>
            <a:off x="290015" y="5711588"/>
            <a:ext cx="6699913" cy="60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84C0-1782-4673-A36E-89B67EF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782" y="453927"/>
            <a:ext cx="7814481" cy="1325563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Decidimos enfocarnos en las columnas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8EEE4-C801-4B67-BC64-E86A8BC8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527" y="2405280"/>
            <a:ext cx="3698542" cy="2673231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3"/>
              </a:buBlip>
            </a:pPr>
            <a:r>
              <a:rPr lang="es-AR" sz="2900" dirty="0"/>
              <a:t> Tipo de propiedad</a:t>
            </a:r>
          </a:p>
          <a:p>
            <a:pPr marL="0" indent="0">
              <a:buNone/>
            </a:pPr>
            <a:endParaRPr lang="es-AR" sz="2900" dirty="0"/>
          </a:p>
          <a:p>
            <a:pPr>
              <a:buBlip>
                <a:blip r:embed="rId3"/>
              </a:buBlip>
            </a:pPr>
            <a:r>
              <a:rPr lang="es-AR" sz="2900" dirty="0"/>
              <a:t> Provincia, ciudad y barrio</a:t>
            </a:r>
          </a:p>
          <a:p>
            <a:pPr marL="0" indent="0">
              <a:buNone/>
            </a:pPr>
            <a:endParaRPr lang="es-AR" sz="2900" dirty="0"/>
          </a:p>
          <a:p>
            <a:pPr>
              <a:buBlip>
                <a:blip r:embed="rId3"/>
              </a:buBlip>
            </a:pPr>
            <a:r>
              <a:rPr lang="es-AR" sz="2900" dirty="0"/>
              <a:t> Precio en dólares</a:t>
            </a:r>
          </a:p>
          <a:p>
            <a:pPr marL="0" indent="0">
              <a:buNone/>
            </a:pPr>
            <a:endParaRPr lang="es-AR" sz="2900" dirty="0"/>
          </a:p>
          <a:p>
            <a:pPr>
              <a:buBlip>
                <a:blip r:embed="rId3"/>
              </a:buBlip>
            </a:pPr>
            <a:r>
              <a:rPr lang="es-AR" sz="2900" dirty="0"/>
              <a:t> Superficie total en mts2</a:t>
            </a:r>
          </a:p>
          <a:p>
            <a:pPr marL="0" indent="0">
              <a:buNone/>
            </a:pPr>
            <a:endParaRPr lang="es-AR" sz="2900" dirty="0"/>
          </a:p>
          <a:p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B93D8-422B-4DA8-A73F-E0C7B09560E5}"/>
              </a:ext>
            </a:extLst>
          </p:cNvPr>
          <p:cNvSpPr txBox="1">
            <a:spLocks/>
          </p:cNvSpPr>
          <p:nvPr/>
        </p:nvSpPr>
        <p:spPr>
          <a:xfrm>
            <a:off x="5227094" y="2405279"/>
            <a:ext cx="3698542" cy="267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s-AR" sz="3200" dirty="0"/>
              <a:t> Precio en dólares por mt2</a:t>
            </a:r>
          </a:p>
          <a:p>
            <a:endParaRPr lang="es-AR" sz="3200" dirty="0"/>
          </a:p>
          <a:p>
            <a:pPr>
              <a:buBlip>
                <a:blip r:embed="rId3"/>
              </a:buBlip>
            </a:pPr>
            <a:r>
              <a:rPr lang="es-AR" sz="3200" dirty="0"/>
              <a:t> Piso</a:t>
            </a:r>
          </a:p>
          <a:p>
            <a:endParaRPr lang="es-AR" sz="4000" dirty="0"/>
          </a:p>
          <a:p>
            <a:pPr>
              <a:buBlip>
                <a:blip r:embed="rId3"/>
              </a:buBlip>
            </a:pPr>
            <a:r>
              <a:rPr lang="es-AR" sz="3200" dirty="0"/>
              <a:t> Habitaciones</a:t>
            </a:r>
          </a:p>
          <a:p>
            <a:endParaRPr lang="es-AR" sz="3200" dirty="0"/>
          </a:p>
          <a:p>
            <a:pPr>
              <a:buBlip>
                <a:blip r:embed="rId3"/>
              </a:buBlip>
            </a:pPr>
            <a:r>
              <a:rPr lang="es-AR" sz="3200" dirty="0"/>
              <a:t>Descripción y título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9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68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ECF88-FA46-409C-9CBC-8F8219EA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42" y="255944"/>
            <a:ext cx="8155675" cy="740344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dirty="0">
                <a:solidFill>
                  <a:schemeClr val="accent1">
                    <a:lumMod val="50000"/>
                  </a:schemeClr>
                </a:solidFill>
              </a:rPr>
              <a:t>Porcentaje de datos faltantes por columna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13EFA-D526-4BA4-8B52-87F3C3FD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931" y="2374757"/>
            <a:ext cx="5780965" cy="189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400" dirty="0">
                <a:highlight>
                  <a:srgbClr val="FFFF00"/>
                </a:highlight>
              </a:rPr>
              <a:t>INSERTAR GRAFICO </a:t>
            </a:r>
          </a:p>
        </p:txBody>
      </p:sp>
    </p:spTree>
    <p:extLst>
      <p:ext uri="{BB962C8B-B14F-4D97-AF65-F5344CB8AC3E}">
        <p14:creationId xmlns:p14="http://schemas.microsoft.com/office/powerpoint/2010/main" val="17322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B1806-2530-4BD4-8D94-21E62C32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tx2"/>
                </a:solidFill>
              </a:rPr>
              <a:t>Limpieza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5EAE4-AEE1-4FFE-8E3F-B46BE2A5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952" y="3002296"/>
            <a:ext cx="3846095" cy="853407"/>
          </a:xfrm>
        </p:spPr>
        <p:txBody>
          <a:bodyPr/>
          <a:lstStyle/>
          <a:p>
            <a:pPr marL="0" indent="0">
              <a:buNone/>
            </a:pPr>
            <a:r>
              <a:rPr lang="es-AR" dirty="0">
                <a:highlight>
                  <a:srgbClr val="FFFF00"/>
                </a:highlight>
              </a:rPr>
              <a:t>CHAMUYAR ALGO</a:t>
            </a:r>
          </a:p>
        </p:txBody>
      </p:sp>
    </p:spTree>
    <p:extLst>
      <p:ext uri="{BB962C8B-B14F-4D97-AF65-F5344CB8AC3E}">
        <p14:creationId xmlns:p14="http://schemas.microsoft.com/office/powerpoint/2010/main" val="14958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D43C-5E48-4D53-91BF-D3622E60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accent1">
                    <a:lumMod val="50000"/>
                  </a:schemeClr>
                </a:solidFill>
              </a:rPr>
              <a:t>Porcentaje de datos faltantes por columna post limpieza</a:t>
            </a:r>
            <a:endParaRPr lang="es-AR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61418-771E-4D03-85A8-F18EAFF2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847" y="3429000"/>
            <a:ext cx="3926305" cy="676943"/>
          </a:xfrm>
        </p:spPr>
        <p:txBody>
          <a:bodyPr/>
          <a:lstStyle/>
          <a:p>
            <a:r>
              <a:rPr lang="es-AR" dirty="0">
                <a:highlight>
                  <a:srgbClr val="FFFF00"/>
                </a:highlight>
              </a:rPr>
              <a:t>INSERTAR GRAFICO</a:t>
            </a:r>
          </a:p>
        </p:txBody>
      </p:sp>
    </p:spTree>
    <p:extLst>
      <p:ext uri="{BB962C8B-B14F-4D97-AF65-F5344CB8AC3E}">
        <p14:creationId xmlns:p14="http://schemas.microsoft.com/office/powerpoint/2010/main" val="353137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E1EE-B98D-4156-A898-A212145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Gráficos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5A1DC-1699-4DDD-9445-52504C0A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784" y="3074486"/>
            <a:ext cx="7022432" cy="709028"/>
          </a:xfrm>
        </p:spPr>
        <p:txBody>
          <a:bodyPr/>
          <a:lstStyle/>
          <a:p>
            <a:r>
              <a:rPr lang="es-AR" dirty="0">
                <a:highlight>
                  <a:srgbClr val="FFFF00"/>
                </a:highlight>
              </a:rPr>
              <a:t>INSERTAR GRAFICOS CON DATASET LIMPIO</a:t>
            </a:r>
          </a:p>
        </p:txBody>
      </p:sp>
    </p:spTree>
    <p:extLst>
      <p:ext uri="{BB962C8B-B14F-4D97-AF65-F5344CB8AC3E}">
        <p14:creationId xmlns:p14="http://schemas.microsoft.com/office/powerpoint/2010/main" val="3714744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262</Words>
  <Application>Microsoft Office PowerPoint</Application>
  <PresentationFormat>Panorámica</PresentationFormat>
  <Paragraphs>47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Desafío 1</vt:lpstr>
      <vt:lpstr>Objetivo:</vt:lpstr>
      <vt:lpstr>Análisis exploratorio</vt:lpstr>
      <vt:lpstr>Decidimos enfocarnos en las columnas </vt:lpstr>
      <vt:lpstr>Porcentaje de datos faltantes por columna</vt:lpstr>
      <vt:lpstr>Limpieza de los datos</vt:lpstr>
      <vt:lpstr>Porcentaje de datos faltantes por columna post limpieza</vt:lpstr>
      <vt:lpstr>Gráficos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</dc:title>
  <dc:creator>Cami Panizza</dc:creator>
  <cp:lastModifiedBy>Cami Panizza</cp:lastModifiedBy>
  <cp:revision>12</cp:revision>
  <dcterms:created xsi:type="dcterms:W3CDTF">2020-05-16T19:05:19Z</dcterms:created>
  <dcterms:modified xsi:type="dcterms:W3CDTF">2020-05-16T20:20:48Z</dcterms:modified>
</cp:coreProperties>
</file>