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0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6943-4156-49C7-82E8-97E414C64E50}" type="datetimeFigureOut">
              <a:rPr lang="en-US" smtClean="0"/>
              <a:t>13-02-20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E426-4E61-4390-948D-5EB2A7A7A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4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6943-4156-49C7-82E8-97E414C64E50}" type="datetimeFigureOut">
              <a:rPr lang="en-US" smtClean="0"/>
              <a:t>13-02-20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E426-4E61-4390-948D-5EB2A7A7A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1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6943-4156-49C7-82E8-97E414C64E50}" type="datetimeFigureOut">
              <a:rPr lang="en-US" smtClean="0"/>
              <a:t>13-02-20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E426-4E61-4390-948D-5EB2A7A7A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8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6943-4156-49C7-82E8-97E414C64E50}" type="datetimeFigureOut">
              <a:rPr lang="en-US" smtClean="0"/>
              <a:t>13-02-20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E426-4E61-4390-948D-5EB2A7A7A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9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6943-4156-49C7-82E8-97E414C64E50}" type="datetimeFigureOut">
              <a:rPr lang="en-US" smtClean="0"/>
              <a:t>13-02-20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E426-4E61-4390-948D-5EB2A7A7A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3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6943-4156-49C7-82E8-97E414C64E50}" type="datetimeFigureOut">
              <a:rPr lang="en-US" smtClean="0"/>
              <a:t>13-02-20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E426-4E61-4390-948D-5EB2A7A7A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7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6943-4156-49C7-82E8-97E414C64E50}" type="datetimeFigureOut">
              <a:rPr lang="en-US" smtClean="0"/>
              <a:t>13-02-20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E426-4E61-4390-948D-5EB2A7A7A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8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6943-4156-49C7-82E8-97E414C64E50}" type="datetimeFigureOut">
              <a:rPr lang="en-US" smtClean="0"/>
              <a:t>13-02-20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E426-4E61-4390-948D-5EB2A7A7A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0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6943-4156-49C7-82E8-97E414C64E50}" type="datetimeFigureOut">
              <a:rPr lang="en-US" smtClean="0"/>
              <a:t>13-02-20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E426-4E61-4390-948D-5EB2A7A7A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6943-4156-49C7-82E8-97E414C64E50}" type="datetimeFigureOut">
              <a:rPr lang="en-US" smtClean="0"/>
              <a:t>13-02-20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E426-4E61-4390-948D-5EB2A7A7A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6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6943-4156-49C7-82E8-97E414C64E50}" type="datetimeFigureOut">
              <a:rPr lang="en-US" smtClean="0"/>
              <a:t>13-02-20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E426-4E61-4390-948D-5EB2A7A7A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5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66943-4156-49C7-82E8-97E414C64E50}" type="datetimeFigureOut">
              <a:rPr lang="en-US" smtClean="0"/>
              <a:t>13-02-20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9E426-4E61-4390-948D-5EB2A7A7A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3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9392"/>
          </a:xfrm>
        </p:spPr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34018"/>
            <a:ext cx="9144000" cy="36576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SQL Injection Protection (ORM)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DOM XSS Protection (MVT)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CSRF Protection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Click jacking protection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Host header validation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User-uploaded </a:t>
            </a:r>
            <a:r>
              <a:rPr lang="en-US" dirty="0" smtClean="0"/>
              <a:t>content Protection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Session </a:t>
            </a:r>
            <a:r>
              <a:rPr lang="en-US" dirty="0" smtClean="0"/>
              <a:t>Protection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74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</a:p>
          <a:p>
            <a:r>
              <a:rPr lang="en-US" dirty="0" smtClean="0"/>
              <a:t>Cart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62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</a:t>
            </a:r>
          </a:p>
          <a:p>
            <a:r>
              <a:rPr lang="en-US" dirty="0" smtClean="0"/>
              <a:t>Chat bot</a:t>
            </a:r>
          </a:p>
          <a:p>
            <a:r>
              <a:rPr lang="en-US" dirty="0" smtClean="0"/>
              <a:t>Filter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5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		Problem Statement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Digital platform for book sharing</a:t>
            </a:r>
          </a:p>
        </p:txBody>
      </p:sp>
    </p:spTree>
    <p:extLst>
      <p:ext uri="{BB962C8B-B14F-4D97-AF65-F5344CB8AC3E}">
        <p14:creationId xmlns:p14="http://schemas.microsoft.com/office/powerpoint/2010/main" val="385247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</a:t>
            </a:r>
            <a:r>
              <a:rPr lang="en-US" dirty="0" smtClean="0"/>
              <a:t>to be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Unused </a:t>
            </a:r>
            <a:r>
              <a:rPr lang="en-US" dirty="0"/>
              <a:t>books of senior students and faculties can be shared to needed community. </a:t>
            </a:r>
            <a:endParaRPr lang="en-US" dirty="0"/>
          </a:p>
          <a:p>
            <a:r>
              <a:rPr lang="en-US" dirty="0" smtClean="0"/>
              <a:t>Stationary </a:t>
            </a:r>
            <a:r>
              <a:rPr lang="en-US" dirty="0"/>
              <a:t>of senior students and faculties can be shared to needed </a:t>
            </a:r>
            <a:r>
              <a:rPr lang="en-US" dirty="0" smtClean="0"/>
              <a:t>community.</a:t>
            </a:r>
          </a:p>
          <a:p>
            <a:r>
              <a:rPr lang="en-US" dirty="0" smtClean="0"/>
              <a:t>It </a:t>
            </a:r>
            <a:r>
              <a:rPr lang="en-US" dirty="0"/>
              <a:t>should be able to reduce the communication gap between senior students and junior students.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60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Outcome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latform will </a:t>
            </a:r>
            <a:r>
              <a:rPr lang="en-US" dirty="0"/>
              <a:t>be </a:t>
            </a:r>
            <a:r>
              <a:rPr lang="en-US" dirty="0" smtClean="0"/>
              <a:t>maintainace </a:t>
            </a:r>
            <a:r>
              <a:rPr lang="en-US" dirty="0"/>
              <a:t>free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 will </a:t>
            </a:r>
            <a:r>
              <a:rPr lang="en-US" dirty="0"/>
              <a:t>be limited to only institute's members. </a:t>
            </a:r>
            <a:endParaRPr lang="en-US" dirty="0" smtClean="0"/>
          </a:p>
          <a:p>
            <a:r>
              <a:rPr lang="en-US" dirty="0" smtClean="0"/>
              <a:t>Platform will </a:t>
            </a:r>
            <a:r>
              <a:rPr lang="en-US" dirty="0"/>
              <a:t>be able to provide </a:t>
            </a:r>
            <a:r>
              <a:rPr lang="en-US" dirty="0" smtClean="0"/>
              <a:t>unknown </a:t>
            </a:r>
            <a:r>
              <a:rPr lang="en-US" dirty="0"/>
              <a:t>book </a:t>
            </a:r>
            <a:r>
              <a:rPr lang="en-US" dirty="0" smtClean="0"/>
              <a:t>donor </a:t>
            </a:r>
            <a:r>
              <a:rPr lang="en-US" dirty="0"/>
              <a:t>and recipient </a:t>
            </a:r>
            <a:r>
              <a:rPr lang="en-US" dirty="0" smtClean="0"/>
              <a:t>meet and share </a:t>
            </a:r>
            <a:r>
              <a:rPr lang="en-US" dirty="0"/>
              <a:t>books and material with </a:t>
            </a:r>
            <a:r>
              <a:rPr lang="en-US" dirty="0" smtClean="0"/>
              <a:t>each other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Unused </a:t>
            </a:r>
            <a:r>
              <a:rPr lang="en-US" dirty="0"/>
              <a:t>books of senior students and faculties will be shared to needed community.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will help students coming </a:t>
            </a:r>
            <a:r>
              <a:rPr lang="en-US" dirty="0"/>
              <a:t>from weaker economic background.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also creates a nature of </a:t>
            </a:r>
            <a:r>
              <a:rPr lang="en-US" dirty="0" smtClean="0"/>
              <a:t>donation.</a:t>
            </a:r>
          </a:p>
          <a:p>
            <a:r>
              <a:rPr lang="en-US" dirty="0" smtClean="0"/>
              <a:t>Proper </a:t>
            </a:r>
            <a:r>
              <a:rPr lang="en-US" dirty="0"/>
              <a:t>distribution of old resources will </a:t>
            </a:r>
            <a:r>
              <a:rPr lang="en-US" dirty="0" smtClean="0"/>
              <a:t>happen.</a:t>
            </a:r>
          </a:p>
          <a:p>
            <a:r>
              <a:rPr lang="en-US" dirty="0" smtClean="0"/>
              <a:t>It will reduce the communication gap among students.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40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 the user will have to register on the website.</a:t>
            </a:r>
          </a:p>
          <a:p>
            <a:r>
              <a:rPr lang="en-US" dirty="0" smtClean="0"/>
              <a:t>After registration, user can donate the book by uploading valid details and photograph. </a:t>
            </a:r>
          </a:p>
          <a:p>
            <a:r>
              <a:rPr lang="en-US" dirty="0" smtClean="0"/>
              <a:t>User can search for a book by using search filters.</a:t>
            </a:r>
          </a:p>
          <a:p>
            <a:r>
              <a:rPr lang="en-US" dirty="0" smtClean="0"/>
              <a:t>He can contact the seller via e-mail.</a:t>
            </a:r>
          </a:p>
          <a:p>
            <a:r>
              <a:rPr lang="en-US" dirty="0" smtClean="0"/>
              <a:t>Also, user can request for a specific book in forum via chat-box.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15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books are not affordable for economically weak students.</a:t>
            </a:r>
          </a:p>
          <a:p>
            <a:r>
              <a:rPr lang="en-US" dirty="0" smtClean="0"/>
              <a:t>This platform provides reusability of book so, they can be benefited. </a:t>
            </a:r>
          </a:p>
          <a:p>
            <a:r>
              <a:rPr lang="en-US" dirty="0" smtClean="0"/>
              <a:t>Faculty members can share their valuable materials. </a:t>
            </a:r>
          </a:p>
          <a:p>
            <a:r>
              <a:rPr lang="en-US" dirty="0" smtClean="0"/>
              <a:t>Books are valued more by using rather than disposing at low rates.</a:t>
            </a:r>
          </a:p>
          <a:p>
            <a:r>
              <a:rPr lang="en-US" dirty="0" smtClean="0"/>
              <a:t>Just a small project can help the needy.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0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to 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website will serve as a platform to solve the problem.</a:t>
            </a:r>
          </a:p>
          <a:p>
            <a:r>
              <a:rPr lang="en-US" dirty="0" smtClean="0"/>
              <a:t>User can upload the picture so it’s condition can be judged.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6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</a:p>
          <a:p>
            <a:r>
              <a:rPr lang="en-US" dirty="0" smtClean="0"/>
              <a:t>CSS3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Python(DJANGO)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0453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</TotalTime>
  <Words>329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Security</vt:lpstr>
      <vt:lpstr>   Problem Statement</vt:lpstr>
      <vt:lpstr>Problems to be Solved</vt:lpstr>
      <vt:lpstr>Expected Outcome </vt:lpstr>
      <vt:lpstr>Potential Impact</vt:lpstr>
      <vt:lpstr>Basic Idea</vt:lpstr>
      <vt:lpstr>Need of Implementation</vt:lpstr>
      <vt:lpstr>Approach to Solve</vt:lpstr>
      <vt:lpstr>Technologies Used</vt:lpstr>
      <vt:lpstr>Functions</vt:lpstr>
      <vt:lpstr>Features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prachi kothari</dc:creator>
  <cp:lastModifiedBy>prachi kothari</cp:lastModifiedBy>
  <cp:revision>24</cp:revision>
  <dcterms:created xsi:type="dcterms:W3CDTF">2020-02-13T03:40:39Z</dcterms:created>
  <dcterms:modified xsi:type="dcterms:W3CDTF">2020-02-14T14:37:23Z</dcterms:modified>
</cp:coreProperties>
</file>