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2029-2091-495D-A2C6-DEAB6B3C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5084-AC86-4079-8737-8D198A11F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D37C-DACB-4503-9965-00C910F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C0DB-319E-462D-925D-18856545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F460-0126-4E58-BCD9-44D80AD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5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0A6D-6D7B-422A-8622-D536128F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0EDA5-3CFA-4078-B819-FF30D16F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D5AC-3F1B-41FD-872E-BAD4FD99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D09F-2FCC-4552-A628-A2EF23B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CE3E-D1B0-4188-9991-70B4C788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1DF3C-7177-4D2E-9EC4-938160554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FE01-78B2-4D21-B1C6-D0461D38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A2CA-74B2-45A8-902F-C42A1C0D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A5D2-7218-41DA-ACD9-C06B8D1D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7359-CA3D-48D6-B94D-D7F489B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00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652D-A527-4F77-8622-A1221453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DE1C-7085-4532-8DC5-9CF6A25BF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88F5-BF58-4DE2-AD5A-47128A03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7EFA-D093-4C9F-A71A-C293DD3F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0BFF-1135-4268-B8E1-396BA495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4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D497-BC10-4E73-A065-3D786D46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A262-0CBF-47B3-9950-A97E6EE7A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6024-F7C8-49BB-9108-DEC1FB42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5D5E-55F5-41DA-BB73-303D43E3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47C5-5878-41A7-A96B-8169257D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11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230-7174-46BE-932B-32A6FBB8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4553-272A-44C0-893D-0865E3E9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4372-ACBF-499D-B10D-565F75BB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F795-9EF5-4E61-8A72-F9E7CD9B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D8251-F9F0-4994-89FC-6F7B0BA5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598EE-800A-4F43-9CB2-29194FA4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01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28EA-C044-423D-A15A-C1ADC92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D999-7B89-452D-A25B-BA5AB601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1AE35-F563-4955-A7B2-665032DE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529DD-EA9A-448A-991C-2D49C5C50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EAA30-B2D5-4B14-B47F-AF456E6D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FF240-1A6B-47AA-B68F-BD84B0A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052CB-3D27-4D0C-87FC-BB84C195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DCA6F-E7CC-487E-B296-D90A2DD5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2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7BB4-5346-4B0C-A59D-8944DBAD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557CB-C487-4296-9D7E-A0C83B33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7CC49-020D-48F4-8D7B-731EE408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1BA06-1B12-4DA0-ABD7-033F5CF6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3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7DE73-17BD-4914-9A7D-4E3C278C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FE8C-E360-47A9-8A99-2955477D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AD84-D33C-4EC5-B57B-019324C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8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E98-C91E-4A3C-99E9-4A4BBAB0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5870-3A8C-48A6-B0B6-048F74EC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CD8C8-9DB0-47F4-808A-E91212DC2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23C7-FF86-4B52-801A-0D9EDC25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59EF-85FE-4CCC-A0FA-0902E721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38D1-C745-4CB5-A48B-AC8C9D63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469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1E64-1ADD-40EB-9994-470F66DF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232B-00E2-4B21-9D8D-BD6499188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6447-6B35-46AF-B298-0CD4A0233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CA8DA-F7FF-4047-9F73-2B2C4875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EE3-6927-4FE0-AFDE-4D0A45B4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30E3E-E9D6-429C-B350-CFCE68C7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4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EF08-E1A1-4845-B09A-FB2F26A0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E074-C7F5-452A-B214-637F50AC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2629-21D4-4C67-9ADA-F785E35BB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29520-1734-4FBD-B958-88632B0D7C48}" type="datetimeFigureOut">
              <a:rPr lang="en-SG" smtClean="0"/>
              <a:t>25/4/2020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2B88E-537F-4030-9C34-8B05492A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C889-6822-43ED-82C4-6B88196F3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7D2F-E401-4971-A923-5F06D2956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308-DBBC-4A30-8B3F-A541CE056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ZigBee?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1CDE7-3E6F-41BB-B209-BBA65B3E2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10 minutes of ZigBee, a lifetime to remember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829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8B964-7FEA-4D9C-9ED3-94C15DA6F5D5}"/>
              </a:ext>
            </a:extLst>
          </p:cNvPr>
          <p:cNvSpPr/>
          <p:nvPr/>
        </p:nvSpPr>
        <p:spPr>
          <a:xfrm>
            <a:off x="46664" y="204730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ZigBee Spec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8548-4B42-4D32-AFC6-4392CDB42D1D}"/>
              </a:ext>
            </a:extLst>
          </p:cNvPr>
          <p:cNvSpPr/>
          <p:nvPr/>
        </p:nvSpPr>
        <p:spPr>
          <a:xfrm>
            <a:off x="8744127" y="52347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Radio Bands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9D1F-ABF2-4085-B29A-512F2B59C7DF}"/>
              </a:ext>
            </a:extLst>
          </p:cNvPr>
          <p:cNvSpPr/>
          <p:nvPr/>
        </p:nvSpPr>
        <p:spPr>
          <a:xfrm>
            <a:off x="8744126" y="4577564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CSMA/CA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D65B7-0977-43C2-9755-37A035B02319}"/>
              </a:ext>
            </a:extLst>
          </p:cNvPr>
          <p:cNvSpPr/>
          <p:nvPr/>
        </p:nvSpPr>
        <p:spPr>
          <a:xfrm>
            <a:off x="8744126" y="2763862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Networking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458B3-6C57-42E8-A868-0C57385937FF}"/>
              </a:ext>
            </a:extLst>
          </p:cNvPr>
          <p:cNvSpPr/>
          <p:nvPr/>
        </p:nvSpPr>
        <p:spPr>
          <a:xfrm>
            <a:off x="8744126" y="2106696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Security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9E1F1-56AE-4C4B-8335-EAD2A9E89073}"/>
              </a:ext>
            </a:extLst>
          </p:cNvPr>
          <p:cNvSpPr/>
          <p:nvPr/>
        </p:nvSpPr>
        <p:spPr>
          <a:xfrm>
            <a:off x="8744126" y="14495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App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50A375C-AB8A-49B3-AA73-0291018EA421}"/>
              </a:ext>
            </a:extLst>
          </p:cNvPr>
          <p:cNvSpPr/>
          <p:nvPr/>
        </p:nvSpPr>
        <p:spPr>
          <a:xfrm>
            <a:off x="3154261" y="935368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1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 (TL;DR)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33C9D3C-537F-4405-A961-516EC00982AC}"/>
              </a:ext>
            </a:extLst>
          </p:cNvPr>
          <p:cNvSpPr/>
          <p:nvPr/>
        </p:nvSpPr>
        <p:spPr>
          <a:xfrm>
            <a:off x="3154261" y="935368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8B964-7FEA-4D9C-9ED3-94C15DA6F5D5}"/>
              </a:ext>
            </a:extLst>
          </p:cNvPr>
          <p:cNvSpPr/>
          <p:nvPr/>
        </p:nvSpPr>
        <p:spPr>
          <a:xfrm>
            <a:off x="46664" y="204730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ZigBee Spec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8548-4B42-4D32-AFC6-4392CDB42D1D}"/>
              </a:ext>
            </a:extLst>
          </p:cNvPr>
          <p:cNvSpPr/>
          <p:nvPr/>
        </p:nvSpPr>
        <p:spPr>
          <a:xfrm>
            <a:off x="8744127" y="52347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Radio Bands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9D1F-ABF2-4085-B29A-512F2B59C7DF}"/>
              </a:ext>
            </a:extLst>
          </p:cNvPr>
          <p:cNvSpPr/>
          <p:nvPr/>
        </p:nvSpPr>
        <p:spPr>
          <a:xfrm>
            <a:off x="8744126" y="4577564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CSMA/CA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D65B7-0977-43C2-9755-37A035B02319}"/>
              </a:ext>
            </a:extLst>
          </p:cNvPr>
          <p:cNvSpPr/>
          <p:nvPr/>
        </p:nvSpPr>
        <p:spPr>
          <a:xfrm>
            <a:off x="8744126" y="2763862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Networking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458B3-6C57-42E8-A868-0C57385937FF}"/>
              </a:ext>
            </a:extLst>
          </p:cNvPr>
          <p:cNvSpPr/>
          <p:nvPr/>
        </p:nvSpPr>
        <p:spPr>
          <a:xfrm>
            <a:off x="8744126" y="2106696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Security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9E1F1-56AE-4C4B-8335-EAD2A9E89073}"/>
              </a:ext>
            </a:extLst>
          </p:cNvPr>
          <p:cNvSpPr/>
          <p:nvPr/>
        </p:nvSpPr>
        <p:spPr>
          <a:xfrm>
            <a:off x="8744126" y="14495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App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B2FA8-E3F0-410D-8303-95ABD4467213}"/>
              </a:ext>
            </a:extLst>
          </p:cNvPr>
          <p:cNvSpPr/>
          <p:nvPr/>
        </p:nvSpPr>
        <p:spPr>
          <a:xfrm>
            <a:off x="8582025" y="4333875"/>
            <a:ext cx="3028950" cy="17335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59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 (TL;DR)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8B964-7FEA-4D9C-9ED3-94C15DA6F5D5}"/>
              </a:ext>
            </a:extLst>
          </p:cNvPr>
          <p:cNvSpPr/>
          <p:nvPr/>
        </p:nvSpPr>
        <p:spPr>
          <a:xfrm>
            <a:off x="46664" y="204730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ZigBee Spec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8548-4B42-4D32-AFC6-4392CDB42D1D}"/>
              </a:ext>
            </a:extLst>
          </p:cNvPr>
          <p:cNvSpPr/>
          <p:nvPr/>
        </p:nvSpPr>
        <p:spPr>
          <a:xfrm>
            <a:off x="8744127" y="52347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Radio Bands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9D1F-ABF2-4085-B29A-512F2B59C7DF}"/>
              </a:ext>
            </a:extLst>
          </p:cNvPr>
          <p:cNvSpPr/>
          <p:nvPr/>
        </p:nvSpPr>
        <p:spPr>
          <a:xfrm>
            <a:off x="8744126" y="4577564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CSMA/CA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D65B7-0977-43C2-9755-37A035B02319}"/>
              </a:ext>
            </a:extLst>
          </p:cNvPr>
          <p:cNvSpPr/>
          <p:nvPr/>
        </p:nvSpPr>
        <p:spPr>
          <a:xfrm>
            <a:off x="8744126" y="2763862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Networking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458B3-6C57-42E8-A868-0C57385937FF}"/>
              </a:ext>
            </a:extLst>
          </p:cNvPr>
          <p:cNvSpPr/>
          <p:nvPr/>
        </p:nvSpPr>
        <p:spPr>
          <a:xfrm>
            <a:off x="8744126" y="2106696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Security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9E1F1-56AE-4C4B-8335-EAD2A9E89073}"/>
              </a:ext>
            </a:extLst>
          </p:cNvPr>
          <p:cNvSpPr/>
          <p:nvPr/>
        </p:nvSpPr>
        <p:spPr>
          <a:xfrm>
            <a:off x="8744126" y="14495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ZigBee App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AB2FA8-E3F0-410D-8303-95ABD4467213}"/>
              </a:ext>
            </a:extLst>
          </p:cNvPr>
          <p:cNvSpPr/>
          <p:nvPr/>
        </p:nvSpPr>
        <p:spPr>
          <a:xfrm>
            <a:off x="8571190" y="1295660"/>
            <a:ext cx="3028950" cy="213334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10BD3D02-F5DF-4709-B4DC-A532C23D099D}"/>
              </a:ext>
            </a:extLst>
          </p:cNvPr>
          <p:cNvSpPr/>
          <p:nvPr/>
        </p:nvSpPr>
        <p:spPr>
          <a:xfrm>
            <a:off x="3154261" y="935368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70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EAFD-18A3-4E86-9138-9882A5C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709613"/>
          </a:xfrm>
        </p:spPr>
        <p:txBody>
          <a:bodyPr/>
          <a:lstStyle/>
          <a:p>
            <a:pPr algn="ctr"/>
            <a:r>
              <a:rPr lang="en-GB" dirty="0"/>
              <a:t>There is more!</a:t>
            </a:r>
            <a:endParaRPr lang="en-SG" dirty="0"/>
          </a:p>
        </p:txBody>
      </p:sp>
      <p:pic>
        <p:nvPicPr>
          <p:cNvPr id="5122" name="Picture 2" descr="How to improve your Zigbee network! - Gadget-Freakz.com">
            <a:extLst>
              <a:ext uri="{FF2B5EF4-FFF2-40B4-BE49-F238E27FC236}">
                <a16:creationId xmlns:a16="http://schemas.microsoft.com/office/drawing/2014/main" id="{88713B54-0B2C-42EC-A65E-1015CBE3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838199"/>
            <a:ext cx="9210675" cy="55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67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EAFD-18A3-4E86-9138-9882A5C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709613"/>
          </a:xfrm>
        </p:spPr>
        <p:txBody>
          <a:bodyPr/>
          <a:lstStyle/>
          <a:p>
            <a:pPr algn="ctr"/>
            <a:r>
              <a:rPr lang="en-GB" dirty="0"/>
              <a:t>There is more!</a:t>
            </a:r>
            <a:endParaRPr lang="en-SG" dirty="0"/>
          </a:p>
        </p:txBody>
      </p:sp>
      <p:pic>
        <p:nvPicPr>
          <p:cNvPr id="5122" name="Picture 2" descr="How to improve your Zigbee network! - Gadget-Freakz.com">
            <a:extLst>
              <a:ext uri="{FF2B5EF4-FFF2-40B4-BE49-F238E27FC236}">
                <a16:creationId xmlns:a16="http://schemas.microsoft.com/office/drawing/2014/main" id="{88713B54-0B2C-42EC-A65E-1015CBE3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838199"/>
            <a:ext cx="9210675" cy="55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BD21B-9588-49E7-81D5-16DAE20FFC54}"/>
              </a:ext>
            </a:extLst>
          </p:cNvPr>
          <p:cNvSpPr/>
          <p:nvPr/>
        </p:nvSpPr>
        <p:spPr>
          <a:xfrm>
            <a:off x="1285875" y="962025"/>
            <a:ext cx="3371850" cy="2990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48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EAFD-18A3-4E86-9138-9882A5C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709613"/>
          </a:xfrm>
        </p:spPr>
        <p:txBody>
          <a:bodyPr/>
          <a:lstStyle/>
          <a:p>
            <a:pPr algn="ctr"/>
            <a:r>
              <a:rPr lang="en-GB" dirty="0"/>
              <a:t>There is more!</a:t>
            </a:r>
            <a:endParaRPr lang="en-SG" dirty="0"/>
          </a:p>
        </p:txBody>
      </p:sp>
      <p:pic>
        <p:nvPicPr>
          <p:cNvPr id="5122" name="Picture 2" descr="How to improve your Zigbee network! - Gadget-Freakz.com">
            <a:extLst>
              <a:ext uri="{FF2B5EF4-FFF2-40B4-BE49-F238E27FC236}">
                <a16:creationId xmlns:a16="http://schemas.microsoft.com/office/drawing/2014/main" id="{88713B54-0B2C-42EC-A65E-1015CBE3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838199"/>
            <a:ext cx="9210675" cy="55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BD21B-9588-49E7-81D5-16DAE20FFC54}"/>
              </a:ext>
            </a:extLst>
          </p:cNvPr>
          <p:cNvSpPr/>
          <p:nvPr/>
        </p:nvSpPr>
        <p:spPr>
          <a:xfrm>
            <a:off x="3771900" y="3209925"/>
            <a:ext cx="3371850" cy="2990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18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EAFD-18A3-4E86-9138-9882A5C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"/>
            <a:ext cx="10515600" cy="709613"/>
          </a:xfrm>
        </p:spPr>
        <p:txBody>
          <a:bodyPr/>
          <a:lstStyle/>
          <a:p>
            <a:pPr algn="ctr"/>
            <a:r>
              <a:rPr lang="en-GB" dirty="0"/>
              <a:t>There is more!</a:t>
            </a:r>
            <a:endParaRPr lang="en-SG" dirty="0"/>
          </a:p>
        </p:txBody>
      </p:sp>
      <p:pic>
        <p:nvPicPr>
          <p:cNvPr id="5122" name="Picture 2" descr="How to improve your Zigbee network! - Gadget-Freakz.com">
            <a:extLst>
              <a:ext uri="{FF2B5EF4-FFF2-40B4-BE49-F238E27FC236}">
                <a16:creationId xmlns:a16="http://schemas.microsoft.com/office/drawing/2014/main" id="{88713B54-0B2C-42EC-A65E-1015CBE3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838199"/>
            <a:ext cx="9210675" cy="55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BD21B-9588-49E7-81D5-16DAE20FFC54}"/>
              </a:ext>
            </a:extLst>
          </p:cNvPr>
          <p:cNvSpPr/>
          <p:nvPr/>
        </p:nvSpPr>
        <p:spPr>
          <a:xfrm>
            <a:off x="5781674" y="728662"/>
            <a:ext cx="5343525" cy="3538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56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6FB7C9-886B-4E03-8785-A9FF52121AAC}"/>
              </a:ext>
            </a:extLst>
          </p:cNvPr>
          <p:cNvGrpSpPr/>
          <p:nvPr/>
        </p:nvGrpSpPr>
        <p:grpSpPr>
          <a:xfrm>
            <a:off x="3872188" y="2331561"/>
            <a:ext cx="3794160" cy="540000"/>
            <a:chOff x="809625" y="2021976"/>
            <a:chExt cx="3794160" cy="54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9B908F-F1DB-4050-8B55-4927BD4E043A}"/>
                </a:ext>
              </a:extLst>
            </p:cNvPr>
            <p:cNvSpPr/>
            <p:nvPr/>
          </p:nvSpPr>
          <p:spPr>
            <a:xfrm>
              <a:off x="809625" y="2021976"/>
              <a:ext cx="540000" cy="54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BFAE2B-A557-4DEB-B61A-50F59213787D}"/>
                </a:ext>
              </a:extLst>
            </p:cNvPr>
            <p:cNvSpPr txBox="1"/>
            <p:nvPr/>
          </p:nvSpPr>
          <p:spPr>
            <a:xfrm>
              <a:off x="1619250" y="2030366"/>
              <a:ext cx="2984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ZigBee Coordinator</a:t>
              </a:r>
              <a:endParaRPr lang="en-SG" sz="28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6B438-C503-4F37-A64E-B54AA2C462A2}"/>
              </a:ext>
            </a:extLst>
          </p:cNvPr>
          <p:cNvGrpSpPr/>
          <p:nvPr/>
        </p:nvGrpSpPr>
        <p:grpSpPr>
          <a:xfrm>
            <a:off x="7748380" y="6033455"/>
            <a:ext cx="3031708" cy="540000"/>
            <a:chOff x="809625" y="3087438"/>
            <a:chExt cx="3031708" cy="54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778E8A-4144-4C72-8116-9451DA8FA5E2}"/>
                </a:ext>
              </a:extLst>
            </p:cNvPr>
            <p:cNvSpPr/>
            <p:nvPr/>
          </p:nvSpPr>
          <p:spPr>
            <a:xfrm>
              <a:off x="809625" y="3087438"/>
              <a:ext cx="540000" cy="54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065F97-D0C4-4885-83D2-44DB66E0696D}"/>
                </a:ext>
              </a:extLst>
            </p:cNvPr>
            <p:cNvSpPr txBox="1"/>
            <p:nvPr/>
          </p:nvSpPr>
          <p:spPr>
            <a:xfrm>
              <a:off x="1619250" y="3095828"/>
              <a:ext cx="2222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ZigBee Router</a:t>
              </a:r>
              <a:endParaRPr lang="en-SG" sz="28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492B38-E6DE-43E1-B77D-9CE86FA3BD68}"/>
              </a:ext>
            </a:extLst>
          </p:cNvPr>
          <p:cNvGrpSpPr/>
          <p:nvPr/>
        </p:nvGrpSpPr>
        <p:grpSpPr>
          <a:xfrm>
            <a:off x="1437088" y="6019800"/>
            <a:ext cx="3017151" cy="540000"/>
            <a:chOff x="809625" y="4152900"/>
            <a:chExt cx="3017151" cy="54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B2B846-487E-4498-8EEF-8D31AC4FD7FD}"/>
                </a:ext>
              </a:extLst>
            </p:cNvPr>
            <p:cNvSpPr/>
            <p:nvPr/>
          </p:nvSpPr>
          <p:spPr>
            <a:xfrm>
              <a:off x="809625" y="4152900"/>
              <a:ext cx="540000" cy="54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0EA55F-0AE9-4BF5-AC26-C13F4F07C7CF}"/>
                </a:ext>
              </a:extLst>
            </p:cNvPr>
            <p:cNvSpPr txBox="1"/>
            <p:nvPr/>
          </p:nvSpPr>
          <p:spPr>
            <a:xfrm>
              <a:off x="1619249" y="4161290"/>
              <a:ext cx="2207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ZigBee Device</a:t>
              </a:r>
              <a:endParaRPr lang="en-SG" sz="2800" dirty="0"/>
            </a:p>
          </p:txBody>
        </p:sp>
      </p:grpSp>
      <p:pic>
        <p:nvPicPr>
          <p:cNvPr id="6148" name="Picture 4" descr="Original MI Mijia Smart Bulb White LED E27 6.5W 450lm Mi Light ...">
            <a:extLst>
              <a:ext uri="{FF2B5EF4-FFF2-40B4-BE49-F238E27FC236}">
                <a16:creationId xmlns:a16="http://schemas.microsoft.com/office/drawing/2014/main" id="{FEEDB4C6-0F24-433C-BAF8-1A32DC72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87" y="2871561"/>
            <a:ext cx="3161894" cy="316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 Global Home">
            <a:extLst>
              <a:ext uri="{FF2B5EF4-FFF2-40B4-BE49-F238E27FC236}">
                <a16:creationId xmlns:a16="http://schemas.microsoft.com/office/drawing/2014/main" id="{78FE52E5-E840-40A0-8133-01D7908C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76" y="114300"/>
            <a:ext cx="3839572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riginal xiaomi mijia smart home zig bee wireless smart switch ...">
            <a:extLst>
              <a:ext uri="{FF2B5EF4-FFF2-40B4-BE49-F238E27FC236}">
                <a16:creationId xmlns:a16="http://schemas.microsoft.com/office/drawing/2014/main" id="{F10BD9DF-FB98-41E3-9BE5-5A3860A8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88" y="2966470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8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84C-C243-4254-B4D6-604A1ED2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70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That’s 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CCB6-251A-4ED9-90B1-558F3869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200"/>
            <a:ext cx="10515600" cy="118427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That’s 10 minutes, see you next time!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08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9DC-C76A-456B-972A-3B4C067C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Wireless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9562-CA62-47B8-A668-9536BA90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WiFi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Bluetooth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Near-field communication (NFC)</a:t>
            </a:r>
            <a:endParaRPr lang="en-SG" dirty="0"/>
          </a:p>
        </p:txBody>
      </p:sp>
      <p:pic>
        <p:nvPicPr>
          <p:cNvPr id="1026" name="Picture 2" descr="What is NFC and how does it work? Here's everything you need to know">
            <a:extLst>
              <a:ext uri="{FF2B5EF4-FFF2-40B4-BE49-F238E27FC236}">
                <a16:creationId xmlns:a16="http://schemas.microsoft.com/office/drawing/2014/main" id="{CD1F7E23-F38A-4D50-AE56-62C8E18F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18" y="4188732"/>
            <a:ext cx="3456215" cy="23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turn on Bluetooth in Windows 10 | IT World Canada News">
            <a:extLst>
              <a:ext uri="{FF2B5EF4-FFF2-40B4-BE49-F238E27FC236}">
                <a16:creationId xmlns:a16="http://schemas.microsoft.com/office/drawing/2014/main" id="{0C920560-0CA1-40E3-9C65-A37E6559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98" y="2462966"/>
            <a:ext cx="3815054" cy="15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02.11ax WiFi Wireless Networking - CableFree">
            <a:extLst>
              <a:ext uri="{FF2B5EF4-FFF2-40B4-BE49-F238E27FC236}">
                <a16:creationId xmlns:a16="http://schemas.microsoft.com/office/drawing/2014/main" id="{085E04AE-A843-4834-B451-18654F8B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29" y="632286"/>
            <a:ext cx="2561479" cy="164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0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65861-B5D5-4391-B40E-0D37748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they in common?</a:t>
            </a:r>
          </a:p>
        </p:txBody>
      </p:sp>
      <p:pic>
        <p:nvPicPr>
          <p:cNvPr id="2050" name="Picture 2" descr="Inside the radio wave spectrum. A simple explanation. | Radio wave ...">
            <a:extLst>
              <a:ext uri="{FF2B5EF4-FFF2-40B4-BE49-F238E27FC236}">
                <a16:creationId xmlns:a16="http://schemas.microsoft.com/office/drawing/2014/main" id="{F888C157-B3E6-4540-B216-3557970A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721442"/>
            <a:ext cx="6553545" cy="542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5861-B5D5-4391-B40E-0D37748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they in common?</a:t>
            </a:r>
          </a:p>
        </p:txBody>
      </p:sp>
      <p:pic>
        <p:nvPicPr>
          <p:cNvPr id="2050" name="Picture 2" descr="Inside the radio wave spectrum. A simple explanation. | Radio wave ...">
            <a:extLst>
              <a:ext uri="{FF2B5EF4-FFF2-40B4-BE49-F238E27FC236}">
                <a16:creationId xmlns:a16="http://schemas.microsoft.com/office/drawing/2014/main" id="{F888C157-B3E6-4540-B216-3557970A4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2" t="-184" r="14063" b="31349"/>
          <a:stretch/>
        </p:blipFill>
        <p:spPr bwMode="auto">
          <a:xfrm>
            <a:off x="2133693" y="150191"/>
            <a:ext cx="7924614" cy="65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8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C185-CA26-4994-9662-A8EBC7CF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ZigBee in a nutshell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FE6-70AE-4DCC-B424-02108DB2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Powered</a:t>
            </a:r>
          </a:p>
          <a:p>
            <a:endParaRPr lang="en-GB" dirty="0"/>
          </a:p>
          <a:p>
            <a:r>
              <a:rPr lang="en-GB" dirty="0"/>
              <a:t>Cheap</a:t>
            </a:r>
          </a:p>
          <a:p>
            <a:endParaRPr lang="en-GB" dirty="0"/>
          </a:p>
          <a:p>
            <a:r>
              <a:rPr lang="en-SG" dirty="0"/>
              <a:t>Open wireless standard</a:t>
            </a:r>
          </a:p>
        </p:txBody>
      </p:sp>
      <p:pic>
        <p:nvPicPr>
          <p:cNvPr id="3078" name="Picture 6" descr="XBP24CDMSIT-001 DIGI | Mouser India">
            <a:extLst>
              <a:ext uri="{FF2B5EF4-FFF2-40B4-BE49-F238E27FC236}">
                <a16:creationId xmlns:a16="http://schemas.microsoft.com/office/drawing/2014/main" id="{3EFC6E0C-A447-42EF-8236-A189E1AC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89" y="1599122"/>
            <a:ext cx="3207988" cy="327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3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3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F63F02-C1BB-46DC-9F18-F4B648829575}"/>
              </a:ext>
            </a:extLst>
          </p:cNvPr>
          <p:cNvSpPr/>
          <p:nvPr/>
        </p:nvSpPr>
        <p:spPr>
          <a:xfrm>
            <a:off x="8744127" y="52347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Radio Bands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53D0E-E619-4A40-AB1E-4510B80B0E73}"/>
              </a:ext>
            </a:extLst>
          </p:cNvPr>
          <p:cNvSpPr/>
          <p:nvPr/>
        </p:nvSpPr>
        <p:spPr>
          <a:xfrm>
            <a:off x="8744126" y="4577564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CSMA/CA</a:t>
            </a:r>
            <a:endParaRPr lang="en-S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7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F8C1-542E-43A0-A34A-7B6A3DE6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7" y="0"/>
            <a:ext cx="10515600" cy="56136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The Zigbee tech stack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888B34-D1C3-4625-A3D2-40C58DA4D33E}"/>
              </a:ext>
            </a:extLst>
          </p:cNvPr>
          <p:cNvSpPr/>
          <p:nvPr/>
        </p:nvSpPr>
        <p:spPr>
          <a:xfrm>
            <a:off x="3565321" y="5234730"/>
            <a:ext cx="4521666" cy="13255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Physical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B27B-4351-445A-AD28-59838E024E99}"/>
              </a:ext>
            </a:extLst>
          </p:cNvPr>
          <p:cNvSpPr/>
          <p:nvPr/>
        </p:nvSpPr>
        <p:spPr>
          <a:xfrm>
            <a:off x="3565321" y="3801610"/>
            <a:ext cx="4521666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Medium Access Control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0343-3354-44D4-BC2E-56A584CF2601}"/>
              </a:ext>
            </a:extLst>
          </p:cNvPr>
          <p:cNvSpPr/>
          <p:nvPr/>
        </p:nvSpPr>
        <p:spPr>
          <a:xfrm>
            <a:off x="3565321" y="2368490"/>
            <a:ext cx="4521666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Network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67834-36E8-4B50-944D-8C4922FC4310}"/>
              </a:ext>
            </a:extLst>
          </p:cNvPr>
          <p:cNvSpPr/>
          <p:nvPr/>
        </p:nvSpPr>
        <p:spPr>
          <a:xfrm>
            <a:off x="3565321" y="935370"/>
            <a:ext cx="4521666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Application</a:t>
            </a:r>
            <a:endParaRPr lang="en-SG" sz="3200" dirty="0">
              <a:solidFill>
                <a:schemeClr val="tx1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CC934F7-F049-490F-A89C-7787FAE6770B}"/>
              </a:ext>
            </a:extLst>
          </p:cNvPr>
          <p:cNvSpPr/>
          <p:nvPr/>
        </p:nvSpPr>
        <p:spPr>
          <a:xfrm>
            <a:off x="3154261" y="3801610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BC80-079B-45EF-BDD8-B697C3B49CE8}"/>
              </a:ext>
            </a:extLst>
          </p:cNvPr>
          <p:cNvSpPr/>
          <p:nvPr/>
        </p:nvSpPr>
        <p:spPr>
          <a:xfrm>
            <a:off x="193471" y="491354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IEEE 802.15.4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8B964-7FEA-4D9C-9ED3-94C15DA6F5D5}"/>
              </a:ext>
            </a:extLst>
          </p:cNvPr>
          <p:cNvSpPr/>
          <p:nvPr/>
        </p:nvSpPr>
        <p:spPr>
          <a:xfrm>
            <a:off x="46664" y="2047302"/>
            <a:ext cx="2683079" cy="5348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ZigBee Spec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88548-4B42-4D32-AFC6-4392CDB42D1D}"/>
              </a:ext>
            </a:extLst>
          </p:cNvPr>
          <p:cNvSpPr/>
          <p:nvPr/>
        </p:nvSpPr>
        <p:spPr>
          <a:xfrm>
            <a:off x="8744127" y="5234730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Radio Bands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19D1F-ABF2-4085-B29A-512F2B59C7DF}"/>
              </a:ext>
            </a:extLst>
          </p:cNvPr>
          <p:cNvSpPr/>
          <p:nvPr/>
        </p:nvSpPr>
        <p:spPr>
          <a:xfrm>
            <a:off x="8744126" y="4577564"/>
            <a:ext cx="2683079" cy="53481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CSMA/CA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A0CF0DE-7DF3-4F46-8306-8A2D385D1D35}"/>
              </a:ext>
            </a:extLst>
          </p:cNvPr>
          <p:cNvSpPr/>
          <p:nvPr/>
        </p:nvSpPr>
        <p:spPr>
          <a:xfrm>
            <a:off x="3154261" y="935368"/>
            <a:ext cx="293614" cy="2758683"/>
          </a:xfrm>
          <a:prstGeom prst="leftBrace">
            <a:avLst>
              <a:gd name="adj1" fmla="val 19778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227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ZigBee?</vt:lpstr>
      <vt:lpstr>Wireless</vt:lpstr>
      <vt:lpstr>What are they in common?</vt:lpstr>
      <vt:lpstr>What are they in common?</vt:lpstr>
      <vt:lpstr>ZigBee in a nutshell</vt:lpstr>
      <vt:lpstr>The Zigbee tech stack</vt:lpstr>
      <vt:lpstr>The Zigbee tech stack</vt:lpstr>
      <vt:lpstr>The Zigbee tech stack</vt:lpstr>
      <vt:lpstr>The Zigbee tech stack</vt:lpstr>
      <vt:lpstr>The Zigbee tech stack</vt:lpstr>
      <vt:lpstr>The Zigbee tech stack (TL;DR)</vt:lpstr>
      <vt:lpstr>The Zigbee tech stack (TL;DR)</vt:lpstr>
      <vt:lpstr>There is more!</vt:lpstr>
      <vt:lpstr>There is more!</vt:lpstr>
      <vt:lpstr>There is more!</vt:lpstr>
      <vt:lpstr>There is more!</vt:lpstr>
      <vt:lpstr>PowerPoint Presentation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ZigBee?</dc:title>
  <dc:creator>SIM Cher Boon</dc:creator>
  <cp:lastModifiedBy>SIM Cher Boon</cp:lastModifiedBy>
  <cp:revision>13</cp:revision>
  <dcterms:created xsi:type="dcterms:W3CDTF">2020-04-24T16:07:34Z</dcterms:created>
  <dcterms:modified xsi:type="dcterms:W3CDTF">2020-04-25T06:50:12Z</dcterms:modified>
</cp:coreProperties>
</file>