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6" r:id="rId9"/>
    <p:sldId id="275" r:id="rId10"/>
    <p:sldId id="27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A755-297A-3B7B-E854-F09AF78F8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04646-9081-AC61-9FFF-57955F7D8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6CF3F-D667-B128-35BF-1307CE58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0332-350B-1809-3597-C168C82D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512D6-D391-B6BD-2F70-1B847D43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08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824A-5D81-41AD-9AB0-087310C5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DCCC6-1D66-A6A9-BF26-3AD85A22F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DBEE-55A4-90EE-25B9-E0FA5552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78A1-B187-A25B-ECF1-61EC70B3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C80C-D2E8-65CE-29AB-F1891DE9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A9E18-4138-41FC-E364-7D94F2594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04B8F-EFD8-BAFF-2819-B0F23B9C9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BCDB-7D85-EBCC-B19F-731E226A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1B816-60AE-5A29-CB54-0D87E768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BC62-3142-C795-0EA1-32E73A59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5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CC4E-74F3-DF68-39BD-A1C6CAB2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5F51-82CD-CB8B-4ED5-2378C23A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1F88-5AD0-E369-2CB7-15D81C51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353D-0BD3-4664-5055-93795C11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1601-6875-D117-4047-253B2EA5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7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0A27-EBD6-2C81-280E-0A6335E2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ECEFA-2677-1548-FDD2-749C7EC13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63953-BBBD-99DB-723B-0D4A26A3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106D-CC12-D3F5-DBEA-6905A113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C99E-41AC-A617-61BA-CBE7BA2D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40D9-A298-0B1E-7D44-A3C271D7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D162-8627-1551-6BAC-790367FEC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AA709-EAE4-BD3F-2B56-1DC7C4D3E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00B0B-4C8A-5FED-15C8-95A4D869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3B32-905A-D91E-B9EA-C9A403F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ED46-D722-9B38-4DA8-2DFB0188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5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A695-BECE-69CC-31A9-E5056910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8EE20-7306-F374-A60C-6EE512719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1AA9-CBA1-524D-5E9B-9C9A9C75A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29E36-3354-4D04-6473-4148AABEE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5B53D-5AB5-2EF8-CCCF-0442156A0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32250-3747-EF3F-220B-250BE57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417F3-A1FB-6696-9C68-8572E5E7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C6393-ABF7-BDE8-B70C-7A0201C5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58B-4C3D-6DF6-10D5-A1D13E61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C22B7-F35A-5729-327C-DF717427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F4C8E-153C-6C4B-ACE0-B901BBE2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A3CD4-347E-DF48-03B8-1457B1A2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5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DC63E-A4D1-BCD0-4FC3-33B4862C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3751A-02A3-9F91-39D8-3D3EBABC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21C75-DAFC-B8CF-CD3C-417937FC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7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83A6-F016-4A48-5F5A-A2CFE1AE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4688-160A-B061-D1DB-51417B2A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040D2-42FC-393D-FAA3-D28AE7120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8F123-0890-0716-F3FF-5C1D0928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D3821-1FF2-FF19-481C-3B9047B1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A77C-893E-660F-4AE0-1AAE41BC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6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743C-6EE4-E12E-BD92-23F9C6A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949AE-AB1B-C370-1AED-F38315934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621EE-CE27-26D7-20C8-65220816A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11386-03FA-340A-7DDA-22AD5169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668A4-D08E-3D14-A563-0AC0BBE5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DC6F-C845-CBBB-A53E-987DBF8F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2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71F65-08DD-0D7B-9B2C-1CBA71A7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83FE-5AFA-AAD2-2153-9A26F54C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7CD3-FC8D-9B85-8D9D-74706863A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5A8D-536F-4A29-A487-5483EF85401E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2C23-AF40-0973-CD69-661020686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2552-2E1E-2F39-5E0B-7669233F7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573D-A3F5-401C-8937-9CA993A4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1.jpeg" /><Relationship Id="rId7" Type="http://schemas.openxmlformats.org/officeDocument/2006/relationships/image" Target="../media/image5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11" Type="http://schemas.openxmlformats.org/officeDocument/2006/relationships/image" Target="../media/image10.png" /><Relationship Id="rId5" Type="http://schemas.openxmlformats.org/officeDocument/2006/relationships/image" Target="../media/image3.jpeg" /><Relationship Id="rId10" Type="http://schemas.openxmlformats.org/officeDocument/2006/relationships/image" Target="../media/image9.png" /><Relationship Id="rId4" Type="http://schemas.openxmlformats.org/officeDocument/2006/relationships/image" Target="../media/image2.png" /><Relationship Id="rId9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13" Type="http://schemas.openxmlformats.org/officeDocument/2006/relationships/image" Target="../media/image12.png" /><Relationship Id="rId3" Type="http://schemas.openxmlformats.org/officeDocument/2006/relationships/image" Target="../media/image1.jpeg" /><Relationship Id="rId7" Type="http://schemas.openxmlformats.org/officeDocument/2006/relationships/image" Target="../media/image5.png" /><Relationship Id="rId12" Type="http://schemas.openxmlformats.org/officeDocument/2006/relationships/image" Target="../media/image1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11" Type="http://schemas.openxmlformats.org/officeDocument/2006/relationships/image" Target="../media/image10.png" /><Relationship Id="rId5" Type="http://schemas.openxmlformats.org/officeDocument/2006/relationships/image" Target="../media/image3.jpeg" /><Relationship Id="rId10" Type="http://schemas.openxmlformats.org/officeDocument/2006/relationships/image" Target="../media/image9.png" /><Relationship Id="rId4" Type="http://schemas.openxmlformats.org/officeDocument/2006/relationships/image" Target="../media/image2.png" /><Relationship Id="rId9" Type="http://schemas.openxmlformats.org/officeDocument/2006/relationships/image" Target="../media/image8.png" /><Relationship Id="rId14" Type="http://schemas.openxmlformats.org/officeDocument/2006/relationships/image" Target="../media/image13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3" Type="http://schemas.openxmlformats.org/officeDocument/2006/relationships/image" Target="../media/image13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12" Type="http://schemas.openxmlformats.org/officeDocument/2006/relationships/image" Target="../media/image1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11" Type="http://schemas.openxmlformats.org/officeDocument/2006/relationships/image" Target="../media/image11.png" /><Relationship Id="rId5" Type="http://schemas.openxmlformats.org/officeDocument/2006/relationships/image" Target="../media/image4.jpeg" /><Relationship Id="rId15" Type="http://schemas.openxmlformats.org/officeDocument/2006/relationships/image" Target="../media/image14.png" /><Relationship Id="rId10" Type="http://schemas.openxmlformats.org/officeDocument/2006/relationships/image" Target="../media/image10.png" /><Relationship Id="rId4" Type="http://schemas.openxmlformats.org/officeDocument/2006/relationships/image" Target="../media/image3.jpeg" /><Relationship Id="rId9" Type="http://schemas.openxmlformats.org/officeDocument/2006/relationships/image" Target="../media/image9.png" /><Relationship Id="rId14" Type="http://schemas.openxmlformats.org/officeDocument/2006/relationships/image" Target="../media/image7.jp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3" Type="http://schemas.openxmlformats.org/officeDocument/2006/relationships/image" Target="../media/image13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12" Type="http://schemas.openxmlformats.org/officeDocument/2006/relationships/image" Target="../media/image1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11" Type="http://schemas.openxmlformats.org/officeDocument/2006/relationships/image" Target="../media/image11.png" /><Relationship Id="rId5" Type="http://schemas.openxmlformats.org/officeDocument/2006/relationships/image" Target="../media/image4.jpeg" /><Relationship Id="rId10" Type="http://schemas.openxmlformats.org/officeDocument/2006/relationships/image" Target="../media/image10.png" /><Relationship Id="rId4" Type="http://schemas.openxmlformats.org/officeDocument/2006/relationships/image" Target="../media/image3.jpeg" /><Relationship Id="rId9" Type="http://schemas.openxmlformats.org/officeDocument/2006/relationships/image" Target="../media/image9.png" /><Relationship Id="rId14" Type="http://schemas.openxmlformats.org/officeDocument/2006/relationships/image" Target="../media/image14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3" Type="http://schemas.openxmlformats.org/officeDocument/2006/relationships/image" Target="../media/image13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12" Type="http://schemas.openxmlformats.org/officeDocument/2006/relationships/image" Target="../media/image1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11" Type="http://schemas.openxmlformats.org/officeDocument/2006/relationships/image" Target="../media/image11.png" /><Relationship Id="rId5" Type="http://schemas.openxmlformats.org/officeDocument/2006/relationships/image" Target="../media/image4.jpeg" /><Relationship Id="rId10" Type="http://schemas.openxmlformats.org/officeDocument/2006/relationships/image" Target="../media/image10.png" /><Relationship Id="rId4" Type="http://schemas.openxmlformats.org/officeDocument/2006/relationships/image" Target="../media/image3.jpeg" /><Relationship Id="rId9" Type="http://schemas.openxmlformats.org/officeDocument/2006/relationships/image" Target="../media/image9.png" /><Relationship Id="rId14" Type="http://schemas.openxmlformats.org/officeDocument/2006/relationships/image" Target="../media/image1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868CC4-66DF-5848-5D7A-C1D4F906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4" b="13887"/>
          <a:stretch>
            <a:fillRect/>
          </a:stretch>
        </p:blipFill>
        <p:spPr>
          <a:xfrm>
            <a:off x="0" y="0"/>
            <a:ext cx="12191314" cy="3170099"/>
          </a:xfrm>
          <a:custGeom>
            <a:avLst/>
            <a:gdLst/>
            <a:ahLst/>
            <a:cxnLst/>
            <a:rect l="l" t="t" r="r" b="b"/>
            <a:pathLst>
              <a:path w="12191314" h="3394800">
                <a:moveTo>
                  <a:pt x="11396380" y="0"/>
                </a:moveTo>
                <a:lnTo>
                  <a:pt x="12112785" y="0"/>
                </a:lnTo>
                <a:lnTo>
                  <a:pt x="12122736" y="3884"/>
                </a:lnTo>
                <a:cubicBezTo>
                  <a:pt x="12132312" y="11654"/>
                  <a:pt x="12140754" y="31072"/>
                  <a:pt x="12148076" y="62107"/>
                </a:cubicBezTo>
                <a:cubicBezTo>
                  <a:pt x="12157821" y="103405"/>
                  <a:pt x="12166091" y="173570"/>
                  <a:pt x="12172953" y="272551"/>
                </a:cubicBezTo>
                <a:cubicBezTo>
                  <a:pt x="12179805" y="371387"/>
                  <a:pt x="12184564" y="503177"/>
                  <a:pt x="12187353" y="667949"/>
                </a:cubicBezTo>
                <a:cubicBezTo>
                  <a:pt x="12190141" y="832620"/>
                  <a:pt x="12191433" y="1030313"/>
                  <a:pt x="12191306" y="1261103"/>
                </a:cubicBezTo>
                <a:cubicBezTo>
                  <a:pt x="12191043" y="1739168"/>
                  <a:pt x="12184659" y="2074386"/>
                  <a:pt x="12172199" y="2267137"/>
                </a:cubicBezTo>
                <a:cubicBezTo>
                  <a:pt x="12159709" y="2460387"/>
                  <a:pt x="12140131" y="2560943"/>
                  <a:pt x="12113208" y="2568344"/>
                </a:cubicBezTo>
                <a:cubicBezTo>
                  <a:pt x="11880050" y="2632436"/>
                  <a:pt x="11645928" y="2693067"/>
                  <a:pt x="11410949" y="2750121"/>
                </a:cubicBezTo>
                <a:cubicBezTo>
                  <a:pt x="11382687" y="2756983"/>
                  <a:pt x="11361783" y="2656847"/>
                  <a:pt x="11348126" y="2449451"/>
                </a:cubicBezTo>
                <a:cubicBezTo>
                  <a:pt x="11334437" y="2241596"/>
                  <a:pt x="11326178" y="1882069"/>
                  <a:pt x="11323265" y="1371221"/>
                </a:cubicBezTo>
                <a:cubicBezTo>
                  <a:pt x="11320402" y="869336"/>
                  <a:pt x="11324617" y="515047"/>
                  <a:pt x="11336119" y="308697"/>
                </a:cubicBezTo>
                <a:cubicBezTo>
                  <a:pt x="11346159" y="128526"/>
                  <a:pt x="11362794" y="27308"/>
                  <a:pt x="11386023" y="4818"/>
                </a:cubicBezTo>
                <a:close/>
                <a:moveTo>
                  <a:pt x="10367704" y="0"/>
                </a:moveTo>
                <a:lnTo>
                  <a:pt x="11084108" y="0"/>
                </a:lnTo>
                <a:lnTo>
                  <a:pt x="11094089" y="4272"/>
                </a:lnTo>
                <a:cubicBezTo>
                  <a:pt x="11103722" y="12816"/>
                  <a:pt x="11112308" y="34173"/>
                  <a:pt x="11119861" y="68317"/>
                </a:cubicBezTo>
                <a:cubicBezTo>
                  <a:pt x="11129915" y="113772"/>
                  <a:pt x="11138721" y="191010"/>
                  <a:pt x="11146331" y="299990"/>
                </a:cubicBezTo>
                <a:cubicBezTo>
                  <a:pt x="11153932" y="408847"/>
                  <a:pt x="11159712" y="553996"/>
                  <a:pt x="11163758" y="735462"/>
                </a:cubicBezTo>
                <a:cubicBezTo>
                  <a:pt x="11167801" y="916842"/>
                  <a:pt x="11170615" y="1134573"/>
                  <a:pt x="11172248" y="1388717"/>
                </a:cubicBezTo>
                <a:cubicBezTo>
                  <a:pt x="11175632" y="1915159"/>
                  <a:pt x="11171747" y="2283939"/>
                  <a:pt x="11160607" y="2495375"/>
                </a:cubicBezTo>
                <a:cubicBezTo>
                  <a:pt x="11149445" y="2707232"/>
                  <a:pt x="11130347" y="2816471"/>
                  <a:pt x="11103141" y="2822694"/>
                </a:cubicBezTo>
                <a:cubicBezTo>
                  <a:pt x="10867419" y="2876614"/>
                  <a:pt x="10630856" y="2926918"/>
                  <a:pt x="10393575" y="2973502"/>
                </a:cubicBezTo>
                <a:cubicBezTo>
                  <a:pt x="10365048" y="2979103"/>
                  <a:pt x="10343527" y="2869646"/>
                  <a:pt x="10328954" y="2644934"/>
                </a:cubicBezTo>
                <a:cubicBezTo>
                  <a:pt x="10314360" y="2419847"/>
                  <a:pt x="10304676" y="2031461"/>
                  <a:pt x="10299814" y="1480064"/>
                </a:cubicBezTo>
                <a:cubicBezTo>
                  <a:pt x="10295039" y="938341"/>
                  <a:pt x="10297940" y="556006"/>
                  <a:pt x="10308639" y="333333"/>
                </a:cubicBezTo>
                <a:cubicBezTo>
                  <a:pt x="10317986" y="138810"/>
                  <a:pt x="10334224" y="29493"/>
                  <a:pt x="10357365" y="5204"/>
                </a:cubicBezTo>
                <a:close/>
                <a:moveTo>
                  <a:pt x="9339027" y="0"/>
                </a:moveTo>
                <a:lnTo>
                  <a:pt x="10055431" y="0"/>
                </a:lnTo>
                <a:lnTo>
                  <a:pt x="10065425" y="4592"/>
                </a:lnTo>
                <a:cubicBezTo>
                  <a:pt x="10075085" y="13776"/>
                  <a:pt x="10083738" y="36733"/>
                  <a:pt x="10091394" y="73442"/>
                </a:cubicBezTo>
                <a:cubicBezTo>
                  <a:pt x="10101592" y="122333"/>
                  <a:pt x="10110651" y="205416"/>
                  <a:pt x="10118608" y="322660"/>
                </a:cubicBezTo>
                <a:cubicBezTo>
                  <a:pt x="10126556" y="439806"/>
                  <a:pt x="10132822" y="596005"/>
                  <a:pt x="10137454" y="791278"/>
                </a:cubicBezTo>
                <a:cubicBezTo>
                  <a:pt x="10142088" y="986482"/>
                  <a:pt x="10145618" y="1220786"/>
                  <a:pt x="10148076" y="1494243"/>
                </a:cubicBezTo>
                <a:cubicBezTo>
                  <a:pt x="10153166" y="2060688"/>
                  <a:pt x="10150433" y="2457173"/>
                  <a:pt x="10139862" y="2683954"/>
                </a:cubicBezTo>
                <a:cubicBezTo>
                  <a:pt x="10129276" y="2911073"/>
                  <a:pt x="10110310" y="3027300"/>
                  <a:pt x="10082861" y="3032299"/>
                </a:cubicBezTo>
                <a:cubicBezTo>
                  <a:pt x="9844958" y="3075629"/>
                  <a:pt x="9606360" y="3115206"/>
                  <a:pt x="9367200" y="3150946"/>
                </a:cubicBezTo>
                <a:cubicBezTo>
                  <a:pt x="9338455" y="3155242"/>
                  <a:pt x="9316693" y="3038182"/>
                  <a:pt x="9301903" y="2799636"/>
                </a:cubicBezTo>
                <a:cubicBezTo>
                  <a:pt x="9287095" y="2560803"/>
                  <a:pt x="9277148" y="2149551"/>
                  <a:pt x="9271975" y="1566101"/>
                </a:cubicBezTo>
                <a:cubicBezTo>
                  <a:pt x="9266892" y="992887"/>
                  <a:pt x="9269606" y="588394"/>
                  <a:pt x="9280168" y="352830"/>
                </a:cubicBezTo>
                <a:cubicBezTo>
                  <a:pt x="9289398" y="146952"/>
                  <a:pt x="9305566" y="31224"/>
                  <a:pt x="9328692" y="5509"/>
                </a:cubicBezTo>
                <a:close/>
                <a:moveTo>
                  <a:pt x="8310351" y="0"/>
                </a:moveTo>
                <a:lnTo>
                  <a:pt x="9026754" y="0"/>
                </a:lnTo>
                <a:lnTo>
                  <a:pt x="9036749" y="4841"/>
                </a:lnTo>
                <a:cubicBezTo>
                  <a:pt x="9046411" y="14524"/>
                  <a:pt x="9055066" y="38730"/>
                  <a:pt x="9062724" y="77443"/>
                </a:cubicBezTo>
                <a:cubicBezTo>
                  <a:pt x="9072926" y="129018"/>
                  <a:pt x="9082001" y="216673"/>
                  <a:pt x="9089972" y="340384"/>
                </a:cubicBezTo>
                <a:cubicBezTo>
                  <a:pt x="9097938" y="464021"/>
                  <a:pt x="9104240" y="628873"/>
                  <a:pt x="9108906" y="834956"/>
                </a:cubicBezTo>
                <a:cubicBezTo>
                  <a:pt x="9113571" y="1040988"/>
                  <a:pt x="9117150" y="1288271"/>
                  <a:pt x="9119655" y="1576844"/>
                </a:cubicBezTo>
                <a:cubicBezTo>
                  <a:pt x="9124843" y="2174602"/>
                  <a:pt x="9122144" y="2592717"/>
                  <a:pt x="9111526" y="2831380"/>
                </a:cubicBezTo>
                <a:cubicBezTo>
                  <a:pt x="9100897" y="3070295"/>
                  <a:pt x="9081783" y="3191755"/>
                  <a:pt x="9054138" y="3195491"/>
                </a:cubicBezTo>
                <a:cubicBezTo>
                  <a:pt x="8814497" y="3227876"/>
                  <a:pt x="8574321" y="3256396"/>
                  <a:pt x="8333757" y="3280989"/>
                </a:cubicBezTo>
                <a:cubicBezTo>
                  <a:pt x="8304849" y="3283944"/>
                  <a:pt x="8283152" y="3161062"/>
                  <a:pt x="8268691" y="2912278"/>
                </a:cubicBezTo>
                <a:cubicBezTo>
                  <a:pt x="8254219" y="2663296"/>
                  <a:pt x="8244919" y="2235359"/>
                  <a:pt x="8240710" y="1628618"/>
                </a:cubicBezTo>
                <a:cubicBezTo>
                  <a:pt x="8236575" y="1032522"/>
                  <a:pt x="8239978" y="611945"/>
                  <a:pt x="8250919" y="367026"/>
                </a:cubicBezTo>
                <a:cubicBezTo>
                  <a:pt x="8260486" y="152886"/>
                  <a:pt x="8276840" y="32486"/>
                  <a:pt x="8300007" y="5732"/>
                </a:cubicBezTo>
                <a:close/>
                <a:moveTo>
                  <a:pt x="7281674" y="0"/>
                </a:moveTo>
                <a:lnTo>
                  <a:pt x="7998078" y="0"/>
                </a:lnTo>
                <a:lnTo>
                  <a:pt x="8008063" y="5018"/>
                </a:lnTo>
                <a:cubicBezTo>
                  <a:pt x="8017705" y="15055"/>
                  <a:pt x="8026314" y="40148"/>
                  <a:pt x="8033894" y="80284"/>
                </a:cubicBezTo>
                <a:cubicBezTo>
                  <a:pt x="8043995" y="133773"/>
                  <a:pt x="8052905" y="224687"/>
                  <a:pt x="8060635" y="353012"/>
                </a:cubicBezTo>
                <a:cubicBezTo>
                  <a:pt x="8068362" y="481288"/>
                  <a:pt x="8074357" y="652325"/>
                  <a:pt x="8078629" y="866133"/>
                </a:cubicBezTo>
                <a:cubicBezTo>
                  <a:pt x="8082900" y="1079907"/>
                  <a:pt x="8086014" y="1336465"/>
                  <a:pt x="8087967" y="1635833"/>
                </a:cubicBezTo>
                <a:cubicBezTo>
                  <a:pt x="8092013" y="2255953"/>
                  <a:pt x="8088491" y="2689442"/>
                  <a:pt x="8077358" y="2936423"/>
                </a:cubicBezTo>
                <a:cubicBezTo>
                  <a:pt x="8066217" y="3183569"/>
                  <a:pt x="8046753" y="3308464"/>
                  <a:pt x="8018966" y="3310906"/>
                </a:cubicBezTo>
                <a:cubicBezTo>
                  <a:pt x="7778073" y="3332067"/>
                  <a:pt x="7536820" y="3349283"/>
                  <a:pt x="7295365" y="3362512"/>
                </a:cubicBezTo>
                <a:cubicBezTo>
                  <a:pt x="7266348" y="3364102"/>
                  <a:pt x="7244946" y="3237226"/>
                  <a:pt x="7231203" y="2981888"/>
                </a:cubicBezTo>
                <a:cubicBezTo>
                  <a:pt x="7217454" y="2726443"/>
                  <a:pt x="7209429" y="2288146"/>
                  <a:pt x="7207070" y="1667077"/>
                </a:cubicBezTo>
                <a:cubicBezTo>
                  <a:pt x="7204752" y="1056905"/>
                  <a:pt x="7209451" y="626455"/>
                  <a:pt x="7221132" y="375799"/>
                </a:cubicBezTo>
                <a:cubicBezTo>
                  <a:pt x="7231349" y="156561"/>
                  <a:pt x="7248065" y="33268"/>
                  <a:pt x="7271313" y="5870"/>
                </a:cubicBezTo>
                <a:close/>
                <a:moveTo>
                  <a:pt x="6252998" y="0"/>
                </a:moveTo>
                <a:lnTo>
                  <a:pt x="6969401" y="0"/>
                </a:lnTo>
                <a:lnTo>
                  <a:pt x="6979370" y="5121"/>
                </a:lnTo>
                <a:cubicBezTo>
                  <a:pt x="6988981" y="15365"/>
                  <a:pt x="6997509" y="40974"/>
                  <a:pt x="7004958" y="81942"/>
                </a:cubicBezTo>
                <a:cubicBezTo>
                  <a:pt x="7014888" y="136555"/>
                  <a:pt x="7023509" y="229388"/>
                  <a:pt x="7030827" y="360435"/>
                </a:cubicBezTo>
                <a:cubicBezTo>
                  <a:pt x="7038144" y="491459"/>
                  <a:pt x="7043599" y="666158"/>
                  <a:pt x="7047189" y="884538"/>
                </a:cubicBezTo>
                <a:cubicBezTo>
                  <a:pt x="7050779" y="1102900"/>
                  <a:pt x="7053077" y="1364950"/>
                  <a:pt x="7054077" y="1670700"/>
                </a:cubicBezTo>
                <a:cubicBezTo>
                  <a:pt x="7056146" y="2304037"/>
                  <a:pt x="7051229" y="2746510"/>
                  <a:pt x="7039273" y="2998174"/>
                </a:cubicBezTo>
                <a:cubicBezTo>
                  <a:pt x="7027315" y="3249915"/>
                  <a:pt x="7007382" y="3376415"/>
                  <a:pt x="6979508" y="3377540"/>
                </a:cubicBezTo>
                <a:cubicBezTo>
                  <a:pt x="6737884" y="3387292"/>
                  <a:pt x="6496086" y="3393049"/>
                  <a:pt x="6254275" y="3394798"/>
                </a:cubicBezTo>
                <a:cubicBezTo>
                  <a:pt x="6225212" y="3395007"/>
                  <a:pt x="6204248" y="3266000"/>
                  <a:pt x="6191440" y="3007849"/>
                </a:cubicBezTo>
                <a:cubicBezTo>
                  <a:pt x="6178632" y="2749684"/>
                  <a:pt x="6172232" y="2307442"/>
                  <a:pt x="6172186" y="1681136"/>
                </a:cubicBezTo>
                <a:cubicBezTo>
                  <a:pt x="6172140" y="1065818"/>
                  <a:pt x="6178448" y="631795"/>
                  <a:pt x="6191058" y="379071"/>
                </a:cubicBezTo>
                <a:cubicBezTo>
                  <a:pt x="6202092" y="157944"/>
                  <a:pt x="6219266" y="33562"/>
                  <a:pt x="6242615" y="5922"/>
                </a:cubicBezTo>
                <a:close/>
                <a:moveTo>
                  <a:pt x="5224321" y="0"/>
                </a:moveTo>
                <a:lnTo>
                  <a:pt x="5940725" y="0"/>
                </a:lnTo>
                <a:lnTo>
                  <a:pt x="5950675" y="5149"/>
                </a:lnTo>
                <a:cubicBezTo>
                  <a:pt x="5960247" y="15450"/>
                  <a:pt x="5968678" y="41201"/>
                  <a:pt x="5975972" y="82403"/>
                </a:cubicBezTo>
                <a:cubicBezTo>
                  <a:pt x="5985698" y="137341"/>
                  <a:pt x="5993970" y="230736"/>
                  <a:pt x="6000793" y="362588"/>
                </a:cubicBezTo>
                <a:cubicBezTo>
                  <a:pt x="6007616" y="494444"/>
                  <a:pt x="6012414" y="670250"/>
                  <a:pt x="6015182" y="890007"/>
                </a:cubicBezTo>
                <a:cubicBezTo>
                  <a:pt x="6017950" y="1109766"/>
                  <a:pt x="6019264" y="1373475"/>
                  <a:pt x="6019112" y="1681133"/>
                </a:cubicBezTo>
                <a:cubicBezTo>
                  <a:pt x="6018798" y="2318426"/>
                  <a:pt x="6012212" y="2763414"/>
                  <a:pt x="5999299" y="3016084"/>
                </a:cubicBezTo>
                <a:cubicBezTo>
                  <a:pt x="5986385" y="3268741"/>
                  <a:pt x="5965951" y="3395001"/>
                  <a:pt x="5938050" y="3394800"/>
                </a:cubicBezTo>
                <a:cubicBezTo>
                  <a:pt x="5696239" y="3393055"/>
                  <a:pt x="5454441" y="3387302"/>
                  <a:pt x="5212818" y="3377553"/>
                </a:cubicBezTo>
                <a:cubicBezTo>
                  <a:pt x="5183784" y="3376381"/>
                  <a:pt x="5163332" y="3247125"/>
                  <a:pt x="5151499" y="2989928"/>
                </a:cubicBezTo>
                <a:cubicBezTo>
                  <a:pt x="5139669" y="2732809"/>
                  <a:pt x="5134928" y="2293075"/>
                  <a:pt x="5137223" y="1670669"/>
                </a:cubicBezTo>
                <a:cubicBezTo>
                  <a:pt x="5139478" y="1059182"/>
                  <a:pt x="5147408" y="627918"/>
                  <a:pt x="5160962" y="376812"/>
                </a:cubicBezTo>
                <a:cubicBezTo>
                  <a:pt x="5172826" y="157023"/>
                  <a:pt x="5190464" y="33367"/>
                  <a:pt x="5213916" y="5888"/>
                </a:cubicBezTo>
                <a:close/>
                <a:moveTo>
                  <a:pt x="4195645" y="0"/>
                </a:moveTo>
                <a:lnTo>
                  <a:pt x="4912048" y="0"/>
                </a:lnTo>
                <a:lnTo>
                  <a:pt x="4921979" y="5102"/>
                </a:lnTo>
                <a:cubicBezTo>
                  <a:pt x="4931514" y="15309"/>
                  <a:pt x="4939851" y="40827"/>
                  <a:pt x="4946992" y="81661"/>
                </a:cubicBezTo>
                <a:cubicBezTo>
                  <a:pt x="4956518" y="136123"/>
                  <a:pt x="4964443" y="228717"/>
                  <a:pt x="4970780" y="359452"/>
                </a:cubicBezTo>
                <a:cubicBezTo>
                  <a:pt x="4977118" y="490214"/>
                  <a:pt x="4981265" y="664563"/>
                  <a:pt x="4983222" y="882492"/>
                </a:cubicBezTo>
                <a:cubicBezTo>
                  <a:pt x="4985179" y="1100441"/>
                  <a:pt x="4985517" y="1361962"/>
                  <a:pt x="4984230" y="1667042"/>
                </a:cubicBezTo>
                <a:cubicBezTo>
                  <a:pt x="4981565" y="2298992"/>
                  <a:pt x="4973343" y="2740003"/>
                  <a:pt x="4959510" y="2989992"/>
                </a:cubicBezTo>
                <a:cubicBezTo>
                  <a:pt x="4945682" y="3239877"/>
                  <a:pt x="4924820" y="3364056"/>
                  <a:pt x="4896964" y="3362530"/>
                </a:cubicBezTo>
                <a:cubicBezTo>
                  <a:pt x="4655510" y="3349304"/>
                  <a:pt x="4414258" y="3332093"/>
                  <a:pt x="4173367" y="3310935"/>
                </a:cubicBezTo>
                <a:cubicBezTo>
                  <a:pt x="4144423" y="3308393"/>
                  <a:pt x="4124451" y="3180773"/>
                  <a:pt x="4113452" y="2928287"/>
                </a:cubicBezTo>
                <a:cubicBezTo>
                  <a:pt x="4102460" y="2675971"/>
                  <a:pt x="4099104" y="2245174"/>
                  <a:pt x="4103340" y="1635769"/>
                </a:cubicBezTo>
                <a:cubicBezTo>
                  <a:pt x="4107501" y="1037056"/>
                  <a:pt x="4116767" y="614858"/>
                  <a:pt x="4131105" y="369044"/>
                </a:cubicBezTo>
                <a:cubicBezTo>
                  <a:pt x="4143659" y="153806"/>
                  <a:pt x="4161684" y="32684"/>
                  <a:pt x="4185221" y="5767"/>
                </a:cubicBezTo>
                <a:close/>
                <a:moveTo>
                  <a:pt x="3166968" y="0"/>
                </a:moveTo>
                <a:lnTo>
                  <a:pt x="3883372" y="0"/>
                </a:lnTo>
                <a:lnTo>
                  <a:pt x="3893288" y="4981"/>
                </a:lnTo>
                <a:cubicBezTo>
                  <a:pt x="3902793" y="14944"/>
                  <a:pt x="3911056" y="39855"/>
                  <a:pt x="3918078" y="79723"/>
                </a:cubicBezTo>
                <a:cubicBezTo>
                  <a:pt x="3927445" y="132912"/>
                  <a:pt x="3935093" y="223350"/>
                  <a:pt x="3941043" y="351053"/>
                </a:cubicBezTo>
                <a:cubicBezTo>
                  <a:pt x="3946996" y="478810"/>
                  <a:pt x="3950616" y="649150"/>
                  <a:pt x="3951926" y="862061"/>
                </a:cubicBezTo>
                <a:cubicBezTo>
                  <a:pt x="3953235" y="1075009"/>
                  <a:pt x="3952791" y="1330514"/>
                  <a:pt x="3950597" y="1628550"/>
                </a:cubicBezTo>
                <a:cubicBezTo>
                  <a:pt x="3946052" y="2245909"/>
                  <a:pt x="3936550" y="2676486"/>
                  <a:pt x="3922010" y="2920133"/>
                </a:cubicBezTo>
                <a:cubicBezTo>
                  <a:pt x="3907483" y="3163586"/>
                  <a:pt x="3886331" y="3283859"/>
                  <a:pt x="3858579" y="3281023"/>
                </a:cubicBezTo>
                <a:cubicBezTo>
                  <a:pt x="3618017" y="3256434"/>
                  <a:pt x="3377841" y="3227918"/>
                  <a:pt x="3138201" y="3195537"/>
                </a:cubicBezTo>
                <a:cubicBezTo>
                  <a:pt x="3109406" y="3191646"/>
                  <a:pt x="3089791" y="3067532"/>
                  <a:pt x="3079312" y="2823474"/>
                </a:cubicBezTo>
                <a:cubicBezTo>
                  <a:pt x="3068844" y="2579676"/>
                  <a:pt x="3066304" y="2164165"/>
                  <a:pt x="3071659" y="1576749"/>
                </a:cubicBezTo>
                <a:cubicBezTo>
                  <a:pt x="3076919" y="999638"/>
                  <a:pt x="3086947" y="592732"/>
                  <a:pt x="3101740" y="355834"/>
                </a:cubicBezTo>
                <a:cubicBezTo>
                  <a:pt x="3114698" y="148322"/>
                  <a:pt x="3132946" y="31520"/>
                  <a:pt x="3156534" y="5562"/>
                </a:cubicBezTo>
                <a:close/>
                <a:moveTo>
                  <a:pt x="2138292" y="0"/>
                </a:moveTo>
                <a:lnTo>
                  <a:pt x="2854696" y="0"/>
                </a:lnTo>
                <a:lnTo>
                  <a:pt x="2864605" y="4785"/>
                </a:lnTo>
                <a:cubicBezTo>
                  <a:pt x="2874095" y="14359"/>
                  <a:pt x="2882321" y="38294"/>
                  <a:pt x="2889281" y="76607"/>
                </a:cubicBezTo>
                <a:cubicBezTo>
                  <a:pt x="2898569" y="127736"/>
                  <a:pt x="2906071" y="214683"/>
                  <a:pt x="2911821" y="337468"/>
                </a:cubicBezTo>
                <a:cubicBezTo>
                  <a:pt x="2917576" y="460331"/>
                  <a:pt x="2920917" y="624146"/>
                  <a:pt x="2921889" y="828894"/>
                </a:cubicBezTo>
                <a:cubicBezTo>
                  <a:pt x="2922862" y="1033696"/>
                  <a:pt x="2922007" y="1279413"/>
                  <a:pt x="2919340" y="1566001"/>
                </a:cubicBezTo>
                <a:cubicBezTo>
                  <a:pt x="2913817" y="2159649"/>
                  <a:pt x="2903664" y="2573429"/>
                  <a:pt x="2888799" y="2807126"/>
                </a:cubicBezTo>
                <a:cubicBezTo>
                  <a:pt x="2873952" y="3040542"/>
                  <a:pt x="2852736" y="3155120"/>
                  <a:pt x="2825141" y="3150997"/>
                </a:cubicBezTo>
                <a:cubicBezTo>
                  <a:pt x="2585982" y="3115261"/>
                  <a:pt x="2347381" y="3075687"/>
                  <a:pt x="2109477" y="3032360"/>
                </a:cubicBezTo>
                <a:cubicBezTo>
                  <a:pt x="2080884" y="3027153"/>
                  <a:pt x="2061420" y="2908382"/>
                  <a:pt x="2050983" y="2676395"/>
                </a:cubicBezTo>
                <a:cubicBezTo>
                  <a:pt x="2040561" y="2444754"/>
                  <a:pt x="2037985" y="2050748"/>
                  <a:pt x="2043242" y="1494116"/>
                </a:cubicBezTo>
                <a:cubicBezTo>
                  <a:pt x="2048407" y="947250"/>
                  <a:pt x="2058348" y="561730"/>
                  <a:pt x="2073107" y="337298"/>
                </a:cubicBezTo>
                <a:cubicBezTo>
                  <a:pt x="2086041" y="140618"/>
                  <a:pt x="2104274" y="29883"/>
                  <a:pt x="2127858" y="5273"/>
                </a:cubicBezTo>
                <a:close/>
                <a:moveTo>
                  <a:pt x="1109615" y="0"/>
                </a:moveTo>
                <a:lnTo>
                  <a:pt x="1826019" y="0"/>
                </a:lnTo>
                <a:lnTo>
                  <a:pt x="1835931" y="4518"/>
                </a:lnTo>
                <a:cubicBezTo>
                  <a:pt x="1845428" y="13557"/>
                  <a:pt x="1853670" y="36158"/>
                  <a:pt x="1860653" y="72340"/>
                </a:cubicBezTo>
                <a:cubicBezTo>
                  <a:pt x="1869975" y="120641"/>
                  <a:pt x="1877520" y="202790"/>
                  <a:pt x="1883341" y="318812"/>
                </a:cubicBezTo>
                <a:cubicBezTo>
                  <a:pt x="1889168" y="434936"/>
                  <a:pt x="1892584" y="589767"/>
                  <a:pt x="1893666" y="783277"/>
                </a:cubicBezTo>
                <a:cubicBezTo>
                  <a:pt x="1894750" y="976859"/>
                  <a:pt x="1894016" y="1209095"/>
                  <a:pt x="1891503" y="1479933"/>
                </a:cubicBezTo>
                <a:cubicBezTo>
                  <a:pt x="1886298" y="2040953"/>
                  <a:pt x="1876412" y="2431718"/>
                  <a:pt x="1861757" y="2651943"/>
                </a:cubicBezTo>
                <a:cubicBezTo>
                  <a:pt x="1847127" y="2871802"/>
                  <a:pt x="1826146" y="2978944"/>
                  <a:pt x="1798759" y="2973568"/>
                </a:cubicBezTo>
                <a:cubicBezTo>
                  <a:pt x="1561474" y="2926986"/>
                  <a:pt x="1324905" y="2876685"/>
                  <a:pt x="1089175" y="2822766"/>
                </a:cubicBezTo>
                <a:cubicBezTo>
                  <a:pt x="1060834" y="2816284"/>
                  <a:pt x="1041237" y="2704649"/>
                  <a:pt x="1030209" y="2488273"/>
                </a:cubicBezTo>
                <a:cubicBezTo>
                  <a:pt x="1019204" y="2272327"/>
                  <a:pt x="1015485" y="1905864"/>
                  <a:pt x="1019065" y="1388558"/>
                </a:cubicBezTo>
                <a:cubicBezTo>
                  <a:pt x="1022583" y="880327"/>
                  <a:pt x="1031336" y="522111"/>
                  <a:pt x="1045426" y="313590"/>
                </a:cubicBezTo>
                <a:cubicBezTo>
                  <a:pt x="1057781" y="130758"/>
                  <a:pt x="1075686" y="27789"/>
                  <a:pt x="1099197" y="4904"/>
                </a:cubicBezTo>
                <a:close/>
                <a:moveTo>
                  <a:pt x="80938" y="0"/>
                </a:moveTo>
                <a:lnTo>
                  <a:pt x="797342" y="0"/>
                </a:lnTo>
                <a:lnTo>
                  <a:pt x="807271" y="4181"/>
                </a:lnTo>
                <a:cubicBezTo>
                  <a:pt x="816802" y="12546"/>
                  <a:pt x="825128" y="33463"/>
                  <a:pt x="832242" y="66956"/>
                </a:cubicBezTo>
                <a:cubicBezTo>
                  <a:pt x="841744" y="111684"/>
                  <a:pt x="849573" y="187770"/>
                  <a:pt x="855809" y="295240"/>
                </a:cubicBezTo>
                <a:cubicBezTo>
                  <a:pt x="862052" y="402836"/>
                  <a:pt x="865998" y="546296"/>
                  <a:pt x="867764" y="725587"/>
                </a:cubicBezTo>
                <a:cubicBezTo>
                  <a:pt x="869531" y="904966"/>
                  <a:pt x="869604" y="1120144"/>
                  <a:pt x="868047" y="1371056"/>
                </a:cubicBezTo>
                <a:cubicBezTo>
                  <a:pt x="864821" y="1890804"/>
                  <a:pt x="856368" y="2252522"/>
                  <a:pt x="842602" y="2455866"/>
                </a:cubicBezTo>
                <a:cubicBezTo>
                  <a:pt x="828868" y="2658759"/>
                  <a:pt x="808488" y="2756782"/>
                  <a:pt x="781356" y="2750195"/>
                </a:cubicBezTo>
                <a:cubicBezTo>
                  <a:pt x="546370" y="2693142"/>
                  <a:pt x="312240" y="2632513"/>
                  <a:pt x="79073" y="2568421"/>
                </a:cubicBezTo>
                <a:cubicBezTo>
                  <a:pt x="51029" y="2560713"/>
                  <a:pt x="30944" y="2457946"/>
                  <a:pt x="18557" y="2260598"/>
                </a:cubicBezTo>
                <a:cubicBezTo>
                  <a:pt x="6202" y="2063761"/>
                  <a:pt x="0" y="1730660"/>
                  <a:pt x="0" y="1260909"/>
                </a:cubicBezTo>
                <a:cubicBezTo>
                  <a:pt x="0" y="799400"/>
                  <a:pt x="6239" y="474187"/>
                  <a:pt x="18895" y="284897"/>
                </a:cubicBezTo>
                <a:cubicBezTo>
                  <a:pt x="29999" y="118820"/>
                  <a:pt x="47199" y="25253"/>
                  <a:pt x="70554" y="4456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E43222-1FDA-9401-B1D5-AD8C0D1F5420}"/>
              </a:ext>
            </a:extLst>
          </p:cNvPr>
          <p:cNvSpPr txBox="1"/>
          <p:nvPr/>
        </p:nvSpPr>
        <p:spPr>
          <a:xfrm>
            <a:off x="459833" y="3102722"/>
            <a:ext cx="2595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602F8E-6439-0C71-9F20-8CA5779CD768}"/>
              </a:ext>
            </a:extLst>
          </p:cNvPr>
          <p:cNvSpPr txBox="1"/>
          <p:nvPr/>
        </p:nvSpPr>
        <p:spPr>
          <a:xfrm>
            <a:off x="2127418" y="2759213"/>
            <a:ext cx="70088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 STATEMENT TITLE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 Waste Management</a:t>
            </a:r>
          </a:p>
          <a:p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 NAME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The Script Sirens</a:t>
            </a:r>
          </a:p>
          <a:p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LEADER NAME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IN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Vardaan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Dwivedi</a:t>
            </a:r>
          </a:p>
          <a:p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INSTITUTE CODE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U-0186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INSTITUTE NAME: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JUIT SOLAN</a:t>
            </a:r>
          </a:p>
          <a:p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THEME NAME: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QR based complaint registration and community engagement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76F4-0B8D-FD56-E79F-FCCAB69C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3" y="52272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Connecting More.........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EA91-EE2B-CB09-7830-CD53FE43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3" y="2097742"/>
            <a:ext cx="10780059" cy="4518212"/>
          </a:xfrm>
        </p:spPr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Upon receiving a complaint, the system automatically identifies NGOs or clubs in the surrounding area actively involved in cleanliness drives. It then sends an email notification to all these identified organizations.</a:t>
            </a:r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These NGOs and clubs are then encouraged to respond within 48 hours to express their interest in participating in a </a:t>
            </a:r>
            <a:r>
              <a:rPr lang="en-IN" b="1" i="0" dirty="0" err="1">
                <a:solidFill>
                  <a:srgbClr val="1F1F1F"/>
                </a:solidFill>
                <a:effectLst/>
                <a:latin typeface="Google Sans"/>
              </a:rPr>
              <a:t>cleanup</a:t>
            </a:r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 effort to address the complaint.</a:t>
            </a:r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9994-5CEA-7B44-4263-3DD6370E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solidFill>
                  <a:schemeClr val="accent1">
                    <a:lumMod val="75000"/>
                  </a:schemeClr>
                </a:solidFill>
              </a:rPr>
              <a:t>TEAM MEMBER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15DC-B6FE-641A-C495-55111FD5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251" y="1424539"/>
            <a:ext cx="12714171" cy="543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Team leader Name:	 </a:t>
            </a:r>
            <a:r>
              <a:rPr lang="en-IN" sz="3200" dirty="0" err="1">
                <a:solidFill>
                  <a:schemeClr val="accent6">
                    <a:lumMod val="75000"/>
                  </a:schemeClr>
                </a:solidFill>
              </a:rPr>
              <a:t>Vardaan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 Dwivedi</a:t>
            </a:r>
          </a:p>
          <a:p>
            <a:pPr marL="0" indent="0">
              <a:buNone/>
            </a:pPr>
            <a:r>
              <a:rPr lang="en-IN" sz="3200" dirty="0"/>
              <a:t>Branch :</a:t>
            </a:r>
            <a:r>
              <a:rPr lang="en-IN" sz="3200" dirty="0" err="1"/>
              <a:t>Btech</a:t>
            </a:r>
            <a:r>
              <a:rPr lang="en-IN" sz="3200" dirty="0"/>
              <a:t>      	stream: </a:t>
            </a:r>
            <a:r>
              <a:rPr lang="en-IN" sz="3200" dirty="0" err="1"/>
              <a:t>cse</a:t>
            </a:r>
            <a:r>
              <a:rPr lang="en-IN" sz="3200" dirty="0"/>
              <a:t>         year:1</a:t>
            </a:r>
            <a:r>
              <a:rPr lang="en-IN" sz="3200" baseline="30000" dirty="0"/>
              <a:t>st</a:t>
            </a:r>
            <a:r>
              <a:rPr lang="en-IN" sz="3200" dirty="0"/>
              <a:t> year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Member 1 Name: 	Saniya Gupta</a:t>
            </a:r>
          </a:p>
          <a:p>
            <a:pPr marL="0" indent="0">
              <a:buNone/>
            </a:pPr>
            <a:r>
              <a:rPr lang="en-IN" sz="3200" dirty="0" err="1"/>
              <a:t>Branch:Btech</a:t>
            </a:r>
            <a:r>
              <a:rPr lang="en-IN" sz="3200" dirty="0"/>
              <a:t>      	</a:t>
            </a:r>
            <a:r>
              <a:rPr lang="en-IN" sz="3200" dirty="0" err="1"/>
              <a:t>stream:cse</a:t>
            </a:r>
            <a:r>
              <a:rPr lang="en-IN" sz="3200" dirty="0"/>
              <a:t> 	    year:1</a:t>
            </a:r>
            <a:r>
              <a:rPr lang="en-IN" sz="3200" baseline="30000" dirty="0"/>
              <a:t>st</a:t>
            </a:r>
            <a:r>
              <a:rPr lang="en-IN" sz="3200" dirty="0"/>
              <a:t> year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Member 2 Name:	</a:t>
            </a:r>
            <a:r>
              <a:rPr lang="en-IN" sz="3200" dirty="0" err="1">
                <a:solidFill>
                  <a:schemeClr val="accent6">
                    <a:lumMod val="75000"/>
                  </a:schemeClr>
                </a:solidFill>
              </a:rPr>
              <a:t>Anvesha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200" dirty="0" err="1">
                <a:solidFill>
                  <a:schemeClr val="accent6">
                    <a:lumMod val="75000"/>
                  </a:schemeClr>
                </a:solidFill>
              </a:rPr>
              <a:t>Vijan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N" sz="3200" dirty="0" err="1"/>
              <a:t>Branch:Btech</a:t>
            </a:r>
            <a:r>
              <a:rPr lang="en-IN" sz="3200" dirty="0"/>
              <a:t>     	</a:t>
            </a:r>
            <a:r>
              <a:rPr lang="en-IN" sz="3200" dirty="0" err="1"/>
              <a:t>stream:cse</a:t>
            </a:r>
            <a:r>
              <a:rPr lang="en-IN" sz="3200" dirty="0"/>
              <a:t>      	    year:1</a:t>
            </a:r>
            <a:r>
              <a:rPr lang="en-IN" sz="3200" baseline="30000" dirty="0"/>
              <a:t>st</a:t>
            </a:r>
            <a:r>
              <a:rPr lang="en-IN" sz="3200" dirty="0"/>
              <a:t> year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Member 3 name : 	Shilpa Chauhan</a:t>
            </a:r>
          </a:p>
          <a:p>
            <a:pPr marL="0" indent="0">
              <a:buNone/>
            </a:pPr>
            <a:r>
              <a:rPr lang="en-IN" sz="3200" dirty="0" err="1"/>
              <a:t>Branch:Btech</a:t>
            </a:r>
            <a:r>
              <a:rPr lang="en-IN" sz="3200" dirty="0"/>
              <a:t>          	stream :</a:t>
            </a:r>
            <a:r>
              <a:rPr lang="en-IN" sz="3200" dirty="0" err="1"/>
              <a:t>cse</a:t>
            </a:r>
            <a:r>
              <a:rPr lang="en-IN" sz="3200" dirty="0"/>
              <a:t>           year:1</a:t>
            </a:r>
            <a:r>
              <a:rPr lang="en-IN" sz="3200" baseline="30000" dirty="0"/>
              <a:t>st</a:t>
            </a:r>
            <a:r>
              <a:rPr lang="en-IN" sz="3200" dirty="0"/>
              <a:t> year</a:t>
            </a:r>
            <a:endParaRPr lang="en-IN" sz="3200" baseline="30000" dirty="0"/>
          </a:p>
          <a:p>
            <a:pPr marL="0" indent="0">
              <a:buNone/>
            </a:pPr>
            <a:endParaRPr lang="en-IN" sz="3200" baseline="30000" dirty="0"/>
          </a:p>
          <a:p>
            <a:pPr marL="0" indent="0">
              <a:buNone/>
            </a:pPr>
            <a:endParaRPr lang="en-IN" sz="3200" baseline="30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113542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868CC4-66DF-5848-5D7A-C1D4F906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4" b="13887"/>
          <a:stretch>
            <a:fillRect/>
          </a:stretch>
        </p:blipFill>
        <p:spPr>
          <a:xfrm>
            <a:off x="-2428875" y="-1962150"/>
            <a:ext cx="6886575" cy="1790711"/>
          </a:xfrm>
          <a:custGeom>
            <a:avLst/>
            <a:gdLst/>
            <a:ahLst/>
            <a:cxnLst/>
            <a:rect l="l" t="t" r="r" b="b"/>
            <a:pathLst>
              <a:path w="12191314" h="3394800">
                <a:moveTo>
                  <a:pt x="11396380" y="0"/>
                </a:moveTo>
                <a:lnTo>
                  <a:pt x="12112785" y="0"/>
                </a:lnTo>
                <a:lnTo>
                  <a:pt x="12122736" y="3884"/>
                </a:lnTo>
                <a:cubicBezTo>
                  <a:pt x="12132312" y="11654"/>
                  <a:pt x="12140754" y="31072"/>
                  <a:pt x="12148076" y="62107"/>
                </a:cubicBezTo>
                <a:cubicBezTo>
                  <a:pt x="12157821" y="103405"/>
                  <a:pt x="12166091" y="173570"/>
                  <a:pt x="12172953" y="272551"/>
                </a:cubicBezTo>
                <a:cubicBezTo>
                  <a:pt x="12179805" y="371387"/>
                  <a:pt x="12184564" y="503177"/>
                  <a:pt x="12187353" y="667949"/>
                </a:cubicBezTo>
                <a:cubicBezTo>
                  <a:pt x="12190141" y="832620"/>
                  <a:pt x="12191433" y="1030313"/>
                  <a:pt x="12191306" y="1261103"/>
                </a:cubicBezTo>
                <a:cubicBezTo>
                  <a:pt x="12191043" y="1739168"/>
                  <a:pt x="12184659" y="2074386"/>
                  <a:pt x="12172199" y="2267137"/>
                </a:cubicBezTo>
                <a:cubicBezTo>
                  <a:pt x="12159709" y="2460387"/>
                  <a:pt x="12140131" y="2560943"/>
                  <a:pt x="12113208" y="2568344"/>
                </a:cubicBezTo>
                <a:cubicBezTo>
                  <a:pt x="11880050" y="2632436"/>
                  <a:pt x="11645928" y="2693067"/>
                  <a:pt x="11410949" y="2750121"/>
                </a:cubicBezTo>
                <a:cubicBezTo>
                  <a:pt x="11382687" y="2756983"/>
                  <a:pt x="11361783" y="2656847"/>
                  <a:pt x="11348126" y="2449451"/>
                </a:cubicBezTo>
                <a:cubicBezTo>
                  <a:pt x="11334437" y="2241596"/>
                  <a:pt x="11326178" y="1882069"/>
                  <a:pt x="11323265" y="1371221"/>
                </a:cubicBezTo>
                <a:cubicBezTo>
                  <a:pt x="11320402" y="869336"/>
                  <a:pt x="11324617" y="515047"/>
                  <a:pt x="11336119" y="308697"/>
                </a:cubicBezTo>
                <a:cubicBezTo>
                  <a:pt x="11346159" y="128526"/>
                  <a:pt x="11362794" y="27308"/>
                  <a:pt x="11386023" y="4818"/>
                </a:cubicBezTo>
                <a:close/>
                <a:moveTo>
                  <a:pt x="10367704" y="0"/>
                </a:moveTo>
                <a:lnTo>
                  <a:pt x="11084108" y="0"/>
                </a:lnTo>
                <a:lnTo>
                  <a:pt x="11094089" y="4272"/>
                </a:lnTo>
                <a:cubicBezTo>
                  <a:pt x="11103722" y="12816"/>
                  <a:pt x="11112308" y="34173"/>
                  <a:pt x="11119861" y="68317"/>
                </a:cubicBezTo>
                <a:cubicBezTo>
                  <a:pt x="11129915" y="113772"/>
                  <a:pt x="11138721" y="191010"/>
                  <a:pt x="11146331" y="299990"/>
                </a:cubicBezTo>
                <a:cubicBezTo>
                  <a:pt x="11153932" y="408847"/>
                  <a:pt x="11159712" y="553996"/>
                  <a:pt x="11163758" y="735462"/>
                </a:cubicBezTo>
                <a:cubicBezTo>
                  <a:pt x="11167801" y="916842"/>
                  <a:pt x="11170615" y="1134573"/>
                  <a:pt x="11172248" y="1388717"/>
                </a:cubicBezTo>
                <a:cubicBezTo>
                  <a:pt x="11175632" y="1915159"/>
                  <a:pt x="11171747" y="2283939"/>
                  <a:pt x="11160607" y="2495375"/>
                </a:cubicBezTo>
                <a:cubicBezTo>
                  <a:pt x="11149445" y="2707232"/>
                  <a:pt x="11130347" y="2816471"/>
                  <a:pt x="11103141" y="2822694"/>
                </a:cubicBezTo>
                <a:cubicBezTo>
                  <a:pt x="10867419" y="2876614"/>
                  <a:pt x="10630856" y="2926918"/>
                  <a:pt x="10393575" y="2973502"/>
                </a:cubicBezTo>
                <a:cubicBezTo>
                  <a:pt x="10365048" y="2979103"/>
                  <a:pt x="10343527" y="2869646"/>
                  <a:pt x="10328954" y="2644934"/>
                </a:cubicBezTo>
                <a:cubicBezTo>
                  <a:pt x="10314360" y="2419847"/>
                  <a:pt x="10304676" y="2031461"/>
                  <a:pt x="10299814" y="1480064"/>
                </a:cubicBezTo>
                <a:cubicBezTo>
                  <a:pt x="10295039" y="938341"/>
                  <a:pt x="10297940" y="556006"/>
                  <a:pt x="10308639" y="333333"/>
                </a:cubicBezTo>
                <a:cubicBezTo>
                  <a:pt x="10317986" y="138810"/>
                  <a:pt x="10334224" y="29493"/>
                  <a:pt x="10357365" y="5204"/>
                </a:cubicBezTo>
                <a:close/>
                <a:moveTo>
                  <a:pt x="9339027" y="0"/>
                </a:moveTo>
                <a:lnTo>
                  <a:pt x="10055431" y="0"/>
                </a:lnTo>
                <a:lnTo>
                  <a:pt x="10065425" y="4592"/>
                </a:lnTo>
                <a:cubicBezTo>
                  <a:pt x="10075085" y="13776"/>
                  <a:pt x="10083738" y="36733"/>
                  <a:pt x="10091394" y="73442"/>
                </a:cubicBezTo>
                <a:cubicBezTo>
                  <a:pt x="10101592" y="122333"/>
                  <a:pt x="10110651" y="205416"/>
                  <a:pt x="10118608" y="322660"/>
                </a:cubicBezTo>
                <a:cubicBezTo>
                  <a:pt x="10126556" y="439806"/>
                  <a:pt x="10132822" y="596005"/>
                  <a:pt x="10137454" y="791278"/>
                </a:cubicBezTo>
                <a:cubicBezTo>
                  <a:pt x="10142088" y="986482"/>
                  <a:pt x="10145618" y="1220786"/>
                  <a:pt x="10148076" y="1494243"/>
                </a:cubicBezTo>
                <a:cubicBezTo>
                  <a:pt x="10153166" y="2060688"/>
                  <a:pt x="10150433" y="2457173"/>
                  <a:pt x="10139862" y="2683954"/>
                </a:cubicBezTo>
                <a:cubicBezTo>
                  <a:pt x="10129276" y="2911073"/>
                  <a:pt x="10110310" y="3027300"/>
                  <a:pt x="10082861" y="3032299"/>
                </a:cubicBezTo>
                <a:cubicBezTo>
                  <a:pt x="9844958" y="3075629"/>
                  <a:pt x="9606360" y="3115206"/>
                  <a:pt x="9367200" y="3150946"/>
                </a:cubicBezTo>
                <a:cubicBezTo>
                  <a:pt x="9338455" y="3155242"/>
                  <a:pt x="9316693" y="3038182"/>
                  <a:pt x="9301903" y="2799636"/>
                </a:cubicBezTo>
                <a:cubicBezTo>
                  <a:pt x="9287095" y="2560803"/>
                  <a:pt x="9277148" y="2149551"/>
                  <a:pt x="9271975" y="1566101"/>
                </a:cubicBezTo>
                <a:cubicBezTo>
                  <a:pt x="9266892" y="992887"/>
                  <a:pt x="9269606" y="588394"/>
                  <a:pt x="9280168" y="352830"/>
                </a:cubicBezTo>
                <a:cubicBezTo>
                  <a:pt x="9289398" y="146952"/>
                  <a:pt x="9305566" y="31224"/>
                  <a:pt x="9328692" y="5509"/>
                </a:cubicBezTo>
                <a:close/>
                <a:moveTo>
                  <a:pt x="8310351" y="0"/>
                </a:moveTo>
                <a:lnTo>
                  <a:pt x="9026754" y="0"/>
                </a:lnTo>
                <a:lnTo>
                  <a:pt x="9036749" y="4841"/>
                </a:lnTo>
                <a:cubicBezTo>
                  <a:pt x="9046411" y="14524"/>
                  <a:pt x="9055066" y="38730"/>
                  <a:pt x="9062724" y="77443"/>
                </a:cubicBezTo>
                <a:cubicBezTo>
                  <a:pt x="9072926" y="129018"/>
                  <a:pt x="9082001" y="216673"/>
                  <a:pt x="9089972" y="340384"/>
                </a:cubicBezTo>
                <a:cubicBezTo>
                  <a:pt x="9097938" y="464021"/>
                  <a:pt x="9104240" y="628873"/>
                  <a:pt x="9108906" y="834956"/>
                </a:cubicBezTo>
                <a:cubicBezTo>
                  <a:pt x="9113571" y="1040988"/>
                  <a:pt x="9117150" y="1288271"/>
                  <a:pt x="9119655" y="1576844"/>
                </a:cubicBezTo>
                <a:cubicBezTo>
                  <a:pt x="9124843" y="2174602"/>
                  <a:pt x="9122144" y="2592717"/>
                  <a:pt x="9111526" y="2831380"/>
                </a:cubicBezTo>
                <a:cubicBezTo>
                  <a:pt x="9100897" y="3070295"/>
                  <a:pt x="9081783" y="3191755"/>
                  <a:pt x="9054138" y="3195491"/>
                </a:cubicBezTo>
                <a:cubicBezTo>
                  <a:pt x="8814497" y="3227876"/>
                  <a:pt x="8574321" y="3256396"/>
                  <a:pt x="8333757" y="3280989"/>
                </a:cubicBezTo>
                <a:cubicBezTo>
                  <a:pt x="8304849" y="3283944"/>
                  <a:pt x="8283152" y="3161062"/>
                  <a:pt x="8268691" y="2912278"/>
                </a:cubicBezTo>
                <a:cubicBezTo>
                  <a:pt x="8254219" y="2663296"/>
                  <a:pt x="8244919" y="2235359"/>
                  <a:pt x="8240710" y="1628618"/>
                </a:cubicBezTo>
                <a:cubicBezTo>
                  <a:pt x="8236575" y="1032522"/>
                  <a:pt x="8239978" y="611945"/>
                  <a:pt x="8250919" y="367026"/>
                </a:cubicBezTo>
                <a:cubicBezTo>
                  <a:pt x="8260486" y="152886"/>
                  <a:pt x="8276840" y="32486"/>
                  <a:pt x="8300007" y="5732"/>
                </a:cubicBezTo>
                <a:close/>
                <a:moveTo>
                  <a:pt x="7281674" y="0"/>
                </a:moveTo>
                <a:lnTo>
                  <a:pt x="7998078" y="0"/>
                </a:lnTo>
                <a:lnTo>
                  <a:pt x="8008063" y="5018"/>
                </a:lnTo>
                <a:cubicBezTo>
                  <a:pt x="8017705" y="15055"/>
                  <a:pt x="8026314" y="40148"/>
                  <a:pt x="8033894" y="80284"/>
                </a:cubicBezTo>
                <a:cubicBezTo>
                  <a:pt x="8043995" y="133773"/>
                  <a:pt x="8052905" y="224687"/>
                  <a:pt x="8060635" y="353012"/>
                </a:cubicBezTo>
                <a:cubicBezTo>
                  <a:pt x="8068362" y="481288"/>
                  <a:pt x="8074357" y="652325"/>
                  <a:pt x="8078629" y="866133"/>
                </a:cubicBezTo>
                <a:cubicBezTo>
                  <a:pt x="8082900" y="1079907"/>
                  <a:pt x="8086014" y="1336465"/>
                  <a:pt x="8087967" y="1635833"/>
                </a:cubicBezTo>
                <a:cubicBezTo>
                  <a:pt x="8092013" y="2255953"/>
                  <a:pt x="8088491" y="2689442"/>
                  <a:pt x="8077358" y="2936423"/>
                </a:cubicBezTo>
                <a:cubicBezTo>
                  <a:pt x="8066217" y="3183569"/>
                  <a:pt x="8046753" y="3308464"/>
                  <a:pt x="8018966" y="3310906"/>
                </a:cubicBezTo>
                <a:cubicBezTo>
                  <a:pt x="7778073" y="3332067"/>
                  <a:pt x="7536820" y="3349283"/>
                  <a:pt x="7295365" y="3362512"/>
                </a:cubicBezTo>
                <a:cubicBezTo>
                  <a:pt x="7266348" y="3364102"/>
                  <a:pt x="7244946" y="3237226"/>
                  <a:pt x="7231203" y="2981888"/>
                </a:cubicBezTo>
                <a:cubicBezTo>
                  <a:pt x="7217454" y="2726443"/>
                  <a:pt x="7209429" y="2288146"/>
                  <a:pt x="7207070" y="1667077"/>
                </a:cubicBezTo>
                <a:cubicBezTo>
                  <a:pt x="7204752" y="1056905"/>
                  <a:pt x="7209451" y="626455"/>
                  <a:pt x="7221132" y="375799"/>
                </a:cubicBezTo>
                <a:cubicBezTo>
                  <a:pt x="7231349" y="156561"/>
                  <a:pt x="7248065" y="33268"/>
                  <a:pt x="7271313" y="5870"/>
                </a:cubicBezTo>
                <a:close/>
                <a:moveTo>
                  <a:pt x="6252998" y="0"/>
                </a:moveTo>
                <a:lnTo>
                  <a:pt x="6969401" y="0"/>
                </a:lnTo>
                <a:lnTo>
                  <a:pt x="6979370" y="5121"/>
                </a:lnTo>
                <a:cubicBezTo>
                  <a:pt x="6988981" y="15365"/>
                  <a:pt x="6997509" y="40974"/>
                  <a:pt x="7004958" y="81942"/>
                </a:cubicBezTo>
                <a:cubicBezTo>
                  <a:pt x="7014888" y="136555"/>
                  <a:pt x="7023509" y="229388"/>
                  <a:pt x="7030827" y="360435"/>
                </a:cubicBezTo>
                <a:cubicBezTo>
                  <a:pt x="7038144" y="491459"/>
                  <a:pt x="7043599" y="666158"/>
                  <a:pt x="7047189" y="884538"/>
                </a:cubicBezTo>
                <a:cubicBezTo>
                  <a:pt x="7050779" y="1102900"/>
                  <a:pt x="7053077" y="1364950"/>
                  <a:pt x="7054077" y="1670700"/>
                </a:cubicBezTo>
                <a:cubicBezTo>
                  <a:pt x="7056146" y="2304037"/>
                  <a:pt x="7051229" y="2746510"/>
                  <a:pt x="7039273" y="2998174"/>
                </a:cubicBezTo>
                <a:cubicBezTo>
                  <a:pt x="7027315" y="3249915"/>
                  <a:pt x="7007382" y="3376415"/>
                  <a:pt x="6979508" y="3377540"/>
                </a:cubicBezTo>
                <a:cubicBezTo>
                  <a:pt x="6737884" y="3387292"/>
                  <a:pt x="6496086" y="3393049"/>
                  <a:pt x="6254275" y="3394798"/>
                </a:cubicBezTo>
                <a:cubicBezTo>
                  <a:pt x="6225212" y="3395007"/>
                  <a:pt x="6204248" y="3266000"/>
                  <a:pt x="6191440" y="3007849"/>
                </a:cubicBezTo>
                <a:cubicBezTo>
                  <a:pt x="6178632" y="2749684"/>
                  <a:pt x="6172232" y="2307442"/>
                  <a:pt x="6172186" y="1681136"/>
                </a:cubicBezTo>
                <a:cubicBezTo>
                  <a:pt x="6172140" y="1065818"/>
                  <a:pt x="6178448" y="631795"/>
                  <a:pt x="6191058" y="379071"/>
                </a:cubicBezTo>
                <a:cubicBezTo>
                  <a:pt x="6202092" y="157944"/>
                  <a:pt x="6219266" y="33562"/>
                  <a:pt x="6242615" y="5922"/>
                </a:cubicBezTo>
                <a:close/>
                <a:moveTo>
                  <a:pt x="5224321" y="0"/>
                </a:moveTo>
                <a:lnTo>
                  <a:pt x="5940725" y="0"/>
                </a:lnTo>
                <a:lnTo>
                  <a:pt x="5950675" y="5149"/>
                </a:lnTo>
                <a:cubicBezTo>
                  <a:pt x="5960247" y="15450"/>
                  <a:pt x="5968678" y="41201"/>
                  <a:pt x="5975972" y="82403"/>
                </a:cubicBezTo>
                <a:cubicBezTo>
                  <a:pt x="5985698" y="137341"/>
                  <a:pt x="5993970" y="230736"/>
                  <a:pt x="6000793" y="362588"/>
                </a:cubicBezTo>
                <a:cubicBezTo>
                  <a:pt x="6007616" y="494444"/>
                  <a:pt x="6012414" y="670250"/>
                  <a:pt x="6015182" y="890007"/>
                </a:cubicBezTo>
                <a:cubicBezTo>
                  <a:pt x="6017950" y="1109766"/>
                  <a:pt x="6019264" y="1373475"/>
                  <a:pt x="6019112" y="1681133"/>
                </a:cubicBezTo>
                <a:cubicBezTo>
                  <a:pt x="6018798" y="2318426"/>
                  <a:pt x="6012212" y="2763414"/>
                  <a:pt x="5999299" y="3016084"/>
                </a:cubicBezTo>
                <a:cubicBezTo>
                  <a:pt x="5986385" y="3268741"/>
                  <a:pt x="5965951" y="3395001"/>
                  <a:pt x="5938050" y="3394800"/>
                </a:cubicBezTo>
                <a:cubicBezTo>
                  <a:pt x="5696239" y="3393055"/>
                  <a:pt x="5454441" y="3387302"/>
                  <a:pt x="5212818" y="3377553"/>
                </a:cubicBezTo>
                <a:cubicBezTo>
                  <a:pt x="5183784" y="3376381"/>
                  <a:pt x="5163332" y="3247125"/>
                  <a:pt x="5151499" y="2989928"/>
                </a:cubicBezTo>
                <a:cubicBezTo>
                  <a:pt x="5139669" y="2732809"/>
                  <a:pt x="5134928" y="2293075"/>
                  <a:pt x="5137223" y="1670669"/>
                </a:cubicBezTo>
                <a:cubicBezTo>
                  <a:pt x="5139478" y="1059182"/>
                  <a:pt x="5147408" y="627918"/>
                  <a:pt x="5160962" y="376812"/>
                </a:cubicBezTo>
                <a:cubicBezTo>
                  <a:pt x="5172826" y="157023"/>
                  <a:pt x="5190464" y="33367"/>
                  <a:pt x="5213916" y="5888"/>
                </a:cubicBezTo>
                <a:close/>
                <a:moveTo>
                  <a:pt x="4195645" y="0"/>
                </a:moveTo>
                <a:lnTo>
                  <a:pt x="4912048" y="0"/>
                </a:lnTo>
                <a:lnTo>
                  <a:pt x="4921979" y="5102"/>
                </a:lnTo>
                <a:cubicBezTo>
                  <a:pt x="4931514" y="15309"/>
                  <a:pt x="4939851" y="40827"/>
                  <a:pt x="4946992" y="81661"/>
                </a:cubicBezTo>
                <a:cubicBezTo>
                  <a:pt x="4956518" y="136123"/>
                  <a:pt x="4964443" y="228717"/>
                  <a:pt x="4970780" y="359452"/>
                </a:cubicBezTo>
                <a:cubicBezTo>
                  <a:pt x="4977118" y="490214"/>
                  <a:pt x="4981265" y="664563"/>
                  <a:pt x="4983222" y="882492"/>
                </a:cubicBezTo>
                <a:cubicBezTo>
                  <a:pt x="4985179" y="1100441"/>
                  <a:pt x="4985517" y="1361962"/>
                  <a:pt x="4984230" y="1667042"/>
                </a:cubicBezTo>
                <a:cubicBezTo>
                  <a:pt x="4981565" y="2298992"/>
                  <a:pt x="4973343" y="2740003"/>
                  <a:pt x="4959510" y="2989992"/>
                </a:cubicBezTo>
                <a:cubicBezTo>
                  <a:pt x="4945682" y="3239877"/>
                  <a:pt x="4924820" y="3364056"/>
                  <a:pt x="4896964" y="3362530"/>
                </a:cubicBezTo>
                <a:cubicBezTo>
                  <a:pt x="4655510" y="3349304"/>
                  <a:pt x="4414258" y="3332093"/>
                  <a:pt x="4173367" y="3310935"/>
                </a:cubicBezTo>
                <a:cubicBezTo>
                  <a:pt x="4144423" y="3308393"/>
                  <a:pt x="4124451" y="3180773"/>
                  <a:pt x="4113452" y="2928287"/>
                </a:cubicBezTo>
                <a:cubicBezTo>
                  <a:pt x="4102460" y="2675971"/>
                  <a:pt x="4099104" y="2245174"/>
                  <a:pt x="4103340" y="1635769"/>
                </a:cubicBezTo>
                <a:cubicBezTo>
                  <a:pt x="4107501" y="1037056"/>
                  <a:pt x="4116767" y="614858"/>
                  <a:pt x="4131105" y="369044"/>
                </a:cubicBezTo>
                <a:cubicBezTo>
                  <a:pt x="4143659" y="153806"/>
                  <a:pt x="4161684" y="32684"/>
                  <a:pt x="4185221" y="5767"/>
                </a:cubicBezTo>
                <a:close/>
                <a:moveTo>
                  <a:pt x="3166968" y="0"/>
                </a:moveTo>
                <a:lnTo>
                  <a:pt x="3883372" y="0"/>
                </a:lnTo>
                <a:lnTo>
                  <a:pt x="3893288" y="4981"/>
                </a:lnTo>
                <a:cubicBezTo>
                  <a:pt x="3902793" y="14944"/>
                  <a:pt x="3911056" y="39855"/>
                  <a:pt x="3918078" y="79723"/>
                </a:cubicBezTo>
                <a:cubicBezTo>
                  <a:pt x="3927445" y="132912"/>
                  <a:pt x="3935093" y="223350"/>
                  <a:pt x="3941043" y="351053"/>
                </a:cubicBezTo>
                <a:cubicBezTo>
                  <a:pt x="3946996" y="478810"/>
                  <a:pt x="3950616" y="649150"/>
                  <a:pt x="3951926" y="862061"/>
                </a:cubicBezTo>
                <a:cubicBezTo>
                  <a:pt x="3953235" y="1075009"/>
                  <a:pt x="3952791" y="1330514"/>
                  <a:pt x="3950597" y="1628550"/>
                </a:cubicBezTo>
                <a:cubicBezTo>
                  <a:pt x="3946052" y="2245909"/>
                  <a:pt x="3936550" y="2676486"/>
                  <a:pt x="3922010" y="2920133"/>
                </a:cubicBezTo>
                <a:cubicBezTo>
                  <a:pt x="3907483" y="3163586"/>
                  <a:pt x="3886331" y="3283859"/>
                  <a:pt x="3858579" y="3281023"/>
                </a:cubicBezTo>
                <a:cubicBezTo>
                  <a:pt x="3618017" y="3256434"/>
                  <a:pt x="3377841" y="3227918"/>
                  <a:pt x="3138201" y="3195537"/>
                </a:cubicBezTo>
                <a:cubicBezTo>
                  <a:pt x="3109406" y="3191646"/>
                  <a:pt x="3089791" y="3067532"/>
                  <a:pt x="3079312" y="2823474"/>
                </a:cubicBezTo>
                <a:cubicBezTo>
                  <a:pt x="3068844" y="2579676"/>
                  <a:pt x="3066304" y="2164165"/>
                  <a:pt x="3071659" y="1576749"/>
                </a:cubicBezTo>
                <a:cubicBezTo>
                  <a:pt x="3076919" y="999638"/>
                  <a:pt x="3086947" y="592732"/>
                  <a:pt x="3101740" y="355834"/>
                </a:cubicBezTo>
                <a:cubicBezTo>
                  <a:pt x="3114698" y="148322"/>
                  <a:pt x="3132946" y="31520"/>
                  <a:pt x="3156534" y="5562"/>
                </a:cubicBezTo>
                <a:close/>
                <a:moveTo>
                  <a:pt x="2138292" y="0"/>
                </a:moveTo>
                <a:lnTo>
                  <a:pt x="2854696" y="0"/>
                </a:lnTo>
                <a:lnTo>
                  <a:pt x="2864605" y="4785"/>
                </a:lnTo>
                <a:cubicBezTo>
                  <a:pt x="2874095" y="14359"/>
                  <a:pt x="2882321" y="38294"/>
                  <a:pt x="2889281" y="76607"/>
                </a:cubicBezTo>
                <a:cubicBezTo>
                  <a:pt x="2898569" y="127736"/>
                  <a:pt x="2906071" y="214683"/>
                  <a:pt x="2911821" y="337468"/>
                </a:cubicBezTo>
                <a:cubicBezTo>
                  <a:pt x="2917576" y="460331"/>
                  <a:pt x="2920917" y="624146"/>
                  <a:pt x="2921889" y="828894"/>
                </a:cubicBezTo>
                <a:cubicBezTo>
                  <a:pt x="2922862" y="1033696"/>
                  <a:pt x="2922007" y="1279413"/>
                  <a:pt x="2919340" y="1566001"/>
                </a:cubicBezTo>
                <a:cubicBezTo>
                  <a:pt x="2913817" y="2159649"/>
                  <a:pt x="2903664" y="2573429"/>
                  <a:pt x="2888799" y="2807126"/>
                </a:cubicBezTo>
                <a:cubicBezTo>
                  <a:pt x="2873952" y="3040542"/>
                  <a:pt x="2852736" y="3155120"/>
                  <a:pt x="2825141" y="3150997"/>
                </a:cubicBezTo>
                <a:cubicBezTo>
                  <a:pt x="2585982" y="3115261"/>
                  <a:pt x="2347381" y="3075687"/>
                  <a:pt x="2109477" y="3032360"/>
                </a:cubicBezTo>
                <a:cubicBezTo>
                  <a:pt x="2080884" y="3027153"/>
                  <a:pt x="2061420" y="2908382"/>
                  <a:pt x="2050983" y="2676395"/>
                </a:cubicBezTo>
                <a:cubicBezTo>
                  <a:pt x="2040561" y="2444754"/>
                  <a:pt x="2037985" y="2050748"/>
                  <a:pt x="2043242" y="1494116"/>
                </a:cubicBezTo>
                <a:cubicBezTo>
                  <a:pt x="2048407" y="947250"/>
                  <a:pt x="2058348" y="561730"/>
                  <a:pt x="2073107" y="337298"/>
                </a:cubicBezTo>
                <a:cubicBezTo>
                  <a:pt x="2086041" y="140618"/>
                  <a:pt x="2104274" y="29883"/>
                  <a:pt x="2127858" y="5273"/>
                </a:cubicBezTo>
                <a:close/>
                <a:moveTo>
                  <a:pt x="1109615" y="0"/>
                </a:moveTo>
                <a:lnTo>
                  <a:pt x="1826019" y="0"/>
                </a:lnTo>
                <a:lnTo>
                  <a:pt x="1835931" y="4518"/>
                </a:lnTo>
                <a:cubicBezTo>
                  <a:pt x="1845428" y="13557"/>
                  <a:pt x="1853670" y="36158"/>
                  <a:pt x="1860653" y="72340"/>
                </a:cubicBezTo>
                <a:cubicBezTo>
                  <a:pt x="1869975" y="120641"/>
                  <a:pt x="1877520" y="202790"/>
                  <a:pt x="1883341" y="318812"/>
                </a:cubicBezTo>
                <a:cubicBezTo>
                  <a:pt x="1889168" y="434936"/>
                  <a:pt x="1892584" y="589767"/>
                  <a:pt x="1893666" y="783277"/>
                </a:cubicBezTo>
                <a:cubicBezTo>
                  <a:pt x="1894750" y="976859"/>
                  <a:pt x="1894016" y="1209095"/>
                  <a:pt x="1891503" y="1479933"/>
                </a:cubicBezTo>
                <a:cubicBezTo>
                  <a:pt x="1886298" y="2040953"/>
                  <a:pt x="1876412" y="2431718"/>
                  <a:pt x="1861757" y="2651943"/>
                </a:cubicBezTo>
                <a:cubicBezTo>
                  <a:pt x="1847127" y="2871802"/>
                  <a:pt x="1826146" y="2978944"/>
                  <a:pt x="1798759" y="2973568"/>
                </a:cubicBezTo>
                <a:cubicBezTo>
                  <a:pt x="1561474" y="2926986"/>
                  <a:pt x="1324905" y="2876685"/>
                  <a:pt x="1089175" y="2822766"/>
                </a:cubicBezTo>
                <a:cubicBezTo>
                  <a:pt x="1060834" y="2816284"/>
                  <a:pt x="1041237" y="2704649"/>
                  <a:pt x="1030209" y="2488273"/>
                </a:cubicBezTo>
                <a:cubicBezTo>
                  <a:pt x="1019204" y="2272327"/>
                  <a:pt x="1015485" y="1905864"/>
                  <a:pt x="1019065" y="1388558"/>
                </a:cubicBezTo>
                <a:cubicBezTo>
                  <a:pt x="1022583" y="880327"/>
                  <a:pt x="1031336" y="522111"/>
                  <a:pt x="1045426" y="313590"/>
                </a:cubicBezTo>
                <a:cubicBezTo>
                  <a:pt x="1057781" y="130758"/>
                  <a:pt x="1075686" y="27789"/>
                  <a:pt x="1099197" y="4904"/>
                </a:cubicBezTo>
                <a:close/>
                <a:moveTo>
                  <a:pt x="80938" y="0"/>
                </a:moveTo>
                <a:lnTo>
                  <a:pt x="797342" y="0"/>
                </a:lnTo>
                <a:lnTo>
                  <a:pt x="807271" y="4181"/>
                </a:lnTo>
                <a:cubicBezTo>
                  <a:pt x="816802" y="12546"/>
                  <a:pt x="825128" y="33463"/>
                  <a:pt x="832242" y="66956"/>
                </a:cubicBezTo>
                <a:cubicBezTo>
                  <a:pt x="841744" y="111684"/>
                  <a:pt x="849573" y="187770"/>
                  <a:pt x="855809" y="295240"/>
                </a:cubicBezTo>
                <a:cubicBezTo>
                  <a:pt x="862052" y="402836"/>
                  <a:pt x="865998" y="546296"/>
                  <a:pt x="867764" y="725587"/>
                </a:cubicBezTo>
                <a:cubicBezTo>
                  <a:pt x="869531" y="904966"/>
                  <a:pt x="869604" y="1120144"/>
                  <a:pt x="868047" y="1371056"/>
                </a:cubicBezTo>
                <a:cubicBezTo>
                  <a:pt x="864821" y="1890804"/>
                  <a:pt x="856368" y="2252522"/>
                  <a:pt x="842602" y="2455866"/>
                </a:cubicBezTo>
                <a:cubicBezTo>
                  <a:pt x="828868" y="2658759"/>
                  <a:pt x="808488" y="2756782"/>
                  <a:pt x="781356" y="2750195"/>
                </a:cubicBezTo>
                <a:cubicBezTo>
                  <a:pt x="546370" y="2693142"/>
                  <a:pt x="312240" y="2632513"/>
                  <a:pt x="79073" y="2568421"/>
                </a:cubicBezTo>
                <a:cubicBezTo>
                  <a:pt x="51029" y="2560713"/>
                  <a:pt x="30944" y="2457946"/>
                  <a:pt x="18557" y="2260598"/>
                </a:cubicBezTo>
                <a:cubicBezTo>
                  <a:pt x="6202" y="2063761"/>
                  <a:pt x="0" y="1730660"/>
                  <a:pt x="0" y="1260909"/>
                </a:cubicBezTo>
                <a:cubicBezTo>
                  <a:pt x="0" y="799400"/>
                  <a:pt x="6239" y="474187"/>
                  <a:pt x="18895" y="284897"/>
                </a:cubicBezTo>
                <a:cubicBezTo>
                  <a:pt x="29999" y="118820"/>
                  <a:pt x="47199" y="25253"/>
                  <a:pt x="70554" y="4456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E43222-1FDA-9401-B1D5-AD8C0D1F5420}"/>
              </a:ext>
            </a:extLst>
          </p:cNvPr>
          <p:cNvSpPr txBox="1"/>
          <p:nvPr/>
        </p:nvSpPr>
        <p:spPr>
          <a:xfrm>
            <a:off x="12842934" y="629323"/>
            <a:ext cx="2595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251D7-453B-CC12-9213-979BBA54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0508" y="4524375"/>
            <a:ext cx="3343265" cy="2158152"/>
          </a:xfrm>
          <a:prstGeom prst="rect">
            <a:avLst/>
          </a:prstGeom>
        </p:spPr>
      </p:pic>
      <p:pic>
        <p:nvPicPr>
          <p:cNvPr id="2" name="Picture 6" descr="SwachhBharatAbhiyan: Neglected areas in Navi Mumbai show the dirty picture  | Mumbai news - Hindustan Times">
            <a:extLst>
              <a:ext uri="{FF2B5EF4-FFF2-40B4-BE49-F238E27FC236}">
                <a16:creationId xmlns:a16="http://schemas.microsoft.com/office/drawing/2014/main" id="{14549FE6-6226-5E27-94E7-7478A8D8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9" y="1454107"/>
            <a:ext cx="5260203" cy="43175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ocial media campaign forces duo to travel back 80 kms to pick trash they  dumped on road">
            <a:extLst>
              <a:ext uri="{FF2B5EF4-FFF2-40B4-BE49-F238E27FC236}">
                <a16:creationId xmlns:a16="http://schemas.microsoft.com/office/drawing/2014/main" id="{B669FE48-D0EC-0E39-76D8-971CC662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50" y="1454107"/>
            <a:ext cx="5423812" cy="43175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83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868CC4-66DF-5848-5D7A-C1D4F906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4" b="13887"/>
          <a:stretch>
            <a:fillRect/>
          </a:stretch>
        </p:blipFill>
        <p:spPr>
          <a:xfrm>
            <a:off x="-2428875" y="-1962150"/>
            <a:ext cx="6886575" cy="1790711"/>
          </a:xfrm>
          <a:custGeom>
            <a:avLst/>
            <a:gdLst/>
            <a:ahLst/>
            <a:cxnLst/>
            <a:rect l="l" t="t" r="r" b="b"/>
            <a:pathLst>
              <a:path w="12191314" h="3394800">
                <a:moveTo>
                  <a:pt x="11396380" y="0"/>
                </a:moveTo>
                <a:lnTo>
                  <a:pt x="12112785" y="0"/>
                </a:lnTo>
                <a:lnTo>
                  <a:pt x="12122736" y="3884"/>
                </a:lnTo>
                <a:cubicBezTo>
                  <a:pt x="12132312" y="11654"/>
                  <a:pt x="12140754" y="31072"/>
                  <a:pt x="12148076" y="62107"/>
                </a:cubicBezTo>
                <a:cubicBezTo>
                  <a:pt x="12157821" y="103405"/>
                  <a:pt x="12166091" y="173570"/>
                  <a:pt x="12172953" y="272551"/>
                </a:cubicBezTo>
                <a:cubicBezTo>
                  <a:pt x="12179805" y="371387"/>
                  <a:pt x="12184564" y="503177"/>
                  <a:pt x="12187353" y="667949"/>
                </a:cubicBezTo>
                <a:cubicBezTo>
                  <a:pt x="12190141" y="832620"/>
                  <a:pt x="12191433" y="1030313"/>
                  <a:pt x="12191306" y="1261103"/>
                </a:cubicBezTo>
                <a:cubicBezTo>
                  <a:pt x="12191043" y="1739168"/>
                  <a:pt x="12184659" y="2074386"/>
                  <a:pt x="12172199" y="2267137"/>
                </a:cubicBezTo>
                <a:cubicBezTo>
                  <a:pt x="12159709" y="2460387"/>
                  <a:pt x="12140131" y="2560943"/>
                  <a:pt x="12113208" y="2568344"/>
                </a:cubicBezTo>
                <a:cubicBezTo>
                  <a:pt x="11880050" y="2632436"/>
                  <a:pt x="11645928" y="2693067"/>
                  <a:pt x="11410949" y="2750121"/>
                </a:cubicBezTo>
                <a:cubicBezTo>
                  <a:pt x="11382687" y="2756983"/>
                  <a:pt x="11361783" y="2656847"/>
                  <a:pt x="11348126" y="2449451"/>
                </a:cubicBezTo>
                <a:cubicBezTo>
                  <a:pt x="11334437" y="2241596"/>
                  <a:pt x="11326178" y="1882069"/>
                  <a:pt x="11323265" y="1371221"/>
                </a:cubicBezTo>
                <a:cubicBezTo>
                  <a:pt x="11320402" y="869336"/>
                  <a:pt x="11324617" y="515047"/>
                  <a:pt x="11336119" y="308697"/>
                </a:cubicBezTo>
                <a:cubicBezTo>
                  <a:pt x="11346159" y="128526"/>
                  <a:pt x="11362794" y="27308"/>
                  <a:pt x="11386023" y="4818"/>
                </a:cubicBezTo>
                <a:close/>
                <a:moveTo>
                  <a:pt x="10367704" y="0"/>
                </a:moveTo>
                <a:lnTo>
                  <a:pt x="11084108" y="0"/>
                </a:lnTo>
                <a:lnTo>
                  <a:pt x="11094089" y="4272"/>
                </a:lnTo>
                <a:cubicBezTo>
                  <a:pt x="11103722" y="12816"/>
                  <a:pt x="11112308" y="34173"/>
                  <a:pt x="11119861" y="68317"/>
                </a:cubicBezTo>
                <a:cubicBezTo>
                  <a:pt x="11129915" y="113772"/>
                  <a:pt x="11138721" y="191010"/>
                  <a:pt x="11146331" y="299990"/>
                </a:cubicBezTo>
                <a:cubicBezTo>
                  <a:pt x="11153932" y="408847"/>
                  <a:pt x="11159712" y="553996"/>
                  <a:pt x="11163758" y="735462"/>
                </a:cubicBezTo>
                <a:cubicBezTo>
                  <a:pt x="11167801" y="916842"/>
                  <a:pt x="11170615" y="1134573"/>
                  <a:pt x="11172248" y="1388717"/>
                </a:cubicBezTo>
                <a:cubicBezTo>
                  <a:pt x="11175632" y="1915159"/>
                  <a:pt x="11171747" y="2283939"/>
                  <a:pt x="11160607" y="2495375"/>
                </a:cubicBezTo>
                <a:cubicBezTo>
                  <a:pt x="11149445" y="2707232"/>
                  <a:pt x="11130347" y="2816471"/>
                  <a:pt x="11103141" y="2822694"/>
                </a:cubicBezTo>
                <a:cubicBezTo>
                  <a:pt x="10867419" y="2876614"/>
                  <a:pt x="10630856" y="2926918"/>
                  <a:pt x="10393575" y="2973502"/>
                </a:cubicBezTo>
                <a:cubicBezTo>
                  <a:pt x="10365048" y="2979103"/>
                  <a:pt x="10343527" y="2869646"/>
                  <a:pt x="10328954" y="2644934"/>
                </a:cubicBezTo>
                <a:cubicBezTo>
                  <a:pt x="10314360" y="2419847"/>
                  <a:pt x="10304676" y="2031461"/>
                  <a:pt x="10299814" y="1480064"/>
                </a:cubicBezTo>
                <a:cubicBezTo>
                  <a:pt x="10295039" y="938341"/>
                  <a:pt x="10297940" y="556006"/>
                  <a:pt x="10308639" y="333333"/>
                </a:cubicBezTo>
                <a:cubicBezTo>
                  <a:pt x="10317986" y="138810"/>
                  <a:pt x="10334224" y="29493"/>
                  <a:pt x="10357365" y="5204"/>
                </a:cubicBezTo>
                <a:close/>
                <a:moveTo>
                  <a:pt x="9339027" y="0"/>
                </a:moveTo>
                <a:lnTo>
                  <a:pt x="10055431" y="0"/>
                </a:lnTo>
                <a:lnTo>
                  <a:pt x="10065425" y="4592"/>
                </a:lnTo>
                <a:cubicBezTo>
                  <a:pt x="10075085" y="13776"/>
                  <a:pt x="10083738" y="36733"/>
                  <a:pt x="10091394" y="73442"/>
                </a:cubicBezTo>
                <a:cubicBezTo>
                  <a:pt x="10101592" y="122333"/>
                  <a:pt x="10110651" y="205416"/>
                  <a:pt x="10118608" y="322660"/>
                </a:cubicBezTo>
                <a:cubicBezTo>
                  <a:pt x="10126556" y="439806"/>
                  <a:pt x="10132822" y="596005"/>
                  <a:pt x="10137454" y="791278"/>
                </a:cubicBezTo>
                <a:cubicBezTo>
                  <a:pt x="10142088" y="986482"/>
                  <a:pt x="10145618" y="1220786"/>
                  <a:pt x="10148076" y="1494243"/>
                </a:cubicBezTo>
                <a:cubicBezTo>
                  <a:pt x="10153166" y="2060688"/>
                  <a:pt x="10150433" y="2457173"/>
                  <a:pt x="10139862" y="2683954"/>
                </a:cubicBezTo>
                <a:cubicBezTo>
                  <a:pt x="10129276" y="2911073"/>
                  <a:pt x="10110310" y="3027300"/>
                  <a:pt x="10082861" y="3032299"/>
                </a:cubicBezTo>
                <a:cubicBezTo>
                  <a:pt x="9844958" y="3075629"/>
                  <a:pt x="9606360" y="3115206"/>
                  <a:pt x="9367200" y="3150946"/>
                </a:cubicBezTo>
                <a:cubicBezTo>
                  <a:pt x="9338455" y="3155242"/>
                  <a:pt x="9316693" y="3038182"/>
                  <a:pt x="9301903" y="2799636"/>
                </a:cubicBezTo>
                <a:cubicBezTo>
                  <a:pt x="9287095" y="2560803"/>
                  <a:pt x="9277148" y="2149551"/>
                  <a:pt x="9271975" y="1566101"/>
                </a:cubicBezTo>
                <a:cubicBezTo>
                  <a:pt x="9266892" y="992887"/>
                  <a:pt x="9269606" y="588394"/>
                  <a:pt x="9280168" y="352830"/>
                </a:cubicBezTo>
                <a:cubicBezTo>
                  <a:pt x="9289398" y="146952"/>
                  <a:pt x="9305566" y="31224"/>
                  <a:pt x="9328692" y="5509"/>
                </a:cubicBezTo>
                <a:close/>
                <a:moveTo>
                  <a:pt x="8310351" y="0"/>
                </a:moveTo>
                <a:lnTo>
                  <a:pt x="9026754" y="0"/>
                </a:lnTo>
                <a:lnTo>
                  <a:pt x="9036749" y="4841"/>
                </a:lnTo>
                <a:cubicBezTo>
                  <a:pt x="9046411" y="14524"/>
                  <a:pt x="9055066" y="38730"/>
                  <a:pt x="9062724" y="77443"/>
                </a:cubicBezTo>
                <a:cubicBezTo>
                  <a:pt x="9072926" y="129018"/>
                  <a:pt x="9082001" y="216673"/>
                  <a:pt x="9089972" y="340384"/>
                </a:cubicBezTo>
                <a:cubicBezTo>
                  <a:pt x="9097938" y="464021"/>
                  <a:pt x="9104240" y="628873"/>
                  <a:pt x="9108906" y="834956"/>
                </a:cubicBezTo>
                <a:cubicBezTo>
                  <a:pt x="9113571" y="1040988"/>
                  <a:pt x="9117150" y="1288271"/>
                  <a:pt x="9119655" y="1576844"/>
                </a:cubicBezTo>
                <a:cubicBezTo>
                  <a:pt x="9124843" y="2174602"/>
                  <a:pt x="9122144" y="2592717"/>
                  <a:pt x="9111526" y="2831380"/>
                </a:cubicBezTo>
                <a:cubicBezTo>
                  <a:pt x="9100897" y="3070295"/>
                  <a:pt x="9081783" y="3191755"/>
                  <a:pt x="9054138" y="3195491"/>
                </a:cubicBezTo>
                <a:cubicBezTo>
                  <a:pt x="8814497" y="3227876"/>
                  <a:pt x="8574321" y="3256396"/>
                  <a:pt x="8333757" y="3280989"/>
                </a:cubicBezTo>
                <a:cubicBezTo>
                  <a:pt x="8304849" y="3283944"/>
                  <a:pt x="8283152" y="3161062"/>
                  <a:pt x="8268691" y="2912278"/>
                </a:cubicBezTo>
                <a:cubicBezTo>
                  <a:pt x="8254219" y="2663296"/>
                  <a:pt x="8244919" y="2235359"/>
                  <a:pt x="8240710" y="1628618"/>
                </a:cubicBezTo>
                <a:cubicBezTo>
                  <a:pt x="8236575" y="1032522"/>
                  <a:pt x="8239978" y="611945"/>
                  <a:pt x="8250919" y="367026"/>
                </a:cubicBezTo>
                <a:cubicBezTo>
                  <a:pt x="8260486" y="152886"/>
                  <a:pt x="8276840" y="32486"/>
                  <a:pt x="8300007" y="5732"/>
                </a:cubicBezTo>
                <a:close/>
                <a:moveTo>
                  <a:pt x="7281674" y="0"/>
                </a:moveTo>
                <a:lnTo>
                  <a:pt x="7998078" y="0"/>
                </a:lnTo>
                <a:lnTo>
                  <a:pt x="8008063" y="5018"/>
                </a:lnTo>
                <a:cubicBezTo>
                  <a:pt x="8017705" y="15055"/>
                  <a:pt x="8026314" y="40148"/>
                  <a:pt x="8033894" y="80284"/>
                </a:cubicBezTo>
                <a:cubicBezTo>
                  <a:pt x="8043995" y="133773"/>
                  <a:pt x="8052905" y="224687"/>
                  <a:pt x="8060635" y="353012"/>
                </a:cubicBezTo>
                <a:cubicBezTo>
                  <a:pt x="8068362" y="481288"/>
                  <a:pt x="8074357" y="652325"/>
                  <a:pt x="8078629" y="866133"/>
                </a:cubicBezTo>
                <a:cubicBezTo>
                  <a:pt x="8082900" y="1079907"/>
                  <a:pt x="8086014" y="1336465"/>
                  <a:pt x="8087967" y="1635833"/>
                </a:cubicBezTo>
                <a:cubicBezTo>
                  <a:pt x="8092013" y="2255953"/>
                  <a:pt x="8088491" y="2689442"/>
                  <a:pt x="8077358" y="2936423"/>
                </a:cubicBezTo>
                <a:cubicBezTo>
                  <a:pt x="8066217" y="3183569"/>
                  <a:pt x="8046753" y="3308464"/>
                  <a:pt x="8018966" y="3310906"/>
                </a:cubicBezTo>
                <a:cubicBezTo>
                  <a:pt x="7778073" y="3332067"/>
                  <a:pt x="7536820" y="3349283"/>
                  <a:pt x="7295365" y="3362512"/>
                </a:cubicBezTo>
                <a:cubicBezTo>
                  <a:pt x="7266348" y="3364102"/>
                  <a:pt x="7244946" y="3237226"/>
                  <a:pt x="7231203" y="2981888"/>
                </a:cubicBezTo>
                <a:cubicBezTo>
                  <a:pt x="7217454" y="2726443"/>
                  <a:pt x="7209429" y="2288146"/>
                  <a:pt x="7207070" y="1667077"/>
                </a:cubicBezTo>
                <a:cubicBezTo>
                  <a:pt x="7204752" y="1056905"/>
                  <a:pt x="7209451" y="626455"/>
                  <a:pt x="7221132" y="375799"/>
                </a:cubicBezTo>
                <a:cubicBezTo>
                  <a:pt x="7231349" y="156561"/>
                  <a:pt x="7248065" y="33268"/>
                  <a:pt x="7271313" y="5870"/>
                </a:cubicBezTo>
                <a:close/>
                <a:moveTo>
                  <a:pt x="6252998" y="0"/>
                </a:moveTo>
                <a:lnTo>
                  <a:pt x="6969401" y="0"/>
                </a:lnTo>
                <a:lnTo>
                  <a:pt x="6979370" y="5121"/>
                </a:lnTo>
                <a:cubicBezTo>
                  <a:pt x="6988981" y="15365"/>
                  <a:pt x="6997509" y="40974"/>
                  <a:pt x="7004958" y="81942"/>
                </a:cubicBezTo>
                <a:cubicBezTo>
                  <a:pt x="7014888" y="136555"/>
                  <a:pt x="7023509" y="229388"/>
                  <a:pt x="7030827" y="360435"/>
                </a:cubicBezTo>
                <a:cubicBezTo>
                  <a:pt x="7038144" y="491459"/>
                  <a:pt x="7043599" y="666158"/>
                  <a:pt x="7047189" y="884538"/>
                </a:cubicBezTo>
                <a:cubicBezTo>
                  <a:pt x="7050779" y="1102900"/>
                  <a:pt x="7053077" y="1364950"/>
                  <a:pt x="7054077" y="1670700"/>
                </a:cubicBezTo>
                <a:cubicBezTo>
                  <a:pt x="7056146" y="2304037"/>
                  <a:pt x="7051229" y="2746510"/>
                  <a:pt x="7039273" y="2998174"/>
                </a:cubicBezTo>
                <a:cubicBezTo>
                  <a:pt x="7027315" y="3249915"/>
                  <a:pt x="7007382" y="3376415"/>
                  <a:pt x="6979508" y="3377540"/>
                </a:cubicBezTo>
                <a:cubicBezTo>
                  <a:pt x="6737884" y="3387292"/>
                  <a:pt x="6496086" y="3393049"/>
                  <a:pt x="6254275" y="3394798"/>
                </a:cubicBezTo>
                <a:cubicBezTo>
                  <a:pt x="6225212" y="3395007"/>
                  <a:pt x="6204248" y="3266000"/>
                  <a:pt x="6191440" y="3007849"/>
                </a:cubicBezTo>
                <a:cubicBezTo>
                  <a:pt x="6178632" y="2749684"/>
                  <a:pt x="6172232" y="2307442"/>
                  <a:pt x="6172186" y="1681136"/>
                </a:cubicBezTo>
                <a:cubicBezTo>
                  <a:pt x="6172140" y="1065818"/>
                  <a:pt x="6178448" y="631795"/>
                  <a:pt x="6191058" y="379071"/>
                </a:cubicBezTo>
                <a:cubicBezTo>
                  <a:pt x="6202092" y="157944"/>
                  <a:pt x="6219266" y="33562"/>
                  <a:pt x="6242615" y="5922"/>
                </a:cubicBezTo>
                <a:close/>
                <a:moveTo>
                  <a:pt x="5224321" y="0"/>
                </a:moveTo>
                <a:lnTo>
                  <a:pt x="5940725" y="0"/>
                </a:lnTo>
                <a:lnTo>
                  <a:pt x="5950675" y="5149"/>
                </a:lnTo>
                <a:cubicBezTo>
                  <a:pt x="5960247" y="15450"/>
                  <a:pt x="5968678" y="41201"/>
                  <a:pt x="5975972" y="82403"/>
                </a:cubicBezTo>
                <a:cubicBezTo>
                  <a:pt x="5985698" y="137341"/>
                  <a:pt x="5993970" y="230736"/>
                  <a:pt x="6000793" y="362588"/>
                </a:cubicBezTo>
                <a:cubicBezTo>
                  <a:pt x="6007616" y="494444"/>
                  <a:pt x="6012414" y="670250"/>
                  <a:pt x="6015182" y="890007"/>
                </a:cubicBezTo>
                <a:cubicBezTo>
                  <a:pt x="6017950" y="1109766"/>
                  <a:pt x="6019264" y="1373475"/>
                  <a:pt x="6019112" y="1681133"/>
                </a:cubicBezTo>
                <a:cubicBezTo>
                  <a:pt x="6018798" y="2318426"/>
                  <a:pt x="6012212" y="2763414"/>
                  <a:pt x="5999299" y="3016084"/>
                </a:cubicBezTo>
                <a:cubicBezTo>
                  <a:pt x="5986385" y="3268741"/>
                  <a:pt x="5965951" y="3395001"/>
                  <a:pt x="5938050" y="3394800"/>
                </a:cubicBezTo>
                <a:cubicBezTo>
                  <a:pt x="5696239" y="3393055"/>
                  <a:pt x="5454441" y="3387302"/>
                  <a:pt x="5212818" y="3377553"/>
                </a:cubicBezTo>
                <a:cubicBezTo>
                  <a:pt x="5183784" y="3376381"/>
                  <a:pt x="5163332" y="3247125"/>
                  <a:pt x="5151499" y="2989928"/>
                </a:cubicBezTo>
                <a:cubicBezTo>
                  <a:pt x="5139669" y="2732809"/>
                  <a:pt x="5134928" y="2293075"/>
                  <a:pt x="5137223" y="1670669"/>
                </a:cubicBezTo>
                <a:cubicBezTo>
                  <a:pt x="5139478" y="1059182"/>
                  <a:pt x="5147408" y="627918"/>
                  <a:pt x="5160962" y="376812"/>
                </a:cubicBezTo>
                <a:cubicBezTo>
                  <a:pt x="5172826" y="157023"/>
                  <a:pt x="5190464" y="33367"/>
                  <a:pt x="5213916" y="5888"/>
                </a:cubicBezTo>
                <a:close/>
                <a:moveTo>
                  <a:pt x="4195645" y="0"/>
                </a:moveTo>
                <a:lnTo>
                  <a:pt x="4912048" y="0"/>
                </a:lnTo>
                <a:lnTo>
                  <a:pt x="4921979" y="5102"/>
                </a:lnTo>
                <a:cubicBezTo>
                  <a:pt x="4931514" y="15309"/>
                  <a:pt x="4939851" y="40827"/>
                  <a:pt x="4946992" y="81661"/>
                </a:cubicBezTo>
                <a:cubicBezTo>
                  <a:pt x="4956518" y="136123"/>
                  <a:pt x="4964443" y="228717"/>
                  <a:pt x="4970780" y="359452"/>
                </a:cubicBezTo>
                <a:cubicBezTo>
                  <a:pt x="4977118" y="490214"/>
                  <a:pt x="4981265" y="664563"/>
                  <a:pt x="4983222" y="882492"/>
                </a:cubicBezTo>
                <a:cubicBezTo>
                  <a:pt x="4985179" y="1100441"/>
                  <a:pt x="4985517" y="1361962"/>
                  <a:pt x="4984230" y="1667042"/>
                </a:cubicBezTo>
                <a:cubicBezTo>
                  <a:pt x="4981565" y="2298992"/>
                  <a:pt x="4973343" y="2740003"/>
                  <a:pt x="4959510" y="2989992"/>
                </a:cubicBezTo>
                <a:cubicBezTo>
                  <a:pt x="4945682" y="3239877"/>
                  <a:pt x="4924820" y="3364056"/>
                  <a:pt x="4896964" y="3362530"/>
                </a:cubicBezTo>
                <a:cubicBezTo>
                  <a:pt x="4655510" y="3349304"/>
                  <a:pt x="4414258" y="3332093"/>
                  <a:pt x="4173367" y="3310935"/>
                </a:cubicBezTo>
                <a:cubicBezTo>
                  <a:pt x="4144423" y="3308393"/>
                  <a:pt x="4124451" y="3180773"/>
                  <a:pt x="4113452" y="2928287"/>
                </a:cubicBezTo>
                <a:cubicBezTo>
                  <a:pt x="4102460" y="2675971"/>
                  <a:pt x="4099104" y="2245174"/>
                  <a:pt x="4103340" y="1635769"/>
                </a:cubicBezTo>
                <a:cubicBezTo>
                  <a:pt x="4107501" y="1037056"/>
                  <a:pt x="4116767" y="614858"/>
                  <a:pt x="4131105" y="369044"/>
                </a:cubicBezTo>
                <a:cubicBezTo>
                  <a:pt x="4143659" y="153806"/>
                  <a:pt x="4161684" y="32684"/>
                  <a:pt x="4185221" y="5767"/>
                </a:cubicBezTo>
                <a:close/>
                <a:moveTo>
                  <a:pt x="3166968" y="0"/>
                </a:moveTo>
                <a:lnTo>
                  <a:pt x="3883372" y="0"/>
                </a:lnTo>
                <a:lnTo>
                  <a:pt x="3893288" y="4981"/>
                </a:lnTo>
                <a:cubicBezTo>
                  <a:pt x="3902793" y="14944"/>
                  <a:pt x="3911056" y="39855"/>
                  <a:pt x="3918078" y="79723"/>
                </a:cubicBezTo>
                <a:cubicBezTo>
                  <a:pt x="3927445" y="132912"/>
                  <a:pt x="3935093" y="223350"/>
                  <a:pt x="3941043" y="351053"/>
                </a:cubicBezTo>
                <a:cubicBezTo>
                  <a:pt x="3946996" y="478810"/>
                  <a:pt x="3950616" y="649150"/>
                  <a:pt x="3951926" y="862061"/>
                </a:cubicBezTo>
                <a:cubicBezTo>
                  <a:pt x="3953235" y="1075009"/>
                  <a:pt x="3952791" y="1330514"/>
                  <a:pt x="3950597" y="1628550"/>
                </a:cubicBezTo>
                <a:cubicBezTo>
                  <a:pt x="3946052" y="2245909"/>
                  <a:pt x="3936550" y="2676486"/>
                  <a:pt x="3922010" y="2920133"/>
                </a:cubicBezTo>
                <a:cubicBezTo>
                  <a:pt x="3907483" y="3163586"/>
                  <a:pt x="3886331" y="3283859"/>
                  <a:pt x="3858579" y="3281023"/>
                </a:cubicBezTo>
                <a:cubicBezTo>
                  <a:pt x="3618017" y="3256434"/>
                  <a:pt x="3377841" y="3227918"/>
                  <a:pt x="3138201" y="3195537"/>
                </a:cubicBezTo>
                <a:cubicBezTo>
                  <a:pt x="3109406" y="3191646"/>
                  <a:pt x="3089791" y="3067532"/>
                  <a:pt x="3079312" y="2823474"/>
                </a:cubicBezTo>
                <a:cubicBezTo>
                  <a:pt x="3068844" y="2579676"/>
                  <a:pt x="3066304" y="2164165"/>
                  <a:pt x="3071659" y="1576749"/>
                </a:cubicBezTo>
                <a:cubicBezTo>
                  <a:pt x="3076919" y="999638"/>
                  <a:pt x="3086947" y="592732"/>
                  <a:pt x="3101740" y="355834"/>
                </a:cubicBezTo>
                <a:cubicBezTo>
                  <a:pt x="3114698" y="148322"/>
                  <a:pt x="3132946" y="31520"/>
                  <a:pt x="3156534" y="5562"/>
                </a:cubicBezTo>
                <a:close/>
                <a:moveTo>
                  <a:pt x="2138292" y="0"/>
                </a:moveTo>
                <a:lnTo>
                  <a:pt x="2854696" y="0"/>
                </a:lnTo>
                <a:lnTo>
                  <a:pt x="2864605" y="4785"/>
                </a:lnTo>
                <a:cubicBezTo>
                  <a:pt x="2874095" y="14359"/>
                  <a:pt x="2882321" y="38294"/>
                  <a:pt x="2889281" y="76607"/>
                </a:cubicBezTo>
                <a:cubicBezTo>
                  <a:pt x="2898569" y="127736"/>
                  <a:pt x="2906071" y="214683"/>
                  <a:pt x="2911821" y="337468"/>
                </a:cubicBezTo>
                <a:cubicBezTo>
                  <a:pt x="2917576" y="460331"/>
                  <a:pt x="2920917" y="624146"/>
                  <a:pt x="2921889" y="828894"/>
                </a:cubicBezTo>
                <a:cubicBezTo>
                  <a:pt x="2922862" y="1033696"/>
                  <a:pt x="2922007" y="1279413"/>
                  <a:pt x="2919340" y="1566001"/>
                </a:cubicBezTo>
                <a:cubicBezTo>
                  <a:pt x="2913817" y="2159649"/>
                  <a:pt x="2903664" y="2573429"/>
                  <a:pt x="2888799" y="2807126"/>
                </a:cubicBezTo>
                <a:cubicBezTo>
                  <a:pt x="2873952" y="3040542"/>
                  <a:pt x="2852736" y="3155120"/>
                  <a:pt x="2825141" y="3150997"/>
                </a:cubicBezTo>
                <a:cubicBezTo>
                  <a:pt x="2585982" y="3115261"/>
                  <a:pt x="2347381" y="3075687"/>
                  <a:pt x="2109477" y="3032360"/>
                </a:cubicBezTo>
                <a:cubicBezTo>
                  <a:pt x="2080884" y="3027153"/>
                  <a:pt x="2061420" y="2908382"/>
                  <a:pt x="2050983" y="2676395"/>
                </a:cubicBezTo>
                <a:cubicBezTo>
                  <a:pt x="2040561" y="2444754"/>
                  <a:pt x="2037985" y="2050748"/>
                  <a:pt x="2043242" y="1494116"/>
                </a:cubicBezTo>
                <a:cubicBezTo>
                  <a:pt x="2048407" y="947250"/>
                  <a:pt x="2058348" y="561730"/>
                  <a:pt x="2073107" y="337298"/>
                </a:cubicBezTo>
                <a:cubicBezTo>
                  <a:pt x="2086041" y="140618"/>
                  <a:pt x="2104274" y="29883"/>
                  <a:pt x="2127858" y="5273"/>
                </a:cubicBezTo>
                <a:close/>
                <a:moveTo>
                  <a:pt x="1109615" y="0"/>
                </a:moveTo>
                <a:lnTo>
                  <a:pt x="1826019" y="0"/>
                </a:lnTo>
                <a:lnTo>
                  <a:pt x="1835931" y="4518"/>
                </a:lnTo>
                <a:cubicBezTo>
                  <a:pt x="1845428" y="13557"/>
                  <a:pt x="1853670" y="36158"/>
                  <a:pt x="1860653" y="72340"/>
                </a:cubicBezTo>
                <a:cubicBezTo>
                  <a:pt x="1869975" y="120641"/>
                  <a:pt x="1877520" y="202790"/>
                  <a:pt x="1883341" y="318812"/>
                </a:cubicBezTo>
                <a:cubicBezTo>
                  <a:pt x="1889168" y="434936"/>
                  <a:pt x="1892584" y="589767"/>
                  <a:pt x="1893666" y="783277"/>
                </a:cubicBezTo>
                <a:cubicBezTo>
                  <a:pt x="1894750" y="976859"/>
                  <a:pt x="1894016" y="1209095"/>
                  <a:pt x="1891503" y="1479933"/>
                </a:cubicBezTo>
                <a:cubicBezTo>
                  <a:pt x="1886298" y="2040953"/>
                  <a:pt x="1876412" y="2431718"/>
                  <a:pt x="1861757" y="2651943"/>
                </a:cubicBezTo>
                <a:cubicBezTo>
                  <a:pt x="1847127" y="2871802"/>
                  <a:pt x="1826146" y="2978944"/>
                  <a:pt x="1798759" y="2973568"/>
                </a:cubicBezTo>
                <a:cubicBezTo>
                  <a:pt x="1561474" y="2926986"/>
                  <a:pt x="1324905" y="2876685"/>
                  <a:pt x="1089175" y="2822766"/>
                </a:cubicBezTo>
                <a:cubicBezTo>
                  <a:pt x="1060834" y="2816284"/>
                  <a:pt x="1041237" y="2704649"/>
                  <a:pt x="1030209" y="2488273"/>
                </a:cubicBezTo>
                <a:cubicBezTo>
                  <a:pt x="1019204" y="2272327"/>
                  <a:pt x="1015485" y="1905864"/>
                  <a:pt x="1019065" y="1388558"/>
                </a:cubicBezTo>
                <a:cubicBezTo>
                  <a:pt x="1022583" y="880327"/>
                  <a:pt x="1031336" y="522111"/>
                  <a:pt x="1045426" y="313590"/>
                </a:cubicBezTo>
                <a:cubicBezTo>
                  <a:pt x="1057781" y="130758"/>
                  <a:pt x="1075686" y="27789"/>
                  <a:pt x="1099197" y="4904"/>
                </a:cubicBezTo>
                <a:close/>
                <a:moveTo>
                  <a:pt x="80938" y="0"/>
                </a:moveTo>
                <a:lnTo>
                  <a:pt x="797342" y="0"/>
                </a:lnTo>
                <a:lnTo>
                  <a:pt x="807271" y="4181"/>
                </a:lnTo>
                <a:cubicBezTo>
                  <a:pt x="816802" y="12546"/>
                  <a:pt x="825128" y="33463"/>
                  <a:pt x="832242" y="66956"/>
                </a:cubicBezTo>
                <a:cubicBezTo>
                  <a:pt x="841744" y="111684"/>
                  <a:pt x="849573" y="187770"/>
                  <a:pt x="855809" y="295240"/>
                </a:cubicBezTo>
                <a:cubicBezTo>
                  <a:pt x="862052" y="402836"/>
                  <a:pt x="865998" y="546296"/>
                  <a:pt x="867764" y="725587"/>
                </a:cubicBezTo>
                <a:cubicBezTo>
                  <a:pt x="869531" y="904966"/>
                  <a:pt x="869604" y="1120144"/>
                  <a:pt x="868047" y="1371056"/>
                </a:cubicBezTo>
                <a:cubicBezTo>
                  <a:pt x="864821" y="1890804"/>
                  <a:pt x="856368" y="2252522"/>
                  <a:pt x="842602" y="2455866"/>
                </a:cubicBezTo>
                <a:cubicBezTo>
                  <a:pt x="828868" y="2658759"/>
                  <a:pt x="808488" y="2756782"/>
                  <a:pt x="781356" y="2750195"/>
                </a:cubicBezTo>
                <a:cubicBezTo>
                  <a:pt x="546370" y="2693142"/>
                  <a:pt x="312240" y="2632513"/>
                  <a:pt x="79073" y="2568421"/>
                </a:cubicBezTo>
                <a:cubicBezTo>
                  <a:pt x="51029" y="2560713"/>
                  <a:pt x="30944" y="2457946"/>
                  <a:pt x="18557" y="2260598"/>
                </a:cubicBezTo>
                <a:cubicBezTo>
                  <a:pt x="6202" y="2063761"/>
                  <a:pt x="0" y="1730660"/>
                  <a:pt x="0" y="1260909"/>
                </a:cubicBezTo>
                <a:cubicBezTo>
                  <a:pt x="0" y="799400"/>
                  <a:pt x="6239" y="474187"/>
                  <a:pt x="18895" y="284897"/>
                </a:cubicBezTo>
                <a:cubicBezTo>
                  <a:pt x="29999" y="118820"/>
                  <a:pt x="47199" y="25253"/>
                  <a:pt x="70554" y="4456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E43222-1FDA-9401-B1D5-AD8C0D1F5420}"/>
              </a:ext>
            </a:extLst>
          </p:cNvPr>
          <p:cNvSpPr txBox="1"/>
          <p:nvPr/>
        </p:nvSpPr>
        <p:spPr>
          <a:xfrm>
            <a:off x="12842934" y="629323"/>
            <a:ext cx="2595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251D7-453B-CC12-9213-979BBA54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0508" y="4524375"/>
            <a:ext cx="3343265" cy="2158152"/>
          </a:xfrm>
          <a:prstGeom prst="rect">
            <a:avLst/>
          </a:prstGeom>
        </p:spPr>
      </p:pic>
      <p:pic>
        <p:nvPicPr>
          <p:cNvPr id="2" name="Picture 6" descr="SwachhBharatAbhiyan: Neglected areas in Navi Mumbai show the dirty picture  | Mumbai news - Hindustan Times">
            <a:extLst>
              <a:ext uri="{FF2B5EF4-FFF2-40B4-BE49-F238E27FC236}">
                <a16:creationId xmlns:a16="http://schemas.microsoft.com/office/drawing/2014/main" id="{14549FE6-6226-5E27-94E7-7478A8D8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49" y="1136964"/>
            <a:ext cx="2625296" cy="21548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ocial media campaign forces duo to travel back 80 kms to pick trash they  dumped on road">
            <a:extLst>
              <a:ext uri="{FF2B5EF4-FFF2-40B4-BE49-F238E27FC236}">
                <a16:creationId xmlns:a16="http://schemas.microsoft.com/office/drawing/2014/main" id="{B669FE48-D0EC-0E39-76D8-971CC662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141" y="3804387"/>
            <a:ext cx="2731711" cy="21745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BC941-5061-75CA-30D7-823B0AA240BD}"/>
              </a:ext>
            </a:extLst>
          </p:cNvPr>
          <p:cNvSpPr txBox="1"/>
          <p:nvPr/>
        </p:nvSpPr>
        <p:spPr>
          <a:xfrm>
            <a:off x="721519" y="400444"/>
            <a:ext cx="9863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solidFill>
                  <a:schemeClr val="accent1">
                    <a:lumMod val="75000"/>
                  </a:schemeClr>
                </a:solidFill>
              </a:rPr>
              <a:t>PROBLEMS FACED:</a:t>
            </a:r>
            <a:endParaRPr lang="en-IN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795F6-3CD8-EE7A-5151-3E75F4100BD4}"/>
              </a:ext>
            </a:extLst>
          </p:cNvPr>
          <p:cNvSpPr txBox="1"/>
          <p:nvPr/>
        </p:nvSpPr>
        <p:spPr>
          <a:xfrm>
            <a:off x="835819" y="1432263"/>
            <a:ext cx="98631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Improper Waste Disposal</a:t>
            </a:r>
          </a:p>
          <a:p>
            <a:pPr marL="0" indent="0">
              <a:buNone/>
            </a:pPr>
            <a:endParaRPr lang="en-IN" sz="4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Resistance to Behavioural Change</a:t>
            </a:r>
          </a:p>
          <a:p>
            <a:pPr marL="0" indent="0">
              <a:buNone/>
            </a:pPr>
            <a:endParaRPr lang="en-IN" sz="4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Lack of Community Engagement</a:t>
            </a:r>
          </a:p>
          <a:p>
            <a:endParaRPr lang="en-IN" sz="4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Limited Technological Support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FFCBFD-D556-C574-0B8A-2FE82F10C119}"/>
              </a:ext>
            </a:extLst>
          </p:cNvPr>
          <p:cNvSpPr txBox="1"/>
          <p:nvPr/>
        </p:nvSpPr>
        <p:spPr>
          <a:xfrm>
            <a:off x="6706924" y="2901838"/>
            <a:ext cx="9868486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" b="1" u="sng" dirty="0">
                <a:solidFill>
                  <a:schemeClr val="accent1">
                    <a:lumMod val="75000"/>
                  </a:schemeClr>
                </a:solidFill>
              </a:rPr>
              <a:t>OUR SOLUTION</a:t>
            </a:r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367370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868CC4-66DF-5848-5D7A-C1D4F906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4" b="13887"/>
          <a:stretch>
            <a:fillRect/>
          </a:stretch>
        </p:blipFill>
        <p:spPr>
          <a:xfrm>
            <a:off x="-2428875" y="-1962150"/>
            <a:ext cx="6886575" cy="1790711"/>
          </a:xfrm>
          <a:custGeom>
            <a:avLst/>
            <a:gdLst/>
            <a:ahLst/>
            <a:cxnLst/>
            <a:rect l="l" t="t" r="r" b="b"/>
            <a:pathLst>
              <a:path w="12191314" h="3394800">
                <a:moveTo>
                  <a:pt x="11396380" y="0"/>
                </a:moveTo>
                <a:lnTo>
                  <a:pt x="12112785" y="0"/>
                </a:lnTo>
                <a:lnTo>
                  <a:pt x="12122736" y="3884"/>
                </a:lnTo>
                <a:cubicBezTo>
                  <a:pt x="12132312" y="11654"/>
                  <a:pt x="12140754" y="31072"/>
                  <a:pt x="12148076" y="62107"/>
                </a:cubicBezTo>
                <a:cubicBezTo>
                  <a:pt x="12157821" y="103405"/>
                  <a:pt x="12166091" y="173570"/>
                  <a:pt x="12172953" y="272551"/>
                </a:cubicBezTo>
                <a:cubicBezTo>
                  <a:pt x="12179805" y="371387"/>
                  <a:pt x="12184564" y="503177"/>
                  <a:pt x="12187353" y="667949"/>
                </a:cubicBezTo>
                <a:cubicBezTo>
                  <a:pt x="12190141" y="832620"/>
                  <a:pt x="12191433" y="1030313"/>
                  <a:pt x="12191306" y="1261103"/>
                </a:cubicBezTo>
                <a:cubicBezTo>
                  <a:pt x="12191043" y="1739168"/>
                  <a:pt x="12184659" y="2074386"/>
                  <a:pt x="12172199" y="2267137"/>
                </a:cubicBezTo>
                <a:cubicBezTo>
                  <a:pt x="12159709" y="2460387"/>
                  <a:pt x="12140131" y="2560943"/>
                  <a:pt x="12113208" y="2568344"/>
                </a:cubicBezTo>
                <a:cubicBezTo>
                  <a:pt x="11880050" y="2632436"/>
                  <a:pt x="11645928" y="2693067"/>
                  <a:pt x="11410949" y="2750121"/>
                </a:cubicBezTo>
                <a:cubicBezTo>
                  <a:pt x="11382687" y="2756983"/>
                  <a:pt x="11361783" y="2656847"/>
                  <a:pt x="11348126" y="2449451"/>
                </a:cubicBezTo>
                <a:cubicBezTo>
                  <a:pt x="11334437" y="2241596"/>
                  <a:pt x="11326178" y="1882069"/>
                  <a:pt x="11323265" y="1371221"/>
                </a:cubicBezTo>
                <a:cubicBezTo>
                  <a:pt x="11320402" y="869336"/>
                  <a:pt x="11324617" y="515047"/>
                  <a:pt x="11336119" y="308697"/>
                </a:cubicBezTo>
                <a:cubicBezTo>
                  <a:pt x="11346159" y="128526"/>
                  <a:pt x="11362794" y="27308"/>
                  <a:pt x="11386023" y="4818"/>
                </a:cubicBezTo>
                <a:close/>
                <a:moveTo>
                  <a:pt x="10367704" y="0"/>
                </a:moveTo>
                <a:lnTo>
                  <a:pt x="11084108" y="0"/>
                </a:lnTo>
                <a:lnTo>
                  <a:pt x="11094089" y="4272"/>
                </a:lnTo>
                <a:cubicBezTo>
                  <a:pt x="11103722" y="12816"/>
                  <a:pt x="11112308" y="34173"/>
                  <a:pt x="11119861" y="68317"/>
                </a:cubicBezTo>
                <a:cubicBezTo>
                  <a:pt x="11129915" y="113772"/>
                  <a:pt x="11138721" y="191010"/>
                  <a:pt x="11146331" y="299990"/>
                </a:cubicBezTo>
                <a:cubicBezTo>
                  <a:pt x="11153932" y="408847"/>
                  <a:pt x="11159712" y="553996"/>
                  <a:pt x="11163758" y="735462"/>
                </a:cubicBezTo>
                <a:cubicBezTo>
                  <a:pt x="11167801" y="916842"/>
                  <a:pt x="11170615" y="1134573"/>
                  <a:pt x="11172248" y="1388717"/>
                </a:cubicBezTo>
                <a:cubicBezTo>
                  <a:pt x="11175632" y="1915159"/>
                  <a:pt x="11171747" y="2283939"/>
                  <a:pt x="11160607" y="2495375"/>
                </a:cubicBezTo>
                <a:cubicBezTo>
                  <a:pt x="11149445" y="2707232"/>
                  <a:pt x="11130347" y="2816471"/>
                  <a:pt x="11103141" y="2822694"/>
                </a:cubicBezTo>
                <a:cubicBezTo>
                  <a:pt x="10867419" y="2876614"/>
                  <a:pt x="10630856" y="2926918"/>
                  <a:pt x="10393575" y="2973502"/>
                </a:cubicBezTo>
                <a:cubicBezTo>
                  <a:pt x="10365048" y="2979103"/>
                  <a:pt x="10343527" y="2869646"/>
                  <a:pt x="10328954" y="2644934"/>
                </a:cubicBezTo>
                <a:cubicBezTo>
                  <a:pt x="10314360" y="2419847"/>
                  <a:pt x="10304676" y="2031461"/>
                  <a:pt x="10299814" y="1480064"/>
                </a:cubicBezTo>
                <a:cubicBezTo>
                  <a:pt x="10295039" y="938341"/>
                  <a:pt x="10297940" y="556006"/>
                  <a:pt x="10308639" y="333333"/>
                </a:cubicBezTo>
                <a:cubicBezTo>
                  <a:pt x="10317986" y="138810"/>
                  <a:pt x="10334224" y="29493"/>
                  <a:pt x="10357365" y="5204"/>
                </a:cubicBezTo>
                <a:close/>
                <a:moveTo>
                  <a:pt x="9339027" y="0"/>
                </a:moveTo>
                <a:lnTo>
                  <a:pt x="10055431" y="0"/>
                </a:lnTo>
                <a:lnTo>
                  <a:pt x="10065425" y="4592"/>
                </a:lnTo>
                <a:cubicBezTo>
                  <a:pt x="10075085" y="13776"/>
                  <a:pt x="10083738" y="36733"/>
                  <a:pt x="10091394" y="73442"/>
                </a:cubicBezTo>
                <a:cubicBezTo>
                  <a:pt x="10101592" y="122333"/>
                  <a:pt x="10110651" y="205416"/>
                  <a:pt x="10118608" y="322660"/>
                </a:cubicBezTo>
                <a:cubicBezTo>
                  <a:pt x="10126556" y="439806"/>
                  <a:pt x="10132822" y="596005"/>
                  <a:pt x="10137454" y="791278"/>
                </a:cubicBezTo>
                <a:cubicBezTo>
                  <a:pt x="10142088" y="986482"/>
                  <a:pt x="10145618" y="1220786"/>
                  <a:pt x="10148076" y="1494243"/>
                </a:cubicBezTo>
                <a:cubicBezTo>
                  <a:pt x="10153166" y="2060688"/>
                  <a:pt x="10150433" y="2457173"/>
                  <a:pt x="10139862" y="2683954"/>
                </a:cubicBezTo>
                <a:cubicBezTo>
                  <a:pt x="10129276" y="2911073"/>
                  <a:pt x="10110310" y="3027300"/>
                  <a:pt x="10082861" y="3032299"/>
                </a:cubicBezTo>
                <a:cubicBezTo>
                  <a:pt x="9844958" y="3075629"/>
                  <a:pt x="9606360" y="3115206"/>
                  <a:pt x="9367200" y="3150946"/>
                </a:cubicBezTo>
                <a:cubicBezTo>
                  <a:pt x="9338455" y="3155242"/>
                  <a:pt x="9316693" y="3038182"/>
                  <a:pt x="9301903" y="2799636"/>
                </a:cubicBezTo>
                <a:cubicBezTo>
                  <a:pt x="9287095" y="2560803"/>
                  <a:pt x="9277148" y="2149551"/>
                  <a:pt x="9271975" y="1566101"/>
                </a:cubicBezTo>
                <a:cubicBezTo>
                  <a:pt x="9266892" y="992887"/>
                  <a:pt x="9269606" y="588394"/>
                  <a:pt x="9280168" y="352830"/>
                </a:cubicBezTo>
                <a:cubicBezTo>
                  <a:pt x="9289398" y="146952"/>
                  <a:pt x="9305566" y="31224"/>
                  <a:pt x="9328692" y="5509"/>
                </a:cubicBezTo>
                <a:close/>
                <a:moveTo>
                  <a:pt x="8310351" y="0"/>
                </a:moveTo>
                <a:lnTo>
                  <a:pt x="9026754" y="0"/>
                </a:lnTo>
                <a:lnTo>
                  <a:pt x="9036749" y="4841"/>
                </a:lnTo>
                <a:cubicBezTo>
                  <a:pt x="9046411" y="14524"/>
                  <a:pt x="9055066" y="38730"/>
                  <a:pt x="9062724" y="77443"/>
                </a:cubicBezTo>
                <a:cubicBezTo>
                  <a:pt x="9072926" y="129018"/>
                  <a:pt x="9082001" y="216673"/>
                  <a:pt x="9089972" y="340384"/>
                </a:cubicBezTo>
                <a:cubicBezTo>
                  <a:pt x="9097938" y="464021"/>
                  <a:pt x="9104240" y="628873"/>
                  <a:pt x="9108906" y="834956"/>
                </a:cubicBezTo>
                <a:cubicBezTo>
                  <a:pt x="9113571" y="1040988"/>
                  <a:pt x="9117150" y="1288271"/>
                  <a:pt x="9119655" y="1576844"/>
                </a:cubicBezTo>
                <a:cubicBezTo>
                  <a:pt x="9124843" y="2174602"/>
                  <a:pt x="9122144" y="2592717"/>
                  <a:pt x="9111526" y="2831380"/>
                </a:cubicBezTo>
                <a:cubicBezTo>
                  <a:pt x="9100897" y="3070295"/>
                  <a:pt x="9081783" y="3191755"/>
                  <a:pt x="9054138" y="3195491"/>
                </a:cubicBezTo>
                <a:cubicBezTo>
                  <a:pt x="8814497" y="3227876"/>
                  <a:pt x="8574321" y="3256396"/>
                  <a:pt x="8333757" y="3280989"/>
                </a:cubicBezTo>
                <a:cubicBezTo>
                  <a:pt x="8304849" y="3283944"/>
                  <a:pt x="8283152" y="3161062"/>
                  <a:pt x="8268691" y="2912278"/>
                </a:cubicBezTo>
                <a:cubicBezTo>
                  <a:pt x="8254219" y="2663296"/>
                  <a:pt x="8244919" y="2235359"/>
                  <a:pt x="8240710" y="1628618"/>
                </a:cubicBezTo>
                <a:cubicBezTo>
                  <a:pt x="8236575" y="1032522"/>
                  <a:pt x="8239978" y="611945"/>
                  <a:pt x="8250919" y="367026"/>
                </a:cubicBezTo>
                <a:cubicBezTo>
                  <a:pt x="8260486" y="152886"/>
                  <a:pt x="8276840" y="32486"/>
                  <a:pt x="8300007" y="5732"/>
                </a:cubicBezTo>
                <a:close/>
                <a:moveTo>
                  <a:pt x="7281674" y="0"/>
                </a:moveTo>
                <a:lnTo>
                  <a:pt x="7998078" y="0"/>
                </a:lnTo>
                <a:lnTo>
                  <a:pt x="8008063" y="5018"/>
                </a:lnTo>
                <a:cubicBezTo>
                  <a:pt x="8017705" y="15055"/>
                  <a:pt x="8026314" y="40148"/>
                  <a:pt x="8033894" y="80284"/>
                </a:cubicBezTo>
                <a:cubicBezTo>
                  <a:pt x="8043995" y="133773"/>
                  <a:pt x="8052905" y="224687"/>
                  <a:pt x="8060635" y="353012"/>
                </a:cubicBezTo>
                <a:cubicBezTo>
                  <a:pt x="8068362" y="481288"/>
                  <a:pt x="8074357" y="652325"/>
                  <a:pt x="8078629" y="866133"/>
                </a:cubicBezTo>
                <a:cubicBezTo>
                  <a:pt x="8082900" y="1079907"/>
                  <a:pt x="8086014" y="1336465"/>
                  <a:pt x="8087967" y="1635833"/>
                </a:cubicBezTo>
                <a:cubicBezTo>
                  <a:pt x="8092013" y="2255953"/>
                  <a:pt x="8088491" y="2689442"/>
                  <a:pt x="8077358" y="2936423"/>
                </a:cubicBezTo>
                <a:cubicBezTo>
                  <a:pt x="8066217" y="3183569"/>
                  <a:pt x="8046753" y="3308464"/>
                  <a:pt x="8018966" y="3310906"/>
                </a:cubicBezTo>
                <a:cubicBezTo>
                  <a:pt x="7778073" y="3332067"/>
                  <a:pt x="7536820" y="3349283"/>
                  <a:pt x="7295365" y="3362512"/>
                </a:cubicBezTo>
                <a:cubicBezTo>
                  <a:pt x="7266348" y="3364102"/>
                  <a:pt x="7244946" y="3237226"/>
                  <a:pt x="7231203" y="2981888"/>
                </a:cubicBezTo>
                <a:cubicBezTo>
                  <a:pt x="7217454" y="2726443"/>
                  <a:pt x="7209429" y="2288146"/>
                  <a:pt x="7207070" y="1667077"/>
                </a:cubicBezTo>
                <a:cubicBezTo>
                  <a:pt x="7204752" y="1056905"/>
                  <a:pt x="7209451" y="626455"/>
                  <a:pt x="7221132" y="375799"/>
                </a:cubicBezTo>
                <a:cubicBezTo>
                  <a:pt x="7231349" y="156561"/>
                  <a:pt x="7248065" y="33268"/>
                  <a:pt x="7271313" y="5870"/>
                </a:cubicBezTo>
                <a:close/>
                <a:moveTo>
                  <a:pt x="6252998" y="0"/>
                </a:moveTo>
                <a:lnTo>
                  <a:pt x="6969401" y="0"/>
                </a:lnTo>
                <a:lnTo>
                  <a:pt x="6979370" y="5121"/>
                </a:lnTo>
                <a:cubicBezTo>
                  <a:pt x="6988981" y="15365"/>
                  <a:pt x="6997509" y="40974"/>
                  <a:pt x="7004958" y="81942"/>
                </a:cubicBezTo>
                <a:cubicBezTo>
                  <a:pt x="7014888" y="136555"/>
                  <a:pt x="7023509" y="229388"/>
                  <a:pt x="7030827" y="360435"/>
                </a:cubicBezTo>
                <a:cubicBezTo>
                  <a:pt x="7038144" y="491459"/>
                  <a:pt x="7043599" y="666158"/>
                  <a:pt x="7047189" y="884538"/>
                </a:cubicBezTo>
                <a:cubicBezTo>
                  <a:pt x="7050779" y="1102900"/>
                  <a:pt x="7053077" y="1364950"/>
                  <a:pt x="7054077" y="1670700"/>
                </a:cubicBezTo>
                <a:cubicBezTo>
                  <a:pt x="7056146" y="2304037"/>
                  <a:pt x="7051229" y="2746510"/>
                  <a:pt x="7039273" y="2998174"/>
                </a:cubicBezTo>
                <a:cubicBezTo>
                  <a:pt x="7027315" y="3249915"/>
                  <a:pt x="7007382" y="3376415"/>
                  <a:pt x="6979508" y="3377540"/>
                </a:cubicBezTo>
                <a:cubicBezTo>
                  <a:pt x="6737884" y="3387292"/>
                  <a:pt x="6496086" y="3393049"/>
                  <a:pt x="6254275" y="3394798"/>
                </a:cubicBezTo>
                <a:cubicBezTo>
                  <a:pt x="6225212" y="3395007"/>
                  <a:pt x="6204248" y="3266000"/>
                  <a:pt x="6191440" y="3007849"/>
                </a:cubicBezTo>
                <a:cubicBezTo>
                  <a:pt x="6178632" y="2749684"/>
                  <a:pt x="6172232" y="2307442"/>
                  <a:pt x="6172186" y="1681136"/>
                </a:cubicBezTo>
                <a:cubicBezTo>
                  <a:pt x="6172140" y="1065818"/>
                  <a:pt x="6178448" y="631795"/>
                  <a:pt x="6191058" y="379071"/>
                </a:cubicBezTo>
                <a:cubicBezTo>
                  <a:pt x="6202092" y="157944"/>
                  <a:pt x="6219266" y="33562"/>
                  <a:pt x="6242615" y="5922"/>
                </a:cubicBezTo>
                <a:close/>
                <a:moveTo>
                  <a:pt x="5224321" y="0"/>
                </a:moveTo>
                <a:lnTo>
                  <a:pt x="5940725" y="0"/>
                </a:lnTo>
                <a:lnTo>
                  <a:pt x="5950675" y="5149"/>
                </a:lnTo>
                <a:cubicBezTo>
                  <a:pt x="5960247" y="15450"/>
                  <a:pt x="5968678" y="41201"/>
                  <a:pt x="5975972" y="82403"/>
                </a:cubicBezTo>
                <a:cubicBezTo>
                  <a:pt x="5985698" y="137341"/>
                  <a:pt x="5993970" y="230736"/>
                  <a:pt x="6000793" y="362588"/>
                </a:cubicBezTo>
                <a:cubicBezTo>
                  <a:pt x="6007616" y="494444"/>
                  <a:pt x="6012414" y="670250"/>
                  <a:pt x="6015182" y="890007"/>
                </a:cubicBezTo>
                <a:cubicBezTo>
                  <a:pt x="6017950" y="1109766"/>
                  <a:pt x="6019264" y="1373475"/>
                  <a:pt x="6019112" y="1681133"/>
                </a:cubicBezTo>
                <a:cubicBezTo>
                  <a:pt x="6018798" y="2318426"/>
                  <a:pt x="6012212" y="2763414"/>
                  <a:pt x="5999299" y="3016084"/>
                </a:cubicBezTo>
                <a:cubicBezTo>
                  <a:pt x="5986385" y="3268741"/>
                  <a:pt x="5965951" y="3395001"/>
                  <a:pt x="5938050" y="3394800"/>
                </a:cubicBezTo>
                <a:cubicBezTo>
                  <a:pt x="5696239" y="3393055"/>
                  <a:pt x="5454441" y="3387302"/>
                  <a:pt x="5212818" y="3377553"/>
                </a:cubicBezTo>
                <a:cubicBezTo>
                  <a:pt x="5183784" y="3376381"/>
                  <a:pt x="5163332" y="3247125"/>
                  <a:pt x="5151499" y="2989928"/>
                </a:cubicBezTo>
                <a:cubicBezTo>
                  <a:pt x="5139669" y="2732809"/>
                  <a:pt x="5134928" y="2293075"/>
                  <a:pt x="5137223" y="1670669"/>
                </a:cubicBezTo>
                <a:cubicBezTo>
                  <a:pt x="5139478" y="1059182"/>
                  <a:pt x="5147408" y="627918"/>
                  <a:pt x="5160962" y="376812"/>
                </a:cubicBezTo>
                <a:cubicBezTo>
                  <a:pt x="5172826" y="157023"/>
                  <a:pt x="5190464" y="33367"/>
                  <a:pt x="5213916" y="5888"/>
                </a:cubicBezTo>
                <a:close/>
                <a:moveTo>
                  <a:pt x="4195645" y="0"/>
                </a:moveTo>
                <a:lnTo>
                  <a:pt x="4912048" y="0"/>
                </a:lnTo>
                <a:lnTo>
                  <a:pt x="4921979" y="5102"/>
                </a:lnTo>
                <a:cubicBezTo>
                  <a:pt x="4931514" y="15309"/>
                  <a:pt x="4939851" y="40827"/>
                  <a:pt x="4946992" y="81661"/>
                </a:cubicBezTo>
                <a:cubicBezTo>
                  <a:pt x="4956518" y="136123"/>
                  <a:pt x="4964443" y="228717"/>
                  <a:pt x="4970780" y="359452"/>
                </a:cubicBezTo>
                <a:cubicBezTo>
                  <a:pt x="4977118" y="490214"/>
                  <a:pt x="4981265" y="664563"/>
                  <a:pt x="4983222" y="882492"/>
                </a:cubicBezTo>
                <a:cubicBezTo>
                  <a:pt x="4985179" y="1100441"/>
                  <a:pt x="4985517" y="1361962"/>
                  <a:pt x="4984230" y="1667042"/>
                </a:cubicBezTo>
                <a:cubicBezTo>
                  <a:pt x="4981565" y="2298992"/>
                  <a:pt x="4973343" y="2740003"/>
                  <a:pt x="4959510" y="2989992"/>
                </a:cubicBezTo>
                <a:cubicBezTo>
                  <a:pt x="4945682" y="3239877"/>
                  <a:pt x="4924820" y="3364056"/>
                  <a:pt x="4896964" y="3362530"/>
                </a:cubicBezTo>
                <a:cubicBezTo>
                  <a:pt x="4655510" y="3349304"/>
                  <a:pt x="4414258" y="3332093"/>
                  <a:pt x="4173367" y="3310935"/>
                </a:cubicBezTo>
                <a:cubicBezTo>
                  <a:pt x="4144423" y="3308393"/>
                  <a:pt x="4124451" y="3180773"/>
                  <a:pt x="4113452" y="2928287"/>
                </a:cubicBezTo>
                <a:cubicBezTo>
                  <a:pt x="4102460" y="2675971"/>
                  <a:pt x="4099104" y="2245174"/>
                  <a:pt x="4103340" y="1635769"/>
                </a:cubicBezTo>
                <a:cubicBezTo>
                  <a:pt x="4107501" y="1037056"/>
                  <a:pt x="4116767" y="614858"/>
                  <a:pt x="4131105" y="369044"/>
                </a:cubicBezTo>
                <a:cubicBezTo>
                  <a:pt x="4143659" y="153806"/>
                  <a:pt x="4161684" y="32684"/>
                  <a:pt x="4185221" y="5767"/>
                </a:cubicBezTo>
                <a:close/>
                <a:moveTo>
                  <a:pt x="3166968" y="0"/>
                </a:moveTo>
                <a:lnTo>
                  <a:pt x="3883372" y="0"/>
                </a:lnTo>
                <a:lnTo>
                  <a:pt x="3893288" y="4981"/>
                </a:lnTo>
                <a:cubicBezTo>
                  <a:pt x="3902793" y="14944"/>
                  <a:pt x="3911056" y="39855"/>
                  <a:pt x="3918078" y="79723"/>
                </a:cubicBezTo>
                <a:cubicBezTo>
                  <a:pt x="3927445" y="132912"/>
                  <a:pt x="3935093" y="223350"/>
                  <a:pt x="3941043" y="351053"/>
                </a:cubicBezTo>
                <a:cubicBezTo>
                  <a:pt x="3946996" y="478810"/>
                  <a:pt x="3950616" y="649150"/>
                  <a:pt x="3951926" y="862061"/>
                </a:cubicBezTo>
                <a:cubicBezTo>
                  <a:pt x="3953235" y="1075009"/>
                  <a:pt x="3952791" y="1330514"/>
                  <a:pt x="3950597" y="1628550"/>
                </a:cubicBezTo>
                <a:cubicBezTo>
                  <a:pt x="3946052" y="2245909"/>
                  <a:pt x="3936550" y="2676486"/>
                  <a:pt x="3922010" y="2920133"/>
                </a:cubicBezTo>
                <a:cubicBezTo>
                  <a:pt x="3907483" y="3163586"/>
                  <a:pt x="3886331" y="3283859"/>
                  <a:pt x="3858579" y="3281023"/>
                </a:cubicBezTo>
                <a:cubicBezTo>
                  <a:pt x="3618017" y="3256434"/>
                  <a:pt x="3377841" y="3227918"/>
                  <a:pt x="3138201" y="3195537"/>
                </a:cubicBezTo>
                <a:cubicBezTo>
                  <a:pt x="3109406" y="3191646"/>
                  <a:pt x="3089791" y="3067532"/>
                  <a:pt x="3079312" y="2823474"/>
                </a:cubicBezTo>
                <a:cubicBezTo>
                  <a:pt x="3068844" y="2579676"/>
                  <a:pt x="3066304" y="2164165"/>
                  <a:pt x="3071659" y="1576749"/>
                </a:cubicBezTo>
                <a:cubicBezTo>
                  <a:pt x="3076919" y="999638"/>
                  <a:pt x="3086947" y="592732"/>
                  <a:pt x="3101740" y="355834"/>
                </a:cubicBezTo>
                <a:cubicBezTo>
                  <a:pt x="3114698" y="148322"/>
                  <a:pt x="3132946" y="31520"/>
                  <a:pt x="3156534" y="5562"/>
                </a:cubicBezTo>
                <a:close/>
                <a:moveTo>
                  <a:pt x="2138292" y="0"/>
                </a:moveTo>
                <a:lnTo>
                  <a:pt x="2854696" y="0"/>
                </a:lnTo>
                <a:lnTo>
                  <a:pt x="2864605" y="4785"/>
                </a:lnTo>
                <a:cubicBezTo>
                  <a:pt x="2874095" y="14359"/>
                  <a:pt x="2882321" y="38294"/>
                  <a:pt x="2889281" y="76607"/>
                </a:cubicBezTo>
                <a:cubicBezTo>
                  <a:pt x="2898569" y="127736"/>
                  <a:pt x="2906071" y="214683"/>
                  <a:pt x="2911821" y="337468"/>
                </a:cubicBezTo>
                <a:cubicBezTo>
                  <a:pt x="2917576" y="460331"/>
                  <a:pt x="2920917" y="624146"/>
                  <a:pt x="2921889" y="828894"/>
                </a:cubicBezTo>
                <a:cubicBezTo>
                  <a:pt x="2922862" y="1033696"/>
                  <a:pt x="2922007" y="1279413"/>
                  <a:pt x="2919340" y="1566001"/>
                </a:cubicBezTo>
                <a:cubicBezTo>
                  <a:pt x="2913817" y="2159649"/>
                  <a:pt x="2903664" y="2573429"/>
                  <a:pt x="2888799" y="2807126"/>
                </a:cubicBezTo>
                <a:cubicBezTo>
                  <a:pt x="2873952" y="3040542"/>
                  <a:pt x="2852736" y="3155120"/>
                  <a:pt x="2825141" y="3150997"/>
                </a:cubicBezTo>
                <a:cubicBezTo>
                  <a:pt x="2585982" y="3115261"/>
                  <a:pt x="2347381" y="3075687"/>
                  <a:pt x="2109477" y="3032360"/>
                </a:cubicBezTo>
                <a:cubicBezTo>
                  <a:pt x="2080884" y="3027153"/>
                  <a:pt x="2061420" y="2908382"/>
                  <a:pt x="2050983" y="2676395"/>
                </a:cubicBezTo>
                <a:cubicBezTo>
                  <a:pt x="2040561" y="2444754"/>
                  <a:pt x="2037985" y="2050748"/>
                  <a:pt x="2043242" y="1494116"/>
                </a:cubicBezTo>
                <a:cubicBezTo>
                  <a:pt x="2048407" y="947250"/>
                  <a:pt x="2058348" y="561730"/>
                  <a:pt x="2073107" y="337298"/>
                </a:cubicBezTo>
                <a:cubicBezTo>
                  <a:pt x="2086041" y="140618"/>
                  <a:pt x="2104274" y="29883"/>
                  <a:pt x="2127858" y="5273"/>
                </a:cubicBezTo>
                <a:close/>
                <a:moveTo>
                  <a:pt x="1109615" y="0"/>
                </a:moveTo>
                <a:lnTo>
                  <a:pt x="1826019" y="0"/>
                </a:lnTo>
                <a:lnTo>
                  <a:pt x="1835931" y="4518"/>
                </a:lnTo>
                <a:cubicBezTo>
                  <a:pt x="1845428" y="13557"/>
                  <a:pt x="1853670" y="36158"/>
                  <a:pt x="1860653" y="72340"/>
                </a:cubicBezTo>
                <a:cubicBezTo>
                  <a:pt x="1869975" y="120641"/>
                  <a:pt x="1877520" y="202790"/>
                  <a:pt x="1883341" y="318812"/>
                </a:cubicBezTo>
                <a:cubicBezTo>
                  <a:pt x="1889168" y="434936"/>
                  <a:pt x="1892584" y="589767"/>
                  <a:pt x="1893666" y="783277"/>
                </a:cubicBezTo>
                <a:cubicBezTo>
                  <a:pt x="1894750" y="976859"/>
                  <a:pt x="1894016" y="1209095"/>
                  <a:pt x="1891503" y="1479933"/>
                </a:cubicBezTo>
                <a:cubicBezTo>
                  <a:pt x="1886298" y="2040953"/>
                  <a:pt x="1876412" y="2431718"/>
                  <a:pt x="1861757" y="2651943"/>
                </a:cubicBezTo>
                <a:cubicBezTo>
                  <a:pt x="1847127" y="2871802"/>
                  <a:pt x="1826146" y="2978944"/>
                  <a:pt x="1798759" y="2973568"/>
                </a:cubicBezTo>
                <a:cubicBezTo>
                  <a:pt x="1561474" y="2926986"/>
                  <a:pt x="1324905" y="2876685"/>
                  <a:pt x="1089175" y="2822766"/>
                </a:cubicBezTo>
                <a:cubicBezTo>
                  <a:pt x="1060834" y="2816284"/>
                  <a:pt x="1041237" y="2704649"/>
                  <a:pt x="1030209" y="2488273"/>
                </a:cubicBezTo>
                <a:cubicBezTo>
                  <a:pt x="1019204" y="2272327"/>
                  <a:pt x="1015485" y="1905864"/>
                  <a:pt x="1019065" y="1388558"/>
                </a:cubicBezTo>
                <a:cubicBezTo>
                  <a:pt x="1022583" y="880327"/>
                  <a:pt x="1031336" y="522111"/>
                  <a:pt x="1045426" y="313590"/>
                </a:cubicBezTo>
                <a:cubicBezTo>
                  <a:pt x="1057781" y="130758"/>
                  <a:pt x="1075686" y="27789"/>
                  <a:pt x="1099197" y="4904"/>
                </a:cubicBezTo>
                <a:close/>
                <a:moveTo>
                  <a:pt x="80938" y="0"/>
                </a:moveTo>
                <a:lnTo>
                  <a:pt x="797342" y="0"/>
                </a:lnTo>
                <a:lnTo>
                  <a:pt x="807271" y="4181"/>
                </a:lnTo>
                <a:cubicBezTo>
                  <a:pt x="816802" y="12546"/>
                  <a:pt x="825128" y="33463"/>
                  <a:pt x="832242" y="66956"/>
                </a:cubicBezTo>
                <a:cubicBezTo>
                  <a:pt x="841744" y="111684"/>
                  <a:pt x="849573" y="187770"/>
                  <a:pt x="855809" y="295240"/>
                </a:cubicBezTo>
                <a:cubicBezTo>
                  <a:pt x="862052" y="402836"/>
                  <a:pt x="865998" y="546296"/>
                  <a:pt x="867764" y="725587"/>
                </a:cubicBezTo>
                <a:cubicBezTo>
                  <a:pt x="869531" y="904966"/>
                  <a:pt x="869604" y="1120144"/>
                  <a:pt x="868047" y="1371056"/>
                </a:cubicBezTo>
                <a:cubicBezTo>
                  <a:pt x="864821" y="1890804"/>
                  <a:pt x="856368" y="2252522"/>
                  <a:pt x="842602" y="2455866"/>
                </a:cubicBezTo>
                <a:cubicBezTo>
                  <a:pt x="828868" y="2658759"/>
                  <a:pt x="808488" y="2756782"/>
                  <a:pt x="781356" y="2750195"/>
                </a:cubicBezTo>
                <a:cubicBezTo>
                  <a:pt x="546370" y="2693142"/>
                  <a:pt x="312240" y="2632513"/>
                  <a:pt x="79073" y="2568421"/>
                </a:cubicBezTo>
                <a:cubicBezTo>
                  <a:pt x="51029" y="2560713"/>
                  <a:pt x="30944" y="2457946"/>
                  <a:pt x="18557" y="2260598"/>
                </a:cubicBezTo>
                <a:cubicBezTo>
                  <a:pt x="6202" y="2063761"/>
                  <a:pt x="0" y="1730660"/>
                  <a:pt x="0" y="1260909"/>
                </a:cubicBezTo>
                <a:cubicBezTo>
                  <a:pt x="0" y="799400"/>
                  <a:pt x="6239" y="474187"/>
                  <a:pt x="18895" y="284897"/>
                </a:cubicBezTo>
                <a:cubicBezTo>
                  <a:pt x="29999" y="118820"/>
                  <a:pt x="47199" y="25253"/>
                  <a:pt x="70554" y="4456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E43222-1FDA-9401-B1D5-AD8C0D1F5420}"/>
              </a:ext>
            </a:extLst>
          </p:cNvPr>
          <p:cNvSpPr txBox="1"/>
          <p:nvPr/>
        </p:nvSpPr>
        <p:spPr>
          <a:xfrm>
            <a:off x="12842934" y="629323"/>
            <a:ext cx="2595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251D7-453B-CC12-9213-979BBA54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0508" y="4524375"/>
            <a:ext cx="3343265" cy="2158152"/>
          </a:xfrm>
          <a:prstGeom prst="rect">
            <a:avLst/>
          </a:prstGeom>
        </p:spPr>
      </p:pic>
      <p:pic>
        <p:nvPicPr>
          <p:cNvPr id="2" name="Picture 6" descr="SwachhBharatAbhiyan: Neglected areas in Navi Mumbai show the dirty picture  | Mumbai news - Hindustan Times">
            <a:extLst>
              <a:ext uri="{FF2B5EF4-FFF2-40B4-BE49-F238E27FC236}">
                <a16:creationId xmlns:a16="http://schemas.microsoft.com/office/drawing/2014/main" id="{14549FE6-6226-5E27-94E7-7478A8D8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498" y="4073862"/>
            <a:ext cx="2625296" cy="21548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ocial media campaign forces duo to travel back 80 kms to pick trash they  dumped on road">
            <a:extLst>
              <a:ext uri="{FF2B5EF4-FFF2-40B4-BE49-F238E27FC236}">
                <a16:creationId xmlns:a16="http://schemas.microsoft.com/office/drawing/2014/main" id="{B669FE48-D0EC-0E39-76D8-971CC662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160" y="7238703"/>
            <a:ext cx="2731711" cy="21745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BC941-5061-75CA-30D7-823B0AA240BD}"/>
              </a:ext>
            </a:extLst>
          </p:cNvPr>
          <p:cNvSpPr txBox="1"/>
          <p:nvPr/>
        </p:nvSpPr>
        <p:spPr>
          <a:xfrm>
            <a:off x="5825146" y="-2183268"/>
            <a:ext cx="9863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solidFill>
                  <a:schemeClr val="accent1">
                    <a:lumMod val="75000"/>
                  </a:schemeClr>
                </a:solidFill>
              </a:rPr>
              <a:t>PROBLEMS FACED:</a:t>
            </a:r>
            <a:endParaRPr lang="en-IN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795F6-3CD8-EE7A-5151-3E75F4100BD4}"/>
              </a:ext>
            </a:extLst>
          </p:cNvPr>
          <p:cNvSpPr txBox="1"/>
          <p:nvPr/>
        </p:nvSpPr>
        <p:spPr>
          <a:xfrm>
            <a:off x="-7840348" y="1091176"/>
            <a:ext cx="98631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Improper Waste Disposal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Resistance to Behavioural Change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Lack of Community Engagement</a:t>
            </a:r>
          </a:p>
          <a:p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Limited Technological Support </a:t>
            </a:r>
            <a:endParaRPr lang="en-IN" sz="4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349D8-4553-E238-4961-B790E4246880}"/>
              </a:ext>
            </a:extLst>
          </p:cNvPr>
          <p:cNvSpPr txBox="1"/>
          <p:nvPr/>
        </p:nvSpPr>
        <p:spPr>
          <a:xfrm>
            <a:off x="3022305" y="284589"/>
            <a:ext cx="118712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accent1">
                    <a:lumMod val="75000"/>
                  </a:schemeClr>
                </a:solidFill>
              </a:rPr>
              <a:t>OUR SOLUTION</a:t>
            </a:r>
            <a:endParaRPr lang="en-IN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98FFD-95F6-89CE-4470-C5D31C784866}"/>
              </a:ext>
            </a:extLst>
          </p:cNvPr>
          <p:cNvSpPr txBox="1"/>
          <p:nvPr/>
        </p:nvSpPr>
        <p:spPr>
          <a:xfrm>
            <a:off x="5531889" y="1733411"/>
            <a:ext cx="64443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4800" dirty="0">
                <a:solidFill>
                  <a:schemeClr val="accent6">
                    <a:lumMod val="75000"/>
                  </a:schemeClr>
                </a:solidFill>
              </a:rPr>
              <a:t>To create an accessible, frictionless complaint registration and community engagement web app.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C77F2-CC05-38B4-1220-66FADF9FE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02" y="1365619"/>
            <a:ext cx="2433803" cy="2433803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CD415B-A2C3-69C0-6349-BB22EBB31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0922" y="3979319"/>
            <a:ext cx="3696432" cy="25940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8697A5-2BFF-037E-E584-0CF0F02D8BC7}"/>
              </a:ext>
            </a:extLst>
          </p:cNvPr>
          <p:cNvSpPr txBox="1"/>
          <p:nvPr/>
        </p:nvSpPr>
        <p:spPr>
          <a:xfrm>
            <a:off x="6547395" y="2770191"/>
            <a:ext cx="11871960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 Flow</a:t>
            </a:r>
            <a:endParaRPr lang="en-IN" sz="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64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E92CB2D-8C1D-052A-DE1F-465C1DDEFE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2766" y="-551751"/>
            <a:ext cx="14217531" cy="7687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868CC4-66DF-5848-5D7A-C1D4F906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4" b="13887"/>
          <a:stretch>
            <a:fillRect/>
          </a:stretch>
        </p:blipFill>
        <p:spPr>
          <a:xfrm>
            <a:off x="-2428875" y="-1962150"/>
            <a:ext cx="6886575" cy="1790711"/>
          </a:xfrm>
          <a:custGeom>
            <a:avLst/>
            <a:gdLst/>
            <a:ahLst/>
            <a:cxnLst/>
            <a:rect l="l" t="t" r="r" b="b"/>
            <a:pathLst>
              <a:path w="12191314" h="3394800">
                <a:moveTo>
                  <a:pt x="11396380" y="0"/>
                </a:moveTo>
                <a:lnTo>
                  <a:pt x="12112785" y="0"/>
                </a:lnTo>
                <a:lnTo>
                  <a:pt x="12122736" y="3884"/>
                </a:lnTo>
                <a:cubicBezTo>
                  <a:pt x="12132312" y="11654"/>
                  <a:pt x="12140754" y="31072"/>
                  <a:pt x="12148076" y="62107"/>
                </a:cubicBezTo>
                <a:cubicBezTo>
                  <a:pt x="12157821" y="103405"/>
                  <a:pt x="12166091" y="173570"/>
                  <a:pt x="12172953" y="272551"/>
                </a:cubicBezTo>
                <a:cubicBezTo>
                  <a:pt x="12179805" y="371387"/>
                  <a:pt x="12184564" y="503177"/>
                  <a:pt x="12187353" y="667949"/>
                </a:cubicBezTo>
                <a:cubicBezTo>
                  <a:pt x="12190141" y="832620"/>
                  <a:pt x="12191433" y="1030313"/>
                  <a:pt x="12191306" y="1261103"/>
                </a:cubicBezTo>
                <a:cubicBezTo>
                  <a:pt x="12191043" y="1739168"/>
                  <a:pt x="12184659" y="2074386"/>
                  <a:pt x="12172199" y="2267137"/>
                </a:cubicBezTo>
                <a:cubicBezTo>
                  <a:pt x="12159709" y="2460387"/>
                  <a:pt x="12140131" y="2560943"/>
                  <a:pt x="12113208" y="2568344"/>
                </a:cubicBezTo>
                <a:cubicBezTo>
                  <a:pt x="11880050" y="2632436"/>
                  <a:pt x="11645928" y="2693067"/>
                  <a:pt x="11410949" y="2750121"/>
                </a:cubicBezTo>
                <a:cubicBezTo>
                  <a:pt x="11382687" y="2756983"/>
                  <a:pt x="11361783" y="2656847"/>
                  <a:pt x="11348126" y="2449451"/>
                </a:cubicBezTo>
                <a:cubicBezTo>
                  <a:pt x="11334437" y="2241596"/>
                  <a:pt x="11326178" y="1882069"/>
                  <a:pt x="11323265" y="1371221"/>
                </a:cubicBezTo>
                <a:cubicBezTo>
                  <a:pt x="11320402" y="869336"/>
                  <a:pt x="11324617" y="515047"/>
                  <a:pt x="11336119" y="308697"/>
                </a:cubicBezTo>
                <a:cubicBezTo>
                  <a:pt x="11346159" y="128526"/>
                  <a:pt x="11362794" y="27308"/>
                  <a:pt x="11386023" y="4818"/>
                </a:cubicBezTo>
                <a:close/>
                <a:moveTo>
                  <a:pt x="10367704" y="0"/>
                </a:moveTo>
                <a:lnTo>
                  <a:pt x="11084108" y="0"/>
                </a:lnTo>
                <a:lnTo>
                  <a:pt x="11094089" y="4272"/>
                </a:lnTo>
                <a:cubicBezTo>
                  <a:pt x="11103722" y="12816"/>
                  <a:pt x="11112308" y="34173"/>
                  <a:pt x="11119861" y="68317"/>
                </a:cubicBezTo>
                <a:cubicBezTo>
                  <a:pt x="11129915" y="113772"/>
                  <a:pt x="11138721" y="191010"/>
                  <a:pt x="11146331" y="299990"/>
                </a:cubicBezTo>
                <a:cubicBezTo>
                  <a:pt x="11153932" y="408847"/>
                  <a:pt x="11159712" y="553996"/>
                  <a:pt x="11163758" y="735462"/>
                </a:cubicBezTo>
                <a:cubicBezTo>
                  <a:pt x="11167801" y="916842"/>
                  <a:pt x="11170615" y="1134573"/>
                  <a:pt x="11172248" y="1388717"/>
                </a:cubicBezTo>
                <a:cubicBezTo>
                  <a:pt x="11175632" y="1915159"/>
                  <a:pt x="11171747" y="2283939"/>
                  <a:pt x="11160607" y="2495375"/>
                </a:cubicBezTo>
                <a:cubicBezTo>
                  <a:pt x="11149445" y="2707232"/>
                  <a:pt x="11130347" y="2816471"/>
                  <a:pt x="11103141" y="2822694"/>
                </a:cubicBezTo>
                <a:cubicBezTo>
                  <a:pt x="10867419" y="2876614"/>
                  <a:pt x="10630856" y="2926918"/>
                  <a:pt x="10393575" y="2973502"/>
                </a:cubicBezTo>
                <a:cubicBezTo>
                  <a:pt x="10365048" y="2979103"/>
                  <a:pt x="10343527" y="2869646"/>
                  <a:pt x="10328954" y="2644934"/>
                </a:cubicBezTo>
                <a:cubicBezTo>
                  <a:pt x="10314360" y="2419847"/>
                  <a:pt x="10304676" y="2031461"/>
                  <a:pt x="10299814" y="1480064"/>
                </a:cubicBezTo>
                <a:cubicBezTo>
                  <a:pt x="10295039" y="938341"/>
                  <a:pt x="10297940" y="556006"/>
                  <a:pt x="10308639" y="333333"/>
                </a:cubicBezTo>
                <a:cubicBezTo>
                  <a:pt x="10317986" y="138810"/>
                  <a:pt x="10334224" y="29493"/>
                  <a:pt x="10357365" y="5204"/>
                </a:cubicBezTo>
                <a:close/>
                <a:moveTo>
                  <a:pt x="9339027" y="0"/>
                </a:moveTo>
                <a:lnTo>
                  <a:pt x="10055431" y="0"/>
                </a:lnTo>
                <a:lnTo>
                  <a:pt x="10065425" y="4592"/>
                </a:lnTo>
                <a:cubicBezTo>
                  <a:pt x="10075085" y="13776"/>
                  <a:pt x="10083738" y="36733"/>
                  <a:pt x="10091394" y="73442"/>
                </a:cubicBezTo>
                <a:cubicBezTo>
                  <a:pt x="10101592" y="122333"/>
                  <a:pt x="10110651" y="205416"/>
                  <a:pt x="10118608" y="322660"/>
                </a:cubicBezTo>
                <a:cubicBezTo>
                  <a:pt x="10126556" y="439806"/>
                  <a:pt x="10132822" y="596005"/>
                  <a:pt x="10137454" y="791278"/>
                </a:cubicBezTo>
                <a:cubicBezTo>
                  <a:pt x="10142088" y="986482"/>
                  <a:pt x="10145618" y="1220786"/>
                  <a:pt x="10148076" y="1494243"/>
                </a:cubicBezTo>
                <a:cubicBezTo>
                  <a:pt x="10153166" y="2060688"/>
                  <a:pt x="10150433" y="2457173"/>
                  <a:pt x="10139862" y="2683954"/>
                </a:cubicBezTo>
                <a:cubicBezTo>
                  <a:pt x="10129276" y="2911073"/>
                  <a:pt x="10110310" y="3027300"/>
                  <a:pt x="10082861" y="3032299"/>
                </a:cubicBezTo>
                <a:cubicBezTo>
                  <a:pt x="9844958" y="3075629"/>
                  <a:pt x="9606360" y="3115206"/>
                  <a:pt x="9367200" y="3150946"/>
                </a:cubicBezTo>
                <a:cubicBezTo>
                  <a:pt x="9338455" y="3155242"/>
                  <a:pt x="9316693" y="3038182"/>
                  <a:pt x="9301903" y="2799636"/>
                </a:cubicBezTo>
                <a:cubicBezTo>
                  <a:pt x="9287095" y="2560803"/>
                  <a:pt x="9277148" y="2149551"/>
                  <a:pt x="9271975" y="1566101"/>
                </a:cubicBezTo>
                <a:cubicBezTo>
                  <a:pt x="9266892" y="992887"/>
                  <a:pt x="9269606" y="588394"/>
                  <a:pt x="9280168" y="352830"/>
                </a:cubicBezTo>
                <a:cubicBezTo>
                  <a:pt x="9289398" y="146952"/>
                  <a:pt x="9305566" y="31224"/>
                  <a:pt x="9328692" y="5509"/>
                </a:cubicBezTo>
                <a:close/>
                <a:moveTo>
                  <a:pt x="8310351" y="0"/>
                </a:moveTo>
                <a:lnTo>
                  <a:pt x="9026754" y="0"/>
                </a:lnTo>
                <a:lnTo>
                  <a:pt x="9036749" y="4841"/>
                </a:lnTo>
                <a:cubicBezTo>
                  <a:pt x="9046411" y="14524"/>
                  <a:pt x="9055066" y="38730"/>
                  <a:pt x="9062724" y="77443"/>
                </a:cubicBezTo>
                <a:cubicBezTo>
                  <a:pt x="9072926" y="129018"/>
                  <a:pt x="9082001" y="216673"/>
                  <a:pt x="9089972" y="340384"/>
                </a:cubicBezTo>
                <a:cubicBezTo>
                  <a:pt x="9097938" y="464021"/>
                  <a:pt x="9104240" y="628873"/>
                  <a:pt x="9108906" y="834956"/>
                </a:cubicBezTo>
                <a:cubicBezTo>
                  <a:pt x="9113571" y="1040988"/>
                  <a:pt x="9117150" y="1288271"/>
                  <a:pt x="9119655" y="1576844"/>
                </a:cubicBezTo>
                <a:cubicBezTo>
                  <a:pt x="9124843" y="2174602"/>
                  <a:pt x="9122144" y="2592717"/>
                  <a:pt x="9111526" y="2831380"/>
                </a:cubicBezTo>
                <a:cubicBezTo>
                  <a:pt x="9100897" y="3070295"/>
                  <a:pt x="9081783" y="3191755"/>
                  <a:pt x="9054138" y="3195491"/>
                </a:cubicBezTo>
                <a:cubicBezTo>
                  <a:pt x="8814497" y="3227876"/>
                  <a:pt x="8574321" y="3256396"/>
                  <a:pt x="8333757" y="3280989"/>
                </a:cubicBezTo>
                <a:cubicBezTo>
                  <a:pt x="8304849" y="3283944"/>
                  <a:pt x="8283152" y="3161062"/>
                  <a:pt x="8268691" y="2912278"/>
                </a:cubicBezTo>
                <a:cubicBezTo>
                  <a:pt x="8254219" y="2663296"/>
                  <a:pt x="8244919" y="2235359"/>
                  <a:pt x="8240710" y="1628618"/>
                </a:cubicBezTo>
                <a:cubicBezTo>
                  <a:pt x="8236575" y="1032522"/>
                  <a:pt x="8239978" y="611945"/>
                  <a:pt x="8250919" y="367026"/>
                </a:cubicBezTo>
                <a:cubicBezTo>
                  <a:pt x="8260486" y="152886"/>
                  <a:pt x="8276840" y="32486"/>
                  <a:pt x="8300007" y="5732"/>
                </a:cubicBezTo>
                <a:close/>
                <a:moveTo>
                  <a:pt x="7281674" y="0"/>
                </a:moveTo>
                <a:lnTo>
                  <a:pt x="7998078" y="0"/>
                </a:lnTo>
                <a:lnTo>
                  <a:pt x="8008063" y="5018"/>
                </a:lnTo>
                <a:cubicBezTo>
                  <a:pt x="8017705" y="15055"/>
                  <a:pt x="8026314" y="40148"/>
                  <a:pt x="8033894" y="80284"/>
                </a:cubicBezTo>
                <a:cubicBezTo>
                  <a:pt x="8043995" y="133773"/>
                  <a:pt x="8052905" y="224687"/>
                  <a:pt x="8060635" y="353012"/>
                </a:cubicBezTo>
                <a:cubicBezTo>
                  <a:pt x="8068362" y="481288"/>
                  <a:pt x="8074357" y="652325"/>
                  <a:pt x="8078629" y="866133"/>
                </a:cubicBezTo>
                <a:cubicBezTo>
                  <a:pt x="8082900" y="1079907"/>
                  <a:pt x="8086014" y="1336465"/>
                  <a:pt x="8087967" y="1635833"/>
                </a:cubicBezTo>
                <a:cubicBezTo>
                  <a:pt x="8092013" y="2255953"/>
                  <a:pt x="8088491" y="2689442"/>
                  <a:pt x="8077358" y="2936423"/>
                </a:cubicBezTo>
                <a:cubicBezTo>
                  <a:pt x="8066217" y="3183569"/>
                  <a:pt x="8046753" y="3308464"/>
                  <a:pt x="8018966" y="3310906"/>
                </a:cubicBezTo>
                <a:cubicBezTo>
                  <a:pt x="7778073" y="3332067"/>
                  <a:pt x="7536820" y="3349283"/>
                  <a:pt x="7295365" y="3362512"/>
                </a:cubicBezTo>
                <a:cubicBezTo>
                  <a:pt x="7266348" y="3364102"/>
                  <a:pt x="7244946" y="3237226"/>
                  <a:pt x="7231203" y="2981888"/>
                </a:cubicBezTo>
                <a:cubicBezTo>
                  <a:pt x="7217454" y="2726443"/>
                  <a:pt x="7209429" y="2288146"/>
                  <a:pt x="7207070" y="1667077"/>
                </a:cubicBezTo>
                <a:cubicBezTo>
                  <a:pt x="7204752" y="1056905"/>
                  <a:pt x="7209451" y="626455"/>
                  <a:pt x="7221132" y="375799"/>
                </a:cubicBezTo>
                <a:cubicBezTo>
                  <a:pt x="7231349" y="156561"/>
                  <a:pt x="7248065" y="33268"/>
                  <a:pt x="7271313" y="5870"/>
                </a:cubicBezTo>
                <a:close/>
                <a:moveTo>
                  <a:pt x="6252998" y="0"/>
                </a:moveTo>
                <a:lnTo>
                  <a:pt x="6969401" y="0"/>
                </a:lnTo>
                <a:lnTo>
                  <a:pt x="6979370" y="5121"/>
                </a:lnTo>
                <a:cubicBezTo>
                  <a:pt x="6988981" y="15365"/>
                  <a:pt x="6997509" y="40974"/>
                  <a:pt x="7004958" y="81942"/>
                </a:cubicBezTo>
                <a:cubicBezTo>
                  <a:pt x="7014888" y="136555"/>
                  <a:pt x="7023509" y="229388"/>
                  <a:pt x="7030827" y="360435"/>
                </a:cubicBezTo>
                <a:cubicBezTo>
                  <a:pt x="7038144" y="491459"/>
                  <a:pt x="7043599" y="666158"/>
                  <a:pt x="7047189" y="884538"/>
                </a:cubicBezTo>
                <a:cubicBezTo>
                  <a:pt x="7050779" y="1102900"/>
                  <a:pt x="7053077" y="1364950"/>
                  <a:pt x="7054077" y="1670700"/>
                </a:cubicBezTo>
                <a:cubicBezTo>
                  <a:pt x="7056146" y="2304037"/>
                  <a:pt x="7051229" y="2746510"/>
                  <a:pt x="7039273" y="2998174"/>
                </a:cubicBezTo>
                <a:cubicBezTo>
                  <a:pt x="7027315" y="3249915"/>
                  <a:pt x="7007382" y="3376415"/>
                  <a:pt x="6979508" y="3377540"/>
                </a:cubicBezTo>
                <a:cubicBezTo>
                  <a:pt x="6737884" y="3387292"/>
                  <a:pt x="6496086" y="3393049"/>
                  <a:pt x="6254275" y="3394798"/>
                </a:cubicBezTo>
                <a:cubicBezTo>
                  <a:pt x="6225212" y="3395007"/>
                  <a:pt x="6204248" y="3266000"/>
                  <a:pt x="6191440" y="3007849"/>
                </a:cubicBezTo>
                <a:cubicBezTo>
                  <a:pt x="6178632" y="2749684"/>
                  <a:pt x="6172232" y="2307442"/>
                  <a:pt x="6172186" y="1681136"/>
                </a:cubicBezTo>
                <a:cubicBezTo>
                  <a:pt x="6172140" y="1065818"/>
                  <a:pt x="6178448" y="631795"/>
                  <a:pt x="6191058" y="379071"/>
                </a:cubicBezTo>
                <a:cubicBezTo>
                  <a:pt x="6202092" y="157944"/>
                  <a:pt x="6219266" y="33562"/>
                  <a:pt x="6242615" y="5922"/>
                </a:cubicBezTo>
                <a:close/>
                <a:moveTo>
                  <a:pt x="5224321" y="0"/>
                </a:moveTo>
                <a:lnTo>
                  <a:pt x="5940725" y="0"/>
                </a:lnTo>
                <a:lnTo>
                  <a:pt x="5950675" y="5149"/>
                </a:lnTo>
                <a:cubicBezTo>
                  <a:pt x="5960247" y="15450"/>
                  <a:pt x="5968678" y="41201"/>
                  <a:pt x="5975972" y="82403"/>
                </a:cubicBezTo>
                <a:cubicBezTo>
                  <a:pt x="5985698" y="137341"/>
                  <a:pt x="5993970" y="230736"/>
                  <a:pt x="6000793" y="362588"/>
                </a:cubicBezTo>
                <a:cubicBezTo>
                  <a:pt x="6007616" y="494444"/>
                  <a:pt x="6012414" y="670250"/>
                  <a:pt x="6015182" y="890007"/>
                </a:cubicBezTo>
                <a:cubicBezTo>
                  <a:pt x="6017950" y="1109766"/>
                  <a:pt x="6019264" y="1373475"/>
                  <a:pt x="6019112" y="1681133"/>
                </a:cubicBezTo>
                <a:cubicBezTo>
                  <a:pt x="6018798" y="2318426"/>
                  <a:pt x="6012212" y="2763414"/>
                  <a:pt x="5999299" y="3016084"/>
                </a:cubicBezTo>
                <a:cubicBezTo>
                  <a:pt x="5986385" y="3268741"/>
                  <a:pt x="5965951" y="3395001"/>
                  <a:pt x="5938050" y="3394800"/>
                </a:cubicBezTo>
                <a:cubicBezTo>
                  <a:pt x="5696239" y="3393055"/>
                  <a:pt x="5454441" y="3387302"/>
                  <a:pt x="5212818" y="3377553"/>
                </a:cubicBezTo>
                <a:cubicBezTo>
                  <a:pt x="5183784" y="3376381"/>
                  <a:pt x="5163332" y="3247125"/>
                  <a:pt x="5151499" y="2989928"/>
                </a:cubicBezTo>
                <a:cubicBezTo>
                  <a:pt x="5139669" y="2732809"/>
                  <a:pt x="5134928" y="2293075"/>
                  <a:pt x="5137223" y="1670669"/>
                </a:cubicBezTo>
                <a:cubicBezTo>
                  <a:pt x="5139478" y="1059182"/>
                  <a:pt x="5147408" y="627918"/>
                  <a:pt x="5160962" y="376812"/>
                </a:cubicBezTo>
                <a:cubicBezTo>
                  <a:pt x="5172826" y="157023"/>
                  <a:pt x="5190464" y="33367"/>
                  <a:pt x="5213916" y="5888"/>
                </a:cubicBezTo>
                <a:close/>
                <a:moveTo>
                  <a:pt x="4195645" y="0"/>
                </a:moveTo>
                <a:lnTo>
                  <a:pt x="4912048" y="0"/>
                </a:lnTo>
                <a:lnTo>
                  <a:pt x="4921979" y="5102"/>
                </a:lnTo>
                <a:cubicBezTo>
                  <a:pt x="4931514" y="15309"/>
                  <a:pt x="4939851" y="40827"/>
                  <a:pt x="4946992" y="81661"/>
                </a:cubicBezTo>
                <a:cubicBezTo>
                  <a:pt x="4956518" y="136123"/>
                  <a:pt x="4964443" y="228717"/>
                  <a:pt x="4970780" y="359452"/>
                </a:cubicBezTo>
                <a:cubicBezTo>
                  <a:pt x="4977118" y="490214"/>
                  <a:pt x="4981265" y="664563"/>
                  <a:pt x="4983222" y="882492"/>
                </a:cubicBezTo>
                <a:cubicBezTo>
                  <a:pt x="4985179" y="1100441"/>
                  <a:pt x="4985517" y="1361962"/>
                  <a:pt x="4984230" y="1667042"/>
                </a:cubicBezTo>
                <a:cubicBezTo>
                  <a:pt x="4981565" y="2298992"/>
                  <a:pt x="4973343" y="2740003"/>
                  <a:pt x="4959510" y="2989992"/>
                </a:cubicBezTo>
                <a:cubicBezTo>
                  <a:pt x="4945682" y="3239877"/>
                  <a:pt x="4924820" y="3364056"/>
                  <a:pt x="4896964" y="3362530"/>
                </a:cubicBezTo>
                <a:cubicBezTo>
                  <a:pt x="4655510" y="3349304"/>
                  <a:pt x="4414258" y="3332093"/>
                  <a:pt x="4173367" y="3310935"/>
                </a:cubicBezTo>
                <a:cubicBezTo>
                  <a:pt x="4144423" y="3308393"/>
                  <a:pt x="4124451" y="3180773"/>
                  <a:pt x="4113452" y="2928287"/>
                </a:cubicBezTo>
                <a:cubicBezTo>
                  <a:pt x="4102460" y="2675971"/>
                  <a:pt x="4099104" y="2245174"/>
                  <a:pt x="4103340" y="1635769"/>
                </a:cubicBezTo>
                <a:cubicBezTo>
                  <a:pt x="4107501" y="1037056"/>
                  <a:pt x="4116767" y="614858"/>
                  <a:pt x="4131105" y="369044"/>
                </a:cubicBezTo>
                <a:cubicBezTo>
                  <a:pt x="4143659" y="153806"/>
                  <a:pt x="4161684" y="32684"/>
                  <a:pt x="4185221" y="5767"/>
                </a:cubicBezTo>
                <a:close/>
                <a:moveTo>
                  <a:pt x="3166968" y="0"/>
                </a:moveTo>
                <a:lnTo>
                  <a:pt x="3883372" y="0"/>
                </a:lnTo>
                <a:lnTo>
                  <a:pt x="3893288" y="4981"/>
                </a:lnTo>
                <a:cubicBezTo>
                  <a:pt x="3902793" y="14944"/>
                  <a:pt x="3911056" y="39855"/>
                  <a:pt x="3918078" y="79723"/>
                </a:cubicBezTo>
                <a:cubicBezTo>
                  <a:pt x="3927445" y="132912"/>
                  <a:pt x="3935093" y="223350"/>
                  <a:pt x="3941043" y="351053"/>
                </a:cubicBezTo>
                <a:cubicBezTo>
                  <a:pt x="3946996" y="478810"/>
                  <a:pt x="3950616" y="649150"/>
                  <a:pt x="3951926" y="862061"/>
                </a:cubicBezTo>
                <a:cubicBezTo>
                  <a:pt x="3953235" y="1075009"/>
                  <a:pt x="3952791" y="1330514"/>
                  <a:pt x="3950597" y="1628550"/>
                </a:cubicBezTo>
                <a:cubicBezTo>
                  <a:pt x="3946052" y="2245909"/>
                  <a:pt x="3936550" y="2676486"/>
                  <a:pt x="3922010" y="2920133"/>
                </a:cubicBezTo>
                <a:cubicBezTo>
                  <a:pt x="3907483" y="3163586"/>
                  <a:pt x="3886331" y="3283859"/>
                  <a:pt x="3858579" y="3281023"/>
                </a:cubicBezTo>
                <a:cubicBezTo>
                  <a:pt x="3618017" y="3256434"/>
                  <a:pt x="3377841" y="3227918"/>
                  <a:pt x="3138201" y="3195537"/>
                </a:cubicBezTo>
                <a:cubicBezTo>
                  <a:pt x="3109406" y="3191646"/>
                  <a:pt x="3089791" y="3067532"/>
                  <a:pt x="3079312" y="2823474"/>
                </a:cubicBezTo>
                <a:cubicBezTo>
                  <a:pt x="3068844" y="2579676"/>
                  <a:pt x="3066304" y="2164165"/>
                  <a:pt x="3071659" y="1576749"/>
                </a:cubicBezTo>
                <a:cubicBezTo>
                  <a:pt x="3076919" y="999638"/>
                  <a:pt x="3086947" y="592732"/>
                  <a:pt x="3101740" y="355834"/>
                </a:cubicBezTo>
                <a:cubicBezTo>
                  <a:pt x="3114698" y="148322"/>
                  <a:pt x="3132946" y="31520"/>
                  <a:pt x="3156534" y="5562"/>
                </a:cubicBezTo>
                <a:close/>
                <a:moveTo>
                  <a:pt x="2138292" y="0"/>
                </a:moveTo>
                <a:lnTo>
                  <a:pt x="2854696" y="0"/>
                </a:lnTo>
                <a:lnTo>
                  <a:pt x="2864605" y="4785"/>
                </a:lnTo>
                <a:cubicBezTo>
                  <a:pt x="2874095" y="14359"/>
                  <a:pt x="2882321" y="38294"/>
                  <a:pt x="2889281" y="76607"/>
                </a:cubicBezTo>
                <a:cubicBezTo>
                  <a:pt x="2898569" y="127736"/>
                  <a:pt x="2906071" y="214683"/>
                  <a:pt x="2911821" y="337468"/>
                </a:cubicBezTo>
                <a:cubicBezTo>
                  <a:pt x="2917576" y="460331"/>
                  <a:pt x="2920917" y="624146"/>
                  <a:pt x="2921889" y="828894"/>
                </a:cubicBezTo>
                <a:cubicBezTo>
                  <a:pt x="2922862" y="1033696"/>
                  <a:pt x="2922007" y="1279413"/>
                  <a:pt x="2919340" y="1566001"/>
                </a:cubicBezTo>
                <a:cubicBezTo>
                  <a:pt x="2913817" y="2159649"/>
                  <a:pt x="2903664" y="2573429"/>
                  <a:pt x="2888799" y="2807126"/>
                </a:cubicBezTo>
                <a:cubicBezTo>
                  <a:pt x="2873952" y="3040542"/>
                  <a:pt x="2852736" y="3155120"/>
                  <a:pt x="2825141" y="3150997"/>
                </a:cubicBezTo>
                <a:cubicBezTo>
                  <a:pt x="2585982" y="3115261"/>
                  <a:pt x="2347381" y="3075687"/>
                  <a:pt x="2109477" y="3032360"/>
                </a:cubicBezTo>
                <a:cubicBezTo>
                  <a:pt x="2080884" y="3027153"/>
                  <a:pt x="2061420" y="2908382"/>
                  <a:pt x="2050983" y="2676395"/>
                </a:cubicBezTo>
                <a:cubicBezTo>
                  <a:pt x="2040561" y="2444754"/>
                  <a:pt x="2037985" y="2050748"/>
                  <a:pt x="2043242" y="1494116"/>
                </a:cubicBezTo>
                <a:cubicBezTo>
                  <a:pt x="2048407" y="947250"/>
                  <a:pt x="2058348" y="561730"/>
                  <a:pt x="2073107" y="337298"/>
                </a:cubicBezTo>
                <a:cubicBezTo>
                  <a:pt x="2086041" y="140618"/>
                  <a:pt x="2104274" y="29883"/>
                  <a:pt x="2127858" y="5273"/>
                </a:cubicBezTo>
                <a:close/>
                <a:moveTo>
                  <a:pt x="1109615" y="0"/>
                </a:moveTo>
                <a:lnTo>
                  <a:pt x="1826019" y="0"/>
                </a:lnTo>
                <a:lnTo>
                  <a:pt x="1835931" y="4518"/>
                </a:lnTo>
                <a:cubicBezTo>
                  <a:pt x="1845428" y="13557"/>
                  <a:pt x="1853670" y="36158"/>
                  <a:pt x="1860653" y="72340"/>
                </a:cubicBezTo>
                <a:cubicBezTo>
                  <a:pt x="1869975" y="120641"/>
                  <a:pt x="1877520" y="202790"/>
                  <a:pt x="1883341" y="318812"/>
                </a:cubicBezTo>
                <a:cubicBezTo>
                  <a:pt x="1889168" y="434936"/>
                  <a:pt x="1892584" y="589767"/>
                  <a:pt x="1893666" y="783277"/>
                </a:cubicBezTo>
                <a:cubicBezTo>
                  <a:pt x="1894750" y="976859"/>
                  <a:pt x="1894016" y="1209095"/>
                  <a:pt x="1891503" y="1479933"/>
                </a:cubicBezTo>
                <a:cubicBezTo>
                  <a:pt x="1886298" y="2040953"/>
                  <a:pt x="1876412" y="2431718"/>
                  <a:pt x="1861757" y="2651943"/>
                </a:cubicBezTo>
                <a:cubicBezTo>
                  <a:pt x="1847127" y="2871802"/>
                  <a:pt x="1826146" y="2978944"/>
                  <a:pt x="1798759" y="2973568"/>
                </a:cubicBezTo>
                <a:cubicBezTo>
                  <a:pt x="1561474" y="2926986"/>
                  <a:pt x="1324905" y="2876685"/>
                  <a:pt x="1089175" y="2822766"/>
                </a:cubicBezTo>
                <a:cubicBezTo>
                  <a:pt x="1060834" y="2816284"/>
                  <a:pt x="1041237" y="2704649"/>
                  <a:pt x="1030209" y="2488273"/>
                </a:cubicBezTo>
                <a:cubicBezTo>
                  <a:pt x="1019204" y="2272327"/>
                  <a:pt x="1015485" y="1905864"/>
                  <a:pt x="1019065" y="1388558"/>
                </a:cubicBezTo>
                <a:cubicBezTo>
                  <a:pt x="1022583" y="880327"/>
                  <a:pt x="1031336" y="522111"/>
                  <a:pt x="1045426" y="313590"/>
                </a:cubicBezTo>
                <a:cubicBezTo>
                  <a:pt x="1057781" y="130758"/>
                  <a:pt x="1075686" y="27789"/>
                  <a:pt x="1099197" y="4904"/>
                </a:cubicBezTo>
                <a:close/>
                <a:moveTo>
                  <a:pt x="80938" y="0"/>
                </a:moveTo>
                <a:lnTo>
                  <a:pt x="797342" y="0"/>
                </a:lnTo>
                <a:lnTo>
                  <a:pt x="807271" y="4181"/>
                </a:lnTo>
                <a:cubicBezTo>
                  <a:pt x="816802" y="12546"/>
                  <a:pt x="825128" y="33463"/>
                  <a:pt x="832242" y="66956"/>
                </a:cubicBezTo>
                <a:cubicBezTo>
                  <a:pt x="841744" y="111684"/>
                  <a:pt x="849573" y="187770"/>
                  <a:pt x="855809" y="295240"/>
                </a:cubicBezTo>
                <a:cubicBezTo>
                  <a:pt x="862052" y="402836"/>
                  <a:pt x="865998" y="546296"/>
                  <a:pt x="867764" y="725587"/>
                </a:cubicBezTo>
                <a:cubicBezTo>
                  <a:pt x="869531" y="904966"/>
                  <a:pt x="869604" y="1120144"/>
                  <a:pt x="868047" y="1371056"/>
                </a:cubicBezTo>
                <a:cubicBezTo>
                  <a:pt x="864821" y="1890804"/>
                  <a:pt x="856368" y="2252522"/>
                  <a:pt x="842602" y="2455866"/>
                </a:cubicBezTo>
                <a:cubicBezTo>
                  <a:pt x="828868" y="2658759"/>
                  <a:pt x="808488" y="2756782"/>
                  <a:pt x="781356" y="2750195"/>
                </a:cubicBezTo>
                <a:cubicBezTo>
                  <a:pt x="546370" y="2693142"/>
                  <a:pt x="312240" y="2632513"/>
                  <a:pt x="79073" y="2568421"/>
                </a:cubicBezTo>
                <a:cubicBezTo>
                  <a:pt x="51029" y="2560713"/>
                  <a:pt x="30944" y="2457946"/>
                  <a:pt x="18557" y="2260598"/>
                </a:cubicBezTo>
                <a:cubicBezTo>
                  <a:pt x="6202" y="2063761"/>
                  <a:pt x="0" y="1730660"/>
                  <a:pt x="0" y="1260909"/>
                </a:cubicBezTo>
                <a:cubicBezTo>
                  <a:pt x="0" y="799400"/>
                  <a:pt x="6239" y="474187"/>
                  <a:pt x="18895" y="284897"/>
                </a:cubicBezTo>
                <a:cubicBezTo>
                  <a:pt x="29999" y="118820"/>
                  <a:pt x="47199" y="25253"/>
                  <a:pt x="70554" y="4456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E43222-1FDA-9401-B1D5-AD8C0D1F5420}"/>
              </a:ext>
            </a:extLst>
          </p:cNvPr>
          <p:cNvSpPr txBox="1"/>
          <p:nvPr/>
        </p:nvSpPr>
        <p:spPr>
          <a:xfrm>
            <a:off x="12842934" y="629323"/>
            <a:ext cx="2595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251D7-453B-CC12-9213-979BBA54C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00508" y="4524375"/>
            <a:ext cx="3343265" cy="2158152"/>
          </a:xfrm>
          <a:prstGeom prst="rect">
            <a:avLst/>
          </a:prstGeom>
        </p:spPr>
      </p:pic>
      <p:pic>
        <p:nvPicPr>
          <p:cNvPr id="2" name="Picture 6" descr="SwachhBharatAbhiyan: Neglected areas in Navi Mumbai show the dirty picture  | Mumbai news - Hindustan Times">
            <a:extLst>
              <a:ext uri="{FF2B5EF4-FFF2-40B4-BE49-F238E27FC236}">
                <a16:creationId xmlns:a16="http://schemas.microsoft.com/office/drawing/2014/main" id="{14549FE6-6226-5E27-94E7-7478A8D8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498" y="4073862"/>
            <a:ext cx="2625296" cy="21548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ocial media campaign forces duo to travel back 80 kms to pick trash they  dumped on road">
            <a:extLst>
              <a:ext uri="{FF2B5EF4-FFF2-40B4-BE49-F238E27FC236}">
                <a16:creationId xmlns:a16="http://schemas.microsoft.com/office/drawing/2014/main" id="{B669FE48-D0EC-0E39-76D8-971CC662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160" y="7238703"/>
            <a:ext cx="2731711" cy="21745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BC941-5061-75CA-30D7-823B0AA240BD}"/>
              </a:ext>
            </a:extLst>
          </p:cNvPr>
          <p:cNvSpPr txBox="1"/>
          <p:nvPr/>
        </p:nvSpPr>
        <p:spPr>
          <a:xfrm>
            <a:off x="5825146" y="-2183268"/>
            <a:ext cx="9863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solidFill>
                  <a:schemeClr val="accent1">
                    <a:lumMod val="75000"/>
                  </a:schemeClr>
                </a:solidFill>
              </a:rPr>
              <a:t>PROBLEMS FACED:</a:t>
            </a:r>
            <a:endParaRPr lang="en-IN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795F6-3CD8-EE7A-5151-3E75F4100BD4}"/>
              </a:ext>
            </a:extLst>
          </p:cNvPr>
          <p:cNvSpPr txBox="1"/>
          <p:nvPr/>
        </p:nvSpPr>
        <p:spPr>
          <a:xfrm>
            <a:off x="-7840348" y="1091176"/>
            <a:ext cx="98631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Improper Waste Disposal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Resistance to Behavioural Change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Lack of Community Engagement</a:t>
            </a:r>
          </a:p>
          <a:p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Limited Technological Support </a:t>
            </a:r>
            <a:endParaRPr lang="en-IN" sz="4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349D8-4553-E238-4961-B790E4246880}"/>
              </a:ext>
            </a:extLst>
          </p:cNvPr>
          <p:cNvSpPr txBox="1"/>
          <p:nvPr/>
        </p:nvSpPr>
        <p:spPr>
          <a:xfrm>
            <a:off x="2818460" y="-1839216"/>
            <a:ext cx="118712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accent1">
                    <a:lumMod val="75000"/>
                  </a:schemeClr>
                </a:solidFill>
              </a:rPr>
              <a:t>OUR SOLUTION</a:t>
            </a:r>
            <a:endParaRPr lang="en-IN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98FFD-95F6-89CE-4470-C5D31C784866}"/>
              </a:ext>
            </a:extLst>
          </p:cNvPr>
          <p:cNvSpPr txBox="1"/>
          <p:nvPr/>
        </p:nvSpPr>
        <p:spPr>
          <a:xfrm>
            <a:off x="12775015" y="1374313"/>
            <a:ext cx="64443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4800" dirty="0">
                <a:solidFill>
                  <a:schemeClr val="accent6">
                    <a:lumMod val="75000"/>
                  </a:schemeClr>
                </a:solidFill>
              </a:rPr>
              <a:t>To create an accessible, frictionless complaint registration and community engagement web app.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C77F2-CC05-38B4-1220-66FADF9FE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360245" y="1545516"/>
            <a:ext cx="2433803" cy="2433803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CD415B-A2C3-69C0-6349-BB22EBB316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53675" y="4088435"/>
            <a:ext cx="3696432" cy="25940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D2FD8-D01F-AC20-5B88-06B46F8C80A0}"/>
              </a:ext>
            </a:extLst>
          </p:cNvPr>
          <p:cNvSpPr txBox="1"/>
          <p:nvPr/>
        </p:nvSpPr>
        <p:spPr>
          <a:xfrm>
            <a:off x="3193143" y="216244"/>
            <a:ext cx="138466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Web App Flow</a:t>
            </a:r>
            <a:endParaRPr lang="en-IN" sz="6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3" name="Content Placeholder 29">
            <a:extLst>
              <a:ext uri="{FF2B5EF4-FFF2-40B4-BE49-F238E27FC236}">
                <a16:creationId xmlns:a16="http://schemas.microsoft.com/office/drawing/2014/main" id="{024A0B66-8374-5F92-8972-A2F5F3E8C0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443" y="961657"/>
            <a:ext cx="4225489" cy="6338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159D4F-B58B-FCF4-8E00-BC2E646872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52" y="961657"/>
            <a:ext cx="4225489" cy="6338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18C63F-902D-1DE1-7FBB-59B1CDB61E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08" y="961656"/>
            <a:ext cx="4225489" cy="633823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CB9DC9-676C-8DE8-E47F-C2D3E01DCF98}"/>
              </a:ext>
            </a:extLst>
          </p:cNvPr>
          <p:cNvSpPr/>
          <p:nvPr/>
        </p:nvSpPr>
        <p:spPr>
          <a:xfrm>
            <a:off x="2909235" y="3620926"/>
            <a:ext cx="1104500" cy="509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C8AB4DB-DA1E-05F0-34BE-61263C83DDEB}"/>
              </a:ext>
            </a:extLst>
          </p:cNvPr>
          <p:cNvSpPr/>
          <p:nvPr/>
        </p:nvSpPr>
        <p:spPr>
          <a:xfrm>
            <a:off x="7549413" y="3620926"/>
            <a:ext cx="1104500" cy="509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698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436AD19-84C8-CEA2-1F9C-D3A04332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600" y="-550800"/>
            <a:ext cx="14215574" cy="76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868CC4-66DF-5848-5D7A-C1D4F906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4" b="13887"/>
          <a:stretch>
            <a:fillRect/>
          </a:stretch>
        </p:blipFill>
        <p:spPr>
          <a:xfrm>
            <a:off x="-2428875" y="-1962150"/>
            <a:ext cx="6886575" cy="1790711"/>
          </a:xfrm>
          <a:custGeom>
            <a:avLst/>
            <a:gdLst/>
            <a:ahLst/>
            <a:cxnLst/>
            <a:rect l="l" t="t" r="r" b="b"/>
            <a:pathLst>
              <a:path w="12191314" h="3394800">
                <a:moveTo>
                  <a:pt x="11396380" y="0"/>
                </a:moveTo>
                <a:lnTo>
                  <a:pt x="12112785" y="0"/>
                </a:lnTo>
                <a:lnTo>
                  <a:pt x="12122736" y="3884"/>
                </a:lnTo>
                <a:cubicBezTo>
                  <a:pt x="12132312" y="11654"/>
                  <a:pt x="12140754" y="31072"/>
                  <a:pt x="12148076" y="62107"/>
                </a:cubicBezTo>
                <a:cubicBezTo>
                  <a:pt x="12157821" y="103405"/>
                  <a:pt x="12166091" y="173570"/>
                  <a:pt x="12172953" y="272551"/>
                </a:cubicBezTo>
                <a:cubicBezTo>
                  <a:pt x="12179805" y="371387"/>
                  <a:pt x="12184564" y="503177"/>
                  <a:pt x="12187353" y="667949"/>
                </a:cubicBezTo>
                <a:cubicBezTo>
                  <a:pt x="12190141" y="832620"/>
                  <a:pt x="12191433" y="1030313"/>
                  <a:pt x="12191306" y="1261103"/>
                </a:cubicBezTo>
                <a:cubicBezTo>
                  <a:pt x="12191043" y="1739168"/>
                  <a:pt x="12184659" y="2074386"/>
                  <a:pt x="12172199" y="2267137"/>
                </a:cubicBezTo>
                <a:cubicBezTo>
                  <a:pt x="12159709" y="2460387"/>
                  <a:pt x="12140131" y="2560943"/>
                  <a:pt x="12113208" y="2568344"/>
                </a:cubicBezTo>
                <a:cubicBezTo>
                  <a:pt x="11880050" y="2632436"/>
                  <a:pt x="11645928" y="2693067"/>
                  <a:pt x="11410949" y="2750121"/>
                </a:cubicBezTo>
                <a:cubicBezTo>
                  <a:pt x="11382687" y="2756983"/>
                  <a:pt x="11361783" y="2656847"/>
                  <a:pt x="11348126" y="2449451"/>
                </a:cubicBezTo>
                <a:cubicBezTo>
                  <a:pt x="11334437" y="2241596"/>
                  <a:pt x="11326178" y="1882069"/>
                  <a:pt x="11323265" y="1371221"/>
                </a:cubicBezTo>
                <a:cubicBezTo>
                  <a:pt x="11320402" y="869336"/>
                  <a:pt x="11324617" y="515047"/>
                  <a:pt x="11336119" y="308697"/>
                </a:cubicBezTo>
                <a:cubicBezTo>
                  <a:pt x="11346159" y="128526"/>
                  <a:pt x="11362794" y="27308"/>
                  <a:pt x="11386023" y="4818"/>
                </a:cubicBezTo>
                <a:close/>
                <a:moveTo>
                  <a:pt x="10367704" y="0"/>
                </a:moveTo>
                <a:lnTo>
                  <a:pt x="11084108" y="0"/>
                </a:lnTo>
                <a:lnTo>
                  <a:pt x="11094089" y="4272"/>
                </a:lnTo>
                <a:cubicBezTo>
                  <a:pt x="11103722" y="12816"/>
                  <a:pt x="11112308" y="34173"/>
                  <a:pt x="11119861" y="68317"/>
                </a:cubicBezTo>
                <a:cubicBezTo>
                  <a:pt x="11129915" y="113772"/>
                  <a:pt x="11138721" y="191010"/>
                  <a:pt x="11146331" y="299990"/>
                </a:cubicBezTo>
                <a:cubicBezTo>
                  <a:pt x="11153932" y="408847"/>
                  <a:pt x="11159712" y="553996"/>
                  <a:pt x="11163758" y="735462"/>
                </a:cubicBezTo>
                <a:cubicBezTo>
                  <a:pt x="11167801" y="916842"/>
                  <a:pt x="11170615" y="1134573"/>
                  <a:pt x="11172248" y="1388717"/>
                </a:cubicBezTo>
                <a:cubicBezTo>
                  <a:pt x="11175632" y="1915159"/>
                  <a:pt x="11171747" y="2283939"/>
                  <a:pt x="11160607" y="2495375"/>
                </a:cubicBezTo>
                <a:cubicBezTo>
                  <a:pt x="11149445" y="2707232"/>
                  <a:pt x="11130347" y="2816471"/>
                  <a:pt x="11103141" y="2822694"/>
                </a:cubicBezTo>
                <a:cubicBezTo>
                  <a:pt x="10867419" y="2876614"/>
                  <a:pt x="10630856" y="2926918"/>
                  <a:pt x="10393575" y="2973502"/>
                </a:cubicBezTo>
                <a:cubicBezTo>
                  <a:pt x="10365048" y="2979103"/>
                  <a:pt x="10343527" y="2869646"/>
                  <a:pt x="10328954" y="2644934"/>
                </a:cubicBezTo>
                <a:cubicBezTo>
                  <a:pt x="10314360" y="2419847"/>
                  <a:pt x="10304676" y="2031461"/>
                  <a:pt x="10299814" y="1480064"/>
                </a:cubicBezTo>
                <a:cubicBezTo>
                  <a:pt x="10295039" y="938341"/>
                  <a:pt x="10297940" y="556006"/>
                  <a:pt x="10308639" y="333333"/>
                </a:cubicBezTo>
                <a:cubicBezTo>
                  <a:pt x="10317986" y="138810"/>
                  <a:pt x="10334224" y="29493"/>
                  <a:pt x="10357365" y="5204"/>
                </a:cubicBezTo>
                <a:close/>
                <a:moveTo>
                  <a:pt x="9339027" y="0"/>
                </a:moveTo>
                <a:lnTo>
                  <a:pt x="10055431" y="0"/>
                </a:lnTo>
                <a:lnTo>
                  <a:pt x="10065425" y="4592"/>
                </a:lnTo>
                <a:cubicBezTo>
                  <a:pt x="10075085" y="13776"/>
                  <a:pt x="10083738" y="36733"/>
                  <a:pt x="10091394" y="73442"/>
                </a:cubicBezTo>
                <a:cubicBezTo>
                  <a:pt x="10101592" y="122333"/>
                  <a:pt x="10110651" y="205416"/>
                  <a:pt x="10118608" y="322660"/>
                </a:cubicBezTo>
                <a:cubicBezTo>
                  <a:pt x="10126556" y="439806"/>
                  <a:pt x="10132822" y="596005"/>
                  <a:pt x="10137454" y="791278"/>
                </a:cubicBezTo>
                <a:cubicBezTo>
                  <a:pt x="10142088" y="986482"/>
                  <a:pt x="10145618" y="1220786"/>
                  <a:pt x="10148076" y="1494243"/>
                </a:cubicBezTo>
                <a:cubicBezTo>
                  <a:pt x="10153166" y="2060688"/>
                  <a:pt x="10150433" y="2457173"/>
                  <a:pt x="10139862" y="2683954"/>
                </a:cubicBezTo>
                <a:cubicBezTo>
                  <a:pt x="10129276" y="2911073"/>
                  <a:pt x="10110310" y="3027300"/>
                  <a:pt x="10082861" y="3032299"/>
                </a:cubicBezTo>
                <a:cubicBezTo>
                  <a:pt x="9844958" y="3075629"/>
                  <a:pt x="9606360" y="3115206"/>
                  <a:pt x="9367200" y="3150946"/>
                </a:cubicBezTo>
                <a:cubicBezTo>
                  <a:pt x="9338455" y="3155242"/>
                  <a:pt x="9316693" y="3038182"/>
                  <a:pt x="9301903" y="2799636"/>
                </a:cubicBezTo>
                <a:cubicBezTo>
                  <a:pt x="9287095" y="2560803"/>
                  <a:pt x="9277148" y="2149551"/>
                  <a:pt x="9271975" y="1566101"/>
                </a:cubicBezTo>
                <a:cubicBezTo>
                  <a:pt x="9266892" y="992887"/>
                  <a:pt x="9269606" y="588394"/>
                  <a:pt x="9280168" y="352830"/>
                </a:cubicBezTo>
                <a:cubicBezTo>
                  <a:pt x="9289398" y="146952"/>
                  <a:pt x="9305566" y="31224"/>
                  <a:pt x="9328692" y="5509"/>
                </a:cubicBezTo>
                <a:close/>
                <a:moveTo>
                  <a:pt x="8310351" y="0"/>
                </a:moveTo>
                <a:lnTo>
                  <a:pt x="9026754" y="0"/>
                </a:lnTo>
                <a:lnTo>
                  <a:pt x="9036749" y="4841"/>
                </a:lnTo>
                <a:cubicBezTo>
                  <a:pt x="9046411" y="14524"/>
                  <a:pt x="9055066" y="38730"/>
                  <a:pt x="9062724" y="77443"/>
                </a:cubicBezTo>
                <a:cubicBezTo>
                  <a:pt x="9072926" y="129018"/>
                  <a:pt x="9082001" y="216673"/>
                  <a:pt x="9089972" y="340384"/>
                </a:cubicBezTo>
                <a:cubicBezTo>
                  <a:pt x="9097938" y="464021"/>
                  <a:pt x="9104240" y="628873"/>
                  <a:pt x="9108906" y="834956"/>
                </a:cubicBezTo>
                <a:cubicBezTo>
                  <a:pt x="9113571" y="1040988"/>
                  <a:pt x="9117150" y="1288271"/>
                  <a:pt x="9119655" y="1576844"/>
                </a:cubicBezTo>
                <a:cubicBezTo>
                  <a:pt x="9124843" y="2174602"/>
                  <a:pt x="9122144" y="2592717"/>
                  <a:pt x="9111526" y="2831380"/>
                </a:cubicBezTo>
                <a:cubicBezTo>
                  <a:pt x="9100897" y="3070295"/>
                  <a:pt x="9081783" y="3191755"/>
                  <a:pt x="9054138" y="3195491"/>
                </a:cubicBezTo>
                <a:cubicBezTo>
                  <a:pt x="8814497" y="3227876"/>
                  <a:pt x="8574321" y="3256396"/>
                  <a:pt x="8333757" y="3280989"/>
                </a:cubicBezTo>
                <a:cubicBezTo>
                  <a:pt x="8304849" y="3283944"/>
                  <a:pt x="8283152" y="3161062"/>
                  <a:pt x="8268691" y="2912278"/>
                </a:cubicBezTo>
                <a:cubicBezTo>
                  <a:pt x="8254219" y="2663296"/>
                  <a:pt x="8244919" y="2235359"/>
                  <a:pt x="8240710" y="1628618"/>
                </a:cubicBezTo>
                <a:cubicBezTo>
                  <a:pt x="8236575" y="1032522"/>
                  <a:pt x="8239978" y="611945"/>
                  <a:pt x="8250919" y="367026"/>
                </a:cubicBezTo>
                <a:cubicBezTo>
                  <a:pt x="8260486" y="152886"/>
                  <a:pt x="8276840" y="32486"/>
                  <a:pt x="8300007" y="5732"/>
                </a:cubicBezTo>
                <a:close/>
                <a:moveTo>
                  <a:pt x="7281674" y="0"/>
                </a:moveTo>
                <a:lnTo>
                  <a:pt x="7998078" y="0"/>
                </a:lnTo>
                <a:lnTo>
                  <a:pt x="8008063" y="5018"/>
                </a:lnTo>
                <a:cubicBezTo>
                  <a:pt x="8017705" y="15055"/>
                  <a:pt x="8026314" y="40148"/>
                  <a:pt x="8033894" y="80284"/>
                </a:cubicBezTo>
                <a:cubicBezTo>
                  <a:pt x="8043995" y="133773"/>
                  <a:pt x="8052905" y="224687"/>
                  <a:pt x="8060635" y="353012"/>
                </a:cubicBezTo>
                <a:cubicBezTo>
                  <a:pt x="8068362" y="481288"/>
                  <a:pt x="8074357" y="652325"/>
                  <a:pt x="8078629" y="866133"/>
                </a:cubicBezTo>
                <a:cubicBezTo>
                  <a:pt x="8082900" y="1079907"/>
                  <a:pt x="8086014" y="1336465"/>
                  <a:pt x="8087967" y="1635833"/>
                </a:cubicBezTo>
                <a:cubicBezTo>
                  <a:pt x="8092013" y="2255953"/>
                  <a:pt x="8088491" y="2689442"/>
                  <a:pt x="8077358" y="2936423"/>
                </a:cubicBezTo>
                <a:cubicBezTo>
                  <a:pt x="8066217" y="3183569"/>
                  <a:pt x="8046753" y="3308464"/>
                  <a:pt x="8018966" y="3310906"/>
                </a:cubicBezTo>
                <a:cubicBezTo>
                  <a:pt x="7778073" y="3332067"/>
                  <a:pt x="7536820" y="3349283"/>
                  <a:pt x="7295365" y="3362512"/>
                </a:cubicBezTo>
                <a:cubicBezTo>
                  <a:pt x="7266348" y="3364102"/>
                  <a:pt x="7244946" y="3237226"/>
                  <a:pt x="7231203" y="2981888"/>
                </a:cubicBezTo>
                <a:cubicBezTo>
                  <a:pt x="7217454" y="2726443"/>
                  <a:pt x="7209429" y="2288146"/>
                  <a:pt x="7207070" y="1667077"/>
                </a:cubicBezTo>
                <a:cubicBezTo>
                  <a:pt x="7204752" y="1056905"/>
                  <a:pt x="7209451" y="626455"/>
                  <a:pt x="7221132" y="375799"/>
                </a:cubicBezTo>
                <a:cubicBezTo>
                  <a:pt x="7231349" y="156561"/>
                  <a:pt x="7248065" y="33268"/>
                  <a:pt x="7271313" y="5870"/>
                </a:cubicBezTo>
                <a:close/>
                <a:moveTo>
                  <a:pt x="6252998" y="0"/>
                </a:moveTo>
                <a:lnTo>
                  <a:pt x="6969401" y="0"/>
                </a:lnTo>
                <a:lnTo>
                  <a:pt x="6979370" y="5121"/>
                </a:lnTo>
                <a:cubicBezTo>
                  <a:pt x="6988981" y="15365"/>
                  <a:pt x="6997509" y="40974"/>
                  <a:pt x="7004958" y="81942"/>
                </a:cubicBezTo>
                <a:cubicBezTo>
                  <a:pt x="7014888" y="136555"/>
                  <a:pt x="7023509" y="229388"/>
                  <a:pt x="7030827" y="360435"/>
                </a:cubicBezTo>
                <a:cubicBezTo>
                  <a:pt x="7038144" y="491459"/>
                  <a:pt x="7043599" y="666158"/>
                  <a:pt x="7047189" y="884538"/>
                </a:cubicBezTo>
                <a:cubicBezTo>
                  <a:pt x="7050779" y="1102900"/>
                  <a:pt x="7053077" y="1364950"/>
                  <a:pt x="7054077" y="1670700"/>
                </a:cubicBezTo>
                <a:cubicBezTo>
                  <a:pt x="7056146" y="2304037"/>
                  <a:pt x="7051229" y="2746510"/>
                  <a:pt x="7039273" y="2998174"/>
                </a:cubicBezTo>
                <a:cubicBezTo>
                  <a:pt x="7027315" y="3249915"/>
                  <a:pt x="7007382" y="3376415"/>
                  <a:pt x="6979508" y="3377540"/>
                </a:cubicBezTo>
                <a:cubicBezTo>
                  <a:pt x="6737884" y="3387292"/>
                  <a:pt x="6496086" y="3393049"/>
                  <a:pt x="6254275" y="3394798"/>
                </a:cubicBezTo>
                <a:cubicBezTo>
                  <a:pt x="6225212" y="3395007"/>
                  <a:pt x="6204248" y="3266000"/>
                  <a:pt x="6191440" y="3007849"/>
                </a:cubicBezTo>
                <a:cubicBezTo>
                  <a:pt x="6178632" y="2749684"/>
                  <a:pt x="6172232" y="2307442"/>
                  <a:pt x="6172186" y="1681136"/>
                </a:cubicBezTo>
                <a:cubicBezTo>
                  <a:pt x="6172140" y="1065818"/>
                  <a:pt x="6178448" y="631795"/>
                  <a:pt x="6191058" y="379071"/>
                </a:cubicBezTo>
                <a:cubicBezTo>
                  <a:pt x="6202092" y="157944"/>
                  <a:pt x="6219266" y="33562"/>
                  <a:pt x="6242615" y="5922"/>
                </a:cubicBezTo>
                <a:close/>
                <a:moveTo>
                  <a:pt x="5224321" y="0"/>
                </a:moveTo>
                <a:lnTo>
                  <a:pt x="5940725" y="0"/>
                </a:lnTo>
                <a:lnTo>
                  <a:pt x="5950675" y="5149"/>
                </a:lnTo>
                <a:cubicBezTo>
                  <a:pt x="5960247" y="15450"/>
                  <a:pt x="5968678" y="41201"/>
                  <a:pt x="5975972" y="82403"/>
                </a:cubicBezTo>
                <a:cubicBezTo>
                  <a:pt x="5985698" y="137341"/>
                  <a:pt x="5993970" y="230736"/>
                  <a:pt x="6000793" y="362588"/>
                </a:cubicBezTo>
                <a:cubicBezTo>
                  <a:pt x="6007616" y="494444"/>
                  <a:pt x="6012414" y="670250"/>
                  <a:pt x="6015182" y="890007"/>
                </a:cubicBezTo>
                <a:cubicBezTo>
                  <a:pt x="6017950" y="1109766"/>
                  <a:pt x="6019264" y="1373475"/>
                  <a:pt x="6019112" y="1681133"/>
                </a:cubicBezTo>
                <a:cubicBezTo>
                  <a:pt x="6018798" y="2318426"/>
                  <a:pt x="6012212" y="2763414"/>
                  <a:pt x="5999299" y="3016084"/>
                </a:cubicBezTo>
                <a:cubicBezTo>
                  <a:pt x="5986385" y="3268741"/>
                  <a:pt x="5965951" y="3395001"/>
                  <a:pt x="5938050" y="3394800"/>
                </a:cubicBezTo>
                <a:cubicBezTo>
                  <a:pt x="5696239" y="3393055"/>
                  <a:pt x="5454441" y="3387302"/>
                  <a:pt x="5212818" y="3377553"/>
                </a:cubicBezTo>
                <a:cubicBezTo>
                  <a:pt x="5183784" y="3376381"/>
                  <a:pt x="5163332" y="3247125"/>
                  <a:pt x="5151499" y="2989928"/>
                </a:cubicBezTo>
                <a:cubicBezTo>
                  <a:pt x="5139669" y="2732809"/>
                  <a:pt x="5134928" y="2293075"/>
                  <a:pt x="5137223" y="1670669"/>
                </a:cubicBezTo>
                <a:cubicBezTo>
                  <a:pt x="5139478" y="1059182"/>
                  <a:pt x="5147408" y="627918"/>
                  <a:pt x="5160962" y="376812"/>
                </a:cubicBezTo>
                <a:cubicBezTo>
                  <a:pt x="5172826" y="157023"/>
                  <a:pt x="5190464" y="33367"/>
                  <a:pt x="5213916" y="5888"/>
                </a:cubicBezTo>
                <a:close/>
                <a:moveTo>
                  <a:pt x="4195645" y="0"/>
                </a:moveTo>
                <a:lnTo>
                  <a:pt x="4912048" y="0"/>
                </a:lnTo>
                <a:lnTo>
                  <a:pt x="4921979" y="5102"/>
                </a:lnTo>
                <a:cubicBezTo>
                  <a:pt x="4931514" y="15309"/>
                  <a:pt x="4939851" y="40827"/>
                  <a:pt x="4946992" y="81661"/>
                </a:cubicBezTo>
                <a:cubicBezTo>
                  <a:pt x="4956518" y="136123"/>
                  <a:pt x="4964443" y="228717"/>
                  <a:pt x="4970780" y="359452"/>
                </a:cubicBezTo>
                <a:cubicBezTo>
                  <a:pt x="4977118" y="490214"/>
                  <a:pt x="4981265" y="664563"/>
                  <a:pt x="4983222" y="882492"/>
                </a:cubicBezTo>
                <a:cubicBezTo>
                  <a:pt x="4985179" y="1100441"/>
                  <a:pt x="4985517" y="1361962"/>
                  <a:pt x="4984230" y="1667042"/>
                </a:cubicBezTo>
                <a:cubicBezTo>
                  <a:pt x="4981565" y="2298992"/>
                  <a:pt x="4973343" y="2740003"/>
                  <a:pt x="4959510" y="2989992"/>
                </a:cubicBezTo>
                <a:cubicBezTo>
                  <a:pt x="4945682" y="3239877"/>
                  <a:pt x="4924820" y="3364056"/>
                  <a:pt x="4896964" y="3362530"/>
                </a:cubicBezTo>
                <a:cubicBezTo>
                  <a:pt x="4655510" y="3349304"/>
                  <a:pt x="4414258" y="3332093"/>
                  <a:pt x="4173367" y="3310935"/>
                </a:cubicBezTo>
                <a:cubicBezTo>
                  <a:pt x="4144423" y="3308393"/>
                  <a:pt x="4124451" y="3180773"/>
                  <a:pt x="4113452" y="2928287"/>
                </a:cubicBezTo>
                <a:cubicBezTo>
                  <a:pt x="4102460" y="2675971"/>
                  <a:pt x="4099104" y="2245174"/>
                  <a:pt x="4103340" y="1635769"/>
                </a:cubicBezTo>
                <a:cubicBezTo>
                  <a:pt x="4107501" y="1037056"/>
                  <a:pt x="4116767" y="614858"/>
                  <a:pt x="4131105" y="369044"/>
                </a:cubicBezTo>
                <a:cubicBezTo>
                  <a:pt x="4143659" y="153806"/>
                  <a:pt x="4161684" y="32684"/>
                  <a:pt x="4185221" y="5767"/>
                </a:cubicBezTo>
                <a:close/>
                <a:moveTo>
                  <a:pt x="3166968" y="0"/>
                </a:moveTo>
                <a:lnTo>
                  <a:pt x="3883372" y="0"/>
                </a:lnTo>
                <a:lnTo>
                  <a:pt x="3893288" y="4981"/>
                </a:lnTo>
                <a:cubicBezTo>
                  <a:pt x="3902793" y="14944"/>
                  <a:pt x="3911056" y="39855"/>
                  <a:pt x="3918078" y="79723"/>
                </a:cubicBezTo>
                <a:cubicBezTo>
                  <a:pt x="3927445" y="132912"/>
                  <a:pt x="3935093" y="223350"/>
                  <a:pt x="3941043" y="351053"/>
                </a:cubicBezTo>
                <a:cubicBezTo>
                  <a:pt x="3946996" y="478810"/>
                  <a:pt x="3950616" y="649150"/>
                  <a:pt x="3951926" y="862061"/>
                </a:cubicBezTo>
                <a:cubicBezTo>
                  <a:pt x="3953235" y="1075009"/>
                  <a:pt x="3952791" y="1330514"/>
                  <a:pt x="3950597" y="1628550"/>
                </a:cubicBezTo>
                <a:cubicBezTo>
                  <a:pt x="3946052" y="2245909"/>
                  <a:pt x="3936550" y="2676486"/>
                  <a:pt x="3922010" y="2920133"/>
                </a:cubicBezTo>
                <a:cubicBezTo>
                  <a:pt x="3907483" y="3163586"/>
                  <a:pt x="3886331" y="3283859"/>
                  <a:pt x="3858579" y="3281023"/>
                </a:cubicBezTo>
                <a:cubicBezTo>
                  <a:pt x="3618017" y="3256434"/>
                  <a:pt x="3377841" y="3227918"/>
                  <a:pt x="3138201" y="3195537"/>
                </a:cubicBezTo>
                <a:cubicBezTo>
                  <a:pt x="3109406" y="3191646"/>
                  <a:pt x="3089791" y="3067532"/>
                  <a:pt x="3079312" y="2823474"/>
                </a:cubicBezTo>
                <a:cubicBezTo>
                  <a:pt x="3068844" y="2579676"/>
                  <a:pt x="3066304" y="2164165"/>
                  <a:pt x="3071659" y="1576749"/>
                </a:cubicBezTo>
                <a:cubicBezTo>
                  <a:pt x="3076919" y="999638"/>
                  <a:pt x="3086947" y="592732"/>
                  <a:pt x="3101740" y="355834"/>
                </a:cubicBezTo>
                <a:cubicBezTo>
                  <a:pt x="3114698" y="148322"/>
                  <a:pt x="3132946" y="31520"/>
                  <a:pt x="3156534" y="5562"/>
                </a:cubicBezTo>
                <a:close/>
                <a:moveTo>
                  <a:pt x="2138292" y="0"/>
                </a:moveTo>
                <a:lnTo>
                  <a:pt x="2854696" y="0"/>
                </a:lnTo>
                <a:lnTo>
                  <a:pt x="2864605" y="4785"/>
                </a:lnTo>
                <a:cubicBezTo>
                  <a:pt x="2874095" y="14359"/>
                  <a:pt x="2882321" y="38294"/>
                  <a:pt x="2889281" y="76607"/>
                </a:cubicBezTo>
                <a:cubicBezTo>
                  <a:pt x="2898569" y="127736"/>
                  <a:pt x="2906071" y="214683"/>
                  <a:pt x="2911821" y="337468"/>
                </a:cubicBezTo>
                <a:cubicBezTo>
                  <a:pt x="2917576" y="460331"/>
                  <a:pt x="2920917" y="624146"/>
                  <a:pt x="2921889" y="828894"/>
                </a:cubicBezTo>
                <a:cubicBezTo>
                  <a:pt x="2922862" y="1033696"/>
                  <a:pt x="2922007" y="1279413"/>
                  <a:pt x="2919340" y="1566001"/>
                </a:cubicBezTo>
                <a:cubicBezTo>
                  <a:pt x="2913817" y="2159649"/>
                  <a:pt x="2903664" y="2573429"/>
                  <a:pt x="2888799" y="2807126"/>
                </a:cubicBezTo>
                <a:cubicBezTo>
                  <a:pt x="2873952" y="3040542"/>
                  <a:pt x="2852736" y="3155120"/>
                  <a:pt x="2825141" y="3150997"/>
                </a:cubicBezTo>
                <a:cubicBezTo>
                  <a:pt x="2585982" y="3115261"/>
                  <a:pt x="2347381" y="3075687"/>
                  <a:pt x="2109477" y="3032360"/>
                </a:cubicBezTo>
                <a:cubicBezTo>
                  <a:pt x="2080884" y="3027153"/>
                  <a:pt x="2061420" y="2908382"/>
                  <a:pt x="2050983" y="2676395"/>
                </a:cubicBezTo>
                <a:cubicBezTo>
                  <a:pt x="2040561" y="2444754"/>
                  <a:pt x="2037985" y="2050748"/>
                  <a:pt x="2043242" y="1494116"/>
                </a:cubicBezTo>
                <a:cubicBezTo>
                  <a:pt x="2048407" y="947250"/>
                  <a:pt x="2058348" y="561730"/>
                  <a:pt x="2073107" y="337298"/>
                </a:cubicBezTo>
                <a:cubicBezTo>
                  <a:pt x="2086041" y="140618"/>
                  <a:pt x="2104274" y="29883"/>
                  <a:pt x="2127858" y="5273"/>
                </a:cubicBezTo>
                <a:close/>
                <a:moveTo>
                  <a:pt x="1109615" y="0"/>
                </a:moveTo>
                <a:lnTo>
                  <a:pt x="1826019" y="0"/>
                </a:lnTo>
                <a:lnTo>
                  <a:pt x="1835931" y="4518"/>
                </a:lnTo>
                <a:cubicBezTo>
                  <a:pt x="1845428" y="13557"/>
                  <a:pt x="1853670" y="36158"/>
                  <a:pt x="1860653" y="72340"/>
                </a:cubicBezTo>
                <a:cubicBezTo>
                  <a:pt x="1869975" y="120641"/>
                  <a:pt x="1877520" y="202790"/>
                  <a:pt x="1883341" y="318812"/>
                </a:cubicBezTo>
                <a:cubicBezTo>
                  <a:pt x="1889168" y="434936"/>
                  <a:pt x="1892584" y="589767"/>
                  <a:pt x="1893666" y="783277"/>
                </a:cubicBezTo>
                <a:cubicBezTo>
                  <a:pt x="1894750" y="976859"/>
                  <a:pt x="1894016" y="1209095"/>
                  <a:pt x="1891503" y="1479933"/>
                </a:cubicBezTo>
                <a:cubicBezTo>
                  <a:pt x="1886298" y="2040953"/>
                  <a:pt x="1876412" y="2431718"/>
                  <a:pt x="1861757" y="2651943"/>
                </a:cubicBezTo>
                <a:cubicBezTo>
                  <a:pt x="1847127" y="2871802"/>
                  <a:pt x="1826146" y="2978944"/>
                  <a:pt x="1798759" y="2973568"/>
                </a:cubicBezTo>
                <a:cubicBezTo>
                  <a:pt x="1561474" y="2926986"/>
                  <a:pt x="1324905" y="2876685"/>
                  <a:pt x="1089175" y="2822766"/>
                </a:cubicBezTo>
                <a:cubicBezTo>
                  <a:pt x="1060834" y="2816284"/>
                  <a:pt x="1041237" y="2704649"/>
                  <a:pt x="1030209" y="2488273"/>
                </a:cubicBezTo>
                <a:cubicBezTo>
                  <a:pt x="1019204" y="2272327"/>
                  <a:pt x="1015485" y="1905864"/>
                  <a:pt x="1019065" y="1388558"/>
                </a:cubicBezTo>
                <a:cubicBezTo>
                  <a:pt x="1022583" y="880327"/>
                  <a:pt x="1031336" y="522111"/>
                  <a:pt x="1045426" y="313590"/>
                </a:cubicBezTo>
                <a:cubicBezTo>
                  <a:pt x="1057781" y="130758"/>
                  <a:pt x="1075686" y="27789"/>
                  <a:pt x="1099197" y="4904"/>
                </a:cubicBezTo>
                <a:close/>
                <a:moveTo>
                  <a:pt x="80938" y="0"/>
                </a:moveTo>
                <a:lnTo>
                  <a:pt x="797342" y="0"/>
                </a:lnTo>
                <a:lnTo>
                  <a:pt x="807271" y="4181"/>
                </a:lnTo>
                <a:cubicBezTo>
                  <a:pt x="816802" y="12546"/>
                  <a:pt x="825128" y="33463"/>
                  <a:pt x="832242" y="66956"/>
                </a:cubicBezTo>
                <a:cubicBezTo>
                  <a:pt x="841744" y="111684"/>
                  <a:pt x="849573" y="187770"/>
                  <a:pt x="855809" y="295240"/>
                </a:cubicBezTo>
                <a:cubicBezTo>
                  <a:pt x="862052" y="402836"/>
                  <a:pt x="865998" y="546296"/>
                  <a:pt x="867764" y="725587"/>
                </a:cubicBezTo>
                <a:cubicBezTo>
                  <a:pt x="869531" y="904966"/>
                  <a:pt x="869604" y="1120144"/>
                  <a:pt x="868047" y="1371056"/>
                </a:cubicBezTo>
                <a:cubicBezTo>
                  <a:pt x="864821" y="1890804"/>
                  <a:pt x="856368" y="2252522"/>
                  <a:pt x="842602" y="2455866"/>
                </a:cubicBezTo>
                <a:cubicBezTo>
                  <a:pt x="828868" y="2658759"/>
                  <a:pt x="808488" y="2756782"/>
                  <a:pt x="781356" y="2750195"/>
                </a:cubicBezTo>
                <a:cubicBezTo>
                  <a:pt x="546370" y="2693142"/>
                  <a:pt x="312240" y="2632513"/>
                  <a:pt x="79073" y="2568421"/>
                </a:cubicBezTo>
                <a:cubicBezTo>
                  <a:pt x="51029" y="2560713"/>
                  <a:pt x="30944" y="2457946"/>
                  <a:pt x="18557" y="2260598"/>
                </a:cubicBezTo>
                <a:cubicBezTo>
                  <a:pt x="6202" y="2063761"/>
                  <a:pt x="0" y="1730660"/>
                  <a:pt x="0" y="1260909"/>
                </a:cubicBezTo>
                <a:cubicBezTo>
                  <a:pt x="0" y="799400"/>
                  <a:pt x="6239" y="474187"/>
                  <a:pt x="18895" y="284897"/>
                </a:cubicBezTo>
                <a:cubicBezTo>
                  <a:pt x="29999" y="118820"/>
                  <a:pt x="47199" y="25253"/>
                  <a:pt x="70554" y="4456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E43222-1FDA-9401-B1D5-AD8C0D1F5420}"/>
              </a:ext>
            </a:extLst>
          </p:cNvPr>
          <p:cNvSpPr txBox="1"/>
          <p:nvPr/>
        </p:nvSpPr>
        <p:spPr>
          <a:xfrm>
            <a:off x="12842934" y="629323"/>
            <a:ext cx="2595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251D7-453B-CC12-9213-979BBA54C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00508" y="4524375"/>
            <a:ext cx="3343265" cy="2158152"/>
          </a:xfrm>
          <a:prstGeom prst="rect">
            <a:avLst/>
          </a:prstGeom>
        </p:spPr>
      </p:pic>
      <p:pic>
        <p:nvPicPr>
          <p:cNvPr id="2" name="Picture 6" descr="SwachhBharatAbhiyan: Neglected areas in Navi Mumbai show the dirty picture  | Mumbai news - Hindustan Times">
            <a:extLst>
              <a:ext uri="{FF2B5EF4-FFF2-40B4-BE49-F238E27FC236}">
                <a16:creationId xmlns:a16="http://schemas.microsoft.com/office/drawing/2014/main" id="{14549FE6-6226-5E27-94E7-7478A8D8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498" y="4073862"/>
            <a:ext cx="2625296" cy="21548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ocial media campaign forces duo to travel back 80 kms to pick trash they  dumped on road">
            <a:extLst>
              <a:ext uri="{FF2B5EF4-FFF2-40B4-BE49-F238E27FC236}">
                <a16:creationId xmlns:a16="http://schemas.microsoft.com/office/drawing/2014/main" id="{B669FE48-D0EC-0E39-76D8-971CC662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160" y="7238703"/>
            <a:ext cx="2731711" cy="21745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BC941-5061-75CA-30D7-823B0AA240BD}"/>
              </a:ext>
            </a:extLst>
          </p:cNvPr>
          <p:cNvSpPr txBox="1"/>
          <p:nvPr/>
        </p:nvSpPr>
        <p:spPr>
          <a:xfrm>
            <a:off x="5825146" y="-2183268"/>
            <a:ext cx="9863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solidFill>
                  <a:schemeClr val="accent1">
                    <a:lumMod val="75000"/>
                  </a:schemeClr>
                </a:solidFill>
              </a:rPr>
              <a:t>PROBLEMS FACED:</a:t>
            </a:r>
            <a:endParaRPr lang="en-IN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795F6-3CD8-EE7A-5151-3E75F4100BD4}"/>
              </a:ext>
            </a:extLst>
          </p:cNvPr>
          <p:cNvSpPr txBox="1"/>
          <p:nvPr/>
        </p:nvSpPr>
        <p:spPr>
          <a:xfrm>
            <a:off x="-7840348" y="1091176"/>
            <a:ext cx="98631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Improper Waste Disposal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Resistance to Behavioural Change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Lack of Community Engagement</a:t>
            </a:r>
          </a:p>
          <a:p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Limited Technological Support </a:t>
            </a:r>
            <a:endParaRPr lang="en-IN" sz="4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349D8-4553-E238-4961-B790E4246880}"/>
              </a:ext>
            </a:extLst>
          </p:cNvPr>
          <p:cNvSpPr txBox="1"/>
          <p:nvPr/>
        </p:nvSpPr>
        <p:spPr>
          <a:xfrm>
            <a:off x="2818460" y="-1839216"/>
            <a:ext cx="118712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accent1">
                    <a:lumMod val="75000"/>
                  </a:schemeClr>
                </a:solidFill>
              </a:rPr>
              <a:t>OUR SOLUTION</a:t>
            </a:r>
            <a:endParaRPr lang="en-IN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98FFD-95F6-89CE-4470-C5D31C784866}"/>
              </a:ext>
            </a:extLst>
          </p:cNvPr>
          <p:cNvSpPr txBox="1"/>
          <p:nvPr/>
        </p:nvSpPr>
        <p:spPr>
          <a:xfrm>
            <a:off x="12775015" y="1374313"/>
            <a:ext cx="64443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4800" dirty="0">
                <a:solidFill>
                  <a:schemeClr val="accent6">
                    <a:lumMod val="75000"/>
                  </a:schemeClr>
                </a:solidFill>
              </a:rPr>
              <a:t>To create an accessible, frictionless complaint registration and community engagement web app.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C77F2-CC05-38B4-1220-66FADF9FE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360245" y="1545516"/>
            <a:ext cx="2433803" cy="2433803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CD415B-A2C3-69C0-6349-BB22EBB316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53675" y="4088435"/>
            <a:ext cx="3696432" cy="25940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D2FD8-D01F-AC20-5B88-06B46F8C80A0}"/>
              </a:ext>
            </a:extLst>
          </p:cNvPr>
          <p:cNvSpPr txBox="1"/>
          <p:nvPr/>
        </p:nvSpPr>
        <p:spPr>
          <a:xfrm>
            <a:off x="3119696" y="-1839216"/>
            <a:ext cx="138466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Web App Flow</a:t>
            </a:r>
            <a:endParaRPr lang="en-IN" sz="6600" dirty="0"/>
          </a:p>
        </p:txBody>
      </p:sp>
      <p:pic>
        <p:nvPicPr>
          <p:cNvPr id="13" name="Content Placeholder 29">
            <a:extLst>
              <a:ext uri="{FF2B5EF4-FFF2-40B4-BE49-F238E27FC236}">
                <a16:creationId xmlns:a16="http://schemas.microsoft.com/office/drawing/2014/main" id="{024A0B66-8374-5F92-8972-A2F5F3E8C0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3675" y="900469"/>
            <a:ext cx="4225489" cy="6338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159D4F-B58B-FCF4-8E00-BC2E646872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89" y="6682527"/>
            <a:ext cx="4225489" cy="6338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18C63F-902D-1DE1-7FBB-59B1CDB61E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589" y="1091176"/>
            <a:ext cx="4225489" cy="633823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CB9DC9-676C-8DE8-E47F-C2D3E01DCF98}"/>
              </a:ext>
            </a:extLst>
          </p:cNvPr>
          <p:cNvSpPr/>
          <p:nvPr/>
        </p:nvSpPr>
        <p:spPr>
          <a:xfrm>
            <a:off x="2508182" y="-2183268"/>
            <a:ext cx="1104500" cy="509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C8AB4DB-DA1E-05F0-34BE-61263C83DDEB}"/>
              </a:ext>
            </a:extLst>
          </p:cNvPr>
          <p:cNvSpPr/>
          <p:nvPr/>
        </p:nvSpPr>
        <p:spPr>
          <a:xfrm>
            <a:off x="7445239" y="-2349064"/>
            <a:ext cx="1104500" cy="509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77013-FCD1-7475-33C8-AA86B85085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017" y="266507"/>
            <a:ext cx="4620127" cy="69301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8FAD42-C2DC-3C28-815E-B2580C3934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10" y="365125"/>
            <a:ext cx="4497806" cy="67467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068974-889C-16D6-08BB-F37DA9C303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90" y="288054"/>
            <a:ext cx="4497806" cy="674671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AE15A7D4-DFD0-A9EA-E1CB-1BDCCCD30148}"/>
              </a:ext>
            </a:extLst>
          </p:cNvPr>
          <p:cNvSpPr/>
          <p:nvPr/>
        </p:nvSpPr>
        <p:spPr>
          <a:xfrm>
            <a:off x="3282214" y="3429000"/>
            <a:ext cx="1395663" cy="5847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C7CC580-EF5C-DA52-D443-55879A7AA037}"/>
              </a:ext>
            </a:extLst>
          </p:cNvPr>
          <p:cNvSpPr/>
          <p:nvPr/>
        </p:nvSpPr>
        <p:spPr>
          <a:xfrm>
            <a:off x="7789648" y="3549896"/>
            <a:ext cx="1395663" cy="5847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23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868CC4-66DF-5848-5D7A-C1D4F906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4" b="13887"/>
          <a:stretch>
            <a:fillRect/>
          </a:stretch>
        </p:blipFill>
        <p:spPr>
          <a:xfrm>
            <a:off x="-2428875" y="-1962150"/>
            <a:ext cx="6886575" cy="1790711"/>
          </a:xfrm>
          <a:custGeom>
            <a:avLst/>
            <a:gdLst/>
            <a:ahLst/>
            <a:cxnLst/>
            <a:rect l="l" t="t" r="r" b="b"/>
            <a:pathLst>
              <a:path w="12191314" h="3394800">
                <a:moveTo>
                  <a:pt x="11396380" y="0"/>
                </a:moveTo>
                <a:lnTo>
                  <a:pt x="12112785" y="0"/>
                </a:lnTo>
                <a:lnTo>
                  <a:pt x="12122736" y="3884"/>
                </a:lnTo>
                <a:cubicBezTo>
                  <a:pt x="12132312" y="11654"/>
                  <a:pt x="12140754" y="31072"/>
                  <a:pt x="12148076" y="62107"/>
                </a:cubicBezTo>
                <a:cubicBezTo>
                  <a:pt x="12157821" y="103405"/>
                  <a:pt x="12166091" y="173570"/>
                  <a:pt x="12172953" y="272551"/>
                </a:cubicBezTo>
                <a:cubicBezTo>
                  <a:pt x="12179805" y="371387"/>
                  <a:pt x="12184564" y="503177"/>
                  <a:pt x="12187353" y="667949"/>
                </a:cubicBezTo>
                <a:cubicBezTo>
                  <a:pt x="12190141" y="832620"/>
                  <a:pt x="12191433" y="1030313"/>
                  <a:pt x="12191306" y="1261103"/>
                </a:cubicBezTo>
                <a:cubicBezTo>
                  <a:pt x="12191043" y="1739168"/>
                  <a:pt x="12184659" y="2074386"/>
                  <a:pt x="12172199" y="2267137"/>
                </a:cubicBezTo>
                <a:cubicBezTo>
                  <a:pt x="12159709" y="2460387"/>
                  <a:pt x="12140131" y="2560943"/>
                  <a:pt x="12113208" y="2568344"/>
                </a:cubicBezTo>
                <a:cubicBezTo>
                  <a:pt x="11880050" y="2632436"/>
                  <a:pt x="11645928" y="2693067"/>
                  <a:pt x="11410949" y="2750121"/>
                </a:cubicBezTo>
                <a:cubicBezTo>
                  <a:pt x="11382687" y="2756983"/>
                  <a:pt x="11361783" y="2656847"/>
                  <a:pt x="11348126" y="2449451"/>
                </a:cubicBezTo>
                <a:cubicBezTo>
                  <a:pt x="11334437" y="2241596"/>
                  <a:pt x="11326178" y="1882069"/>
                  <a:pt x="11323265" y="1371221"/>
                </a:cubicBezTo>
                <a:cubicBezTo>
                  <a:pt x="11320402" y="869336"/>
                  <a:pt x="11324617" y="515047"/>
                  <a:pt x="11336119" y="308697"/>
                </a:cubicBezTo>
                <a:cubicBezTo>
                  <a:pt x="11346159" y="128526"/>
                  <a:pt x="11362794" y="27308"/>
                  <a:pt x="11386023" y="4818"/>
                </a:cubicBezTo>
                <a:close/>
                <a:moveTo>
                  <a:pt x="10367704" y="0"/>
                </a:moveTo>
                <a:lnTo>
                  <a:pt x="11084108" y="0"/>
                </a:lnTo>
                <a:lnTo>
                  <a:pt x="11094089" y="4272"/>
                </a:lnTo>
                <a:cubicBezTo>
                  <a:pt x="11103722" y="12816"/>
                  <a:pt x="11112308" y="34173"/>
                  <a:pt x="11119861" y="68317"/>
                </a:cubicBezTo>
                <a:cubicBezTo>
                  <a:pt x="11129915" y="113772"/>
                  <a:pt x="11138721" y="191010"/>
                  <a:pt x="11146331" y="299990"/>
                </a:cubicBezTo>
                <a:cubicBezTo>
                  <a:pt x="11153932" y="408847"/>
                  <a:pt x="11159712" y="553996"/>
                  <a:pt x="11163758" y="735462"/>
                </a:cubicBezTo>
                <a:cubicBezTo>
                  <a:pt x="11167801" y="916842"/>
                  <a:pt x="11170615" y="1134573"/>
                  <a:pt x="11172248" y="1388717"/>
                </a:cubicBezTo>
                <a:cubicBezTo>
                  <a:pt x="11175632" y="1915159"/>
                  <a:pt x="11171747" y="2283939"/>
                  <a:pt x="11160607" y="2495375"/>
                </a:cubicBezTo>
                <a:cubicBezTo>
                  <a:pt x="11149445" y="2707232"/>
                  <a:pt x="11130347" y="2816471"/>
                  <a:pt x="11103141" y="2822694"/>
                </a:cubicBezTo>
                <a:cubicBezTo>
                  <a:pt x="10867419" y="2876614"/>
                  <a:pt x="10630856" y="2926918"/>
                  <a:pt x="10393575" y="2973502"/>
                </a:cubicBezTo>
                <a:cubicBezTo>
                  <a:pt x="10365048" y="2979103"/>
                  <a:pt x="10343527" y="2869646"/>
                  <a:pt x="10328954" y="2644934"/>
                </a:cubicBezTo>
                <a:cubicBezTo>
                  <a:pt x="10314360" y="2419847"/>
                  <a:pt x="10304676" y="2031461"/>
                  <a:pt x="10299814" y="1480064"/>
                </a:cubicBezTo>
                <a:cubicBezTo>
                  <a:pt x="10295039" y="938341"/>
                  <a:pt x="10297940" y="556006"/>
                  <a:pt x="10308639" y="333333"/>
                </a:cubicBezTo>
                <a:cubicBezTo>
                  <a:pt x="10317986" y="138810"/>
                  <a:pt x="10334224" y="29493"/>
                  <a:pt x="10357365" y="5204"/>
                </a:cubicBezTo>
                <a:close/>
                <a:moveTo>
                  <a:pt x="9339027" y="0"/>
                </a:moveTo>
                <a:lnTo>
                  <a:pt x="10055431" y="0"/>
                </a:lnTo>
                <a:lnTo>
                  <a:pt x="10065425" y="4592"/>
                </a:lnTo>
                <a:cubicBezTo>
                  <a:pt x="10075085" y="13776"/>
                  <a:pt x="10083738" y="36733"/>
                  <a:pt x="10091394" y="73442"/>
                </a:cubicBezTo>
                <a:cubicBezTo>
                  <a:pt x="10101592" y="122333"/>
                  <a:pt x="10110651" y="205416"/>
                  <a:pt x="10118608" y="322660"/>
                </a:cubicBezTo>
                <a:cubicBezTo>
                  <a:pt x="10126556" y="439806"/>
                  <a:pt x="10132822" y="596005"/>
                  <a:pt x="10137454" y="791278"/>
                </a:cubicBezTo>
                <a:cubicBezTo>
                  <a:pt x="10142088" y="986482"/>
                  <a:pt x="10145618" y="1220786"/>
                  <a:pt x="10148076" y="1494243"/>
                </a:cubicBezTo>
                <a:cubicBezTo>
                  <a:pt x="10153166" y="2060688"/>
                  <a:pt x="10150433" y="2457173"/>
                  <a:pt x="10139862" y="2683954"/>
                </a:cubicBezTo>
                <a:cubicBezTo>
                  <a:pt x="10129276" y="2911073"/>
                  <a:pt x="10110310" y="3027300"/>
                  <a:pt x="10082861" y="3032299"/>
                </a:cubicBezTo>
                <a:cubicBezTo>
                  <a:pt x="9844958" y="3075629"/>
                  <a:pt x="9606360" y="3115206"/>
                  <a:pt x="9367200" y="3150946"/>
                </a:cubicBezTo>
                <a:cubicBezTo>
                  <a:pt x="9338455" y="3155242"/>
                  <a:pt x="9316693" y="3038182"/>
                  <a:pt x="9301903" y="2799636"/>
                </a:cubicBezTo>
                <a:cubicBezTo>
                  <a:pt x="9287095" y="2560803"/>
                  <a:pt x="9277148" y="2149551"/>
                  <a:pt x="9271975" y="1566101"/>
                </a:cubicBezTo>
                <a:cubicBezTo>
                  <a:pt x="9266892" y="992887"/>
                  <a:pt x="9269606" y="588394"/>
                  <a:pt x="9280168" y="352830"/>
                </a:cubicBezTo>
                <a:cubicBezTo>
                  <a:pt x="9289398" y="146952"/>
                  <a:pt x="9305566" y="31224"/>
                  <a:pt x="9328692" y="5509"/>
                </a:cubicBezTo>
                <a:close/>
                <a:moveTo>
                  <a:pt x="8310351" y="0"/>
                </a:moveTo>
                <a:lnTo>
                  <a:pt x="9026754" y="0"/>
                </a:lnTo>
                <a:lnTo>
                  <a:pt x="9036749" y="4841"/>
                </a:lnTo>
                <a:cubicBezTo>
                  <a:pt x="9046411" y="14524"/>
                  <a:pt x="9055066" y="38730"/>
                  <a:pt x="9062724" y="77443"/>
                </a:cubicBezTo>
                <a:cubicBezTo>
                  <a:pt x="9072926" y="129018"/>
                  <a:pt x="9082001" y="216673"/>
                  <a:pt x="9089972" y="340384"/>
                </a:cubicBezTo>
                <a:cubicBezTo>
                  <a:pt x="9097938" y="464021"/>
                  <a:pt x="9104240" y="628873"/>
                  <a:pt x="9108906" y="834956"/>
                </a:cubicBezTo>
                <a:cubicBezTo>
                  <a:pt x="9113571" y="1040988"/>
                  <a:pt x="9117150" y="1288271"/>
                  <a:pt x="9119655" y="1576844"/>
                </a:cubicBezTo>
                <a:cubicBezTo>
                  <a:pt x="9124843" y="2174602"/>
                  <a:pt x="9122144" y="2592717"/>
                  <a:pt x="9111526" y="2831380"/>
                </a:cubicBezTo>
                <a:cubicBezTo>
                  <a:pt x="9100897" y="3070295"/>
                  <a:pt x="9081783" y="3191755"/>
                  <a:pt x="9054138" y="3195491"/>
                </a:cubicBezTo>
                <a:cubicBezTo>
                  <a:pt x="8814497" y="3227876"/>
                  <a:pt x="8574321" y="3256396"/>
                  <a:pt x="8333757" y="3280989"/>
                </a:cubicBezTo>
                <a:cubicBezTo>
                  <a:pt x="8304849" y="3283944"/>
                  <a:pt x="8283152" y="3161062"/>
                  <a:pt x="8268691" y="2912278"/>
                </a:cubicBezTo>
                <a:cubicBezTo>
                  <a:pt x="8254219" y="2663296"/>
                  <a:pt x="8244919" y="2235359"/>
                  <a:pt x="8240710" y="1628618"/>
                </a:cubicBezTo>
                <a:cubicBezTo>
                  <a:pt x="8236575" y="1032522"/>
                  <a:pt x="8239978" y="611945"/>
                  <a:pt x="8250919" y="367026"/>
                </a:cubicBezTo>
                <a:cubicBezTo>
                  <a:pt x="8260486" y="152886"/>
                  <a:pt x="8276840" y="32486"/>
                  <a:pt x="8300007" y="5732"/>
                </a:cubicBezTo>
                <a:close/>
                <a:moveTo>
                  <a:pt x="7281674" y="0"/>
                </a:moveTo>
                <a:lnTo>
                  <a:pt x="7998078" y="0"/>
                </a:lnTo>
                <a:lnTo>
                  <a:pt x="8008063" y="5018"/>
                </a:lnTo>
                <a:cubicBezTo>
                  <a:pt x="8017705" y="15055"/>
                  <a:pt x="8026314" y="40148"/>
                  <a:pt x="8033894" y="80284"/>
                </a:cubicBezTo>
                <a:cubicBezTo>
                  <a:pt x="8043995" y="133773"/>
                  <a:pt x="8052905" y="224687"/>
                  <a:pt x="8060635" y="353012"/>
                </a:cubicBezTo>
                <a:cubicBezTo>
                  <a:pt x="8068362" y="481288"/>
                  <a:pt x="8074357" y="652325"/>
                  <a:pt x="8078629" y="866133"/>
                </a:cubicBezTo>
                <a:cubicBezTo>
                  <a:pt x="8082900" y="1079907"/>
                  <a:pt x="8086014" y="1336465"/>
                  <a:pt x="8087967" y="1635833"/>
                </a:cubicBezTo>
                <a:cubicBezTo>
                  <a:pt x="8092013" y="2255953"/>
                  <a:pt x="8088491" y="2689442"/>
                  <a:pt x="8077358" y="2936423"/>
                </a:cubicBezTo>
                <a:cubicBezTo>
                  <a:pt x="8066217" y="3183569"/>
                  <a:pt x="8046753" y="3308464"/>
                  <a:pt x="8018966" y="3310906"/>
                </a:cubicBezTo>
                <a:cubicBezTo>
                  <a:pt x="7778073" y="3332067"/>
                  <a:pt x="7536820" y="3349283"/>
                  <a:pt x="7295365" y="3362512"/>
                </a:cubicBezTo>
                <a:cubicBezTo>
                  <a:pt x="7266348" y="3364102"/>
                  <a:pt x="7244946" y="3237226"/>
                  <a:pt x="7231203" y="2981888"/>
                </a:cubicBezTo>
                <a:cubicBezTo>
                  <a:pt x="7217454" y="2726443"/>
                  <a:pt x="7209429" y="2288146"/>
                  <a:pt x="7207070" y="1667077"/>
                </a:cubicBezTo>
                <a:cubicBezTo>
                  <a:pt x="7204752" y="1056905"/>
                  <a:pt x="7209451" y="626455"/>
                  <a:pt x="7221132" y="375799"/>
                </a:cubicBezTo>
                <a:cubicBezTo>
                  <a:pt x="7231349" y="156561"/>
                  <a:pt x="7248065" y="33268"/>
                  <a:pt x="7271313" y="5870"/>
                </a:cubicBezTo>
                <a:close/>
                <a:moveTo>
                  <a:pt x="6252998" y="0"/>
                </a:moveTo>
                <a:lnTo>
                  <a:pt x="6969401" y="0"/>
                </a:lnTo>
                <a:lnTo>
                  <a:pt x="6979370" y="5121"/>
                </a:lnTo>
                <a:cubicBezTo>
                  <a:pt x="6988981" y="15365"/>
                  <a:pt x="6997509" y="40974"/>
                  <a:pt x="7004958" y="81942"/>
                </a:cubicBezTo>
                <a:cubicBezTo>
                  <a:pt x="7014888" y="136555"/>
                  <a:pt x="7023509" y="229388"/>
                  <a:pt x="7030827" y="360435"/>
                </a:cubicBezTo>
                <a:cubicBezTo>
                  <a:pt x="7038144" y="491459"/>
                  <a:pt x="7043599" y="666158"/>
                  <a:pt x="7047189" y="884538"/>
                </a:cubicBezTo>
                <a:cubicBezTo>
                  <a:pt x="7050779" y="1102900"/>
                  <a:pt x="7053077" y="1364950"/>
                  <a:pt x="7054077" y="1670700"/>
                </a:cubicBezTo>
                <a:cubicBezTo>
                  <a:pt x="7056146" y="2304037"/>
                  <a:pt x="7051229" y="2746510"/>
                  <a:pt x="7039273" y="2998174"/>
                </a:cubicBezTo>
                <a:cubicBezTo>
                  <a:pt x="7027315" y="3249915"/>
                  <a:pt x="7007382" y="3376415"/>
                  <a:pt x="6979508" y="3377540"/>
                </a:cubicBezTo>
                <a:cubicBezTo>
                  <a:pt x="6737884" y="3387292"/>
                  <a:pt x="6496086" y="3393049"/>
                  <a:pt x="6254275" y="3394798"/>
                </a:cubicBezTo>
                <a:cubicBezTo>
                  <a:pt x="6225212" y="3395007"/>
                  <a:pt x="6204248" y="3266000"/>
                  <a:pt x="6191440" y="3007849"/>
                </a:cubicBezTo>
                <a:cubicBezTo>
                  <a:pt x="6178632" y="2749684"/>
                  <a:pt x="6172232" y="2307442"/>
                  <a:pt x="6172186" y="1681136"/>
                </a:cubicBezTo>
                <a:cubicBezTo>
                  <a:pt x="6172140" y="1065818"/>
                  <a:pt x="6178448" y="631795"/>
                  <a:pt x="6191058" y="379071"/>
                </a:cubicBezTo>
                <a:cubicBezTo>
                  <a:pt x="6202092" y="157944"/>
                  <a:pt x="6219266" y="33562"/>
                  <a:pt x="6242615" y="5922"/>
                </a:cubicBezTo>
                <a:close/>
                <a:moveTo>
                  <a:pt x="5224321" y="0"/>
                </a:moveTo>
                <a:lnTo>
                  <a:pt x="5940725" y="0"/>
                </a:lnTo>
                <a:lnTo>
                  <a:pt x="5950675" y="5149"/>
                </a:lnTo>
                <a:cubicBezTo>
                  <a:pt x="5960247" y="15450"/>
                  <a:pt x="5968678" y="41201"/>
                  <a:pt x="5975972" y="82403"/>
                </a:cubicBezTo>
                <a:cubicBezTo>
                  <a:pt x="5985698" y="137341"/>
                  <a:pt x="5993970" y="230736"/>
                  <a:pt x="6000793" y="362588"/>
                </a:cubicBezTo>
                <a:cubicBezTo>
                  <a:pt x="6007616" y="494444"/>
                  <a:pt x="6012414" y="670250"/>
                  <a:pt x="6015182" y="890007"/>
                </a:cubicBezTo>
                <a:cubicBezTo>
                  <a:pt x="6017950" y="1109766"/>
                  <a:pt x="6019264" y="1373475"/>
                  <a:pt x="6019112" y="1681133"/>
                </a:cubicBezTo>
                <a:cubicBezTo>
                  <a:pt x="6018798" y="2318426"/>
                  <a:pt x="6012212" y="2763414"/>
                  <a:pt x="5999299" y="3016084"/>
                </a:cubicBezTo>
                <a:cubicBezTo>
                  <a:pt x="5986385" y="3268741"/>
                  <a:pt x="5965951" y="3395001"/>
                  <a:pt x="5938050" y="3394800"/>
                </a:cubicBezTo>
                <a:cubicBezTo>
                  <a:pt x="5696239" y="3393055"/>
                  <a:pt x="5454441" y="3387302"/>
                  <a:pt x="5212818" y="3377553"/>
                </a:cubicBezTo>
                <a:cubicBezTo>
                  <a:pt x="5183784" y="3376381"/>
                  <a:pt x="5163332" y="3247125"/>
                  <a:pt x="5151499" y="2989928"/>
                </a:cubicBezTo>
                <a:cubicBezTo>
                  <a:pt x="5139669" y="2732809"/>
                  <a:pt x="5134928" y="2293075"/>
                  <a:pt x="5137223" y="1670669"/>
                </a:cubicBezTo>
                <a:cubicBezTo>
                  <a:pt x="5139478" y="1059182"/>
                  <a:pt x="5147408" y="627918"/>
                  <a:pt x="5160962" y="376812"/>
                </a:cubicBezTo>
                <a:cubicBezTo>
                  <a:pt x="5172826" y="157023"/>
                  <a:pt x="5190464" y="33367"/>
                  <a:pt x="5213916" y="5888"/>
                </a:cubicBezTo>
                <a:close/>
                <a:moveTo>
                  <a:pt x="4195645" y="0"/>
                </a:moveTo>
                <a:lnTo>
                  <a:pt x="4912048" y="0"/>
                </a:lnTo>
                <a:lnTo>
                  <a:pt x="4921979" y="5102"/>
                </a:lnTo>
                <a:cubicBezTo>
                  <a:pt x="4931514" y="15309"/>
                  <a:pt x="4939851" y="40827"/>
                  <a:pt x="4946992" y="81661"/>
                </a:cubicBezTo>
                <a:cubicBezTo>
                  <a:pt x="4956518" y="136123"/>
                  <a:pt x="4964443" y="228717"/>
                  <a:pt x="4970780" y="359452"/>
                </a:cubicBezTo>
                <a:cubicBezTo>
                  <a:pt x="4977118" y="490214"/>
                  <a:pt x="4981265" y="664563"/>
                  <a:pt x="4983222" y="882492"/>
                </a:cubicBezTo>
                <a:cubicBezTo>
                  <a:pt x="4985179" y="1100441"/>
                  <a:pt x="4985517" y="1361962"/>
                  <a:pt x="4984230" y="1667042"/>
                </a:cubicBezTo>
                <a:cubicBezTo>
                  <a:pt x="4981565" y="2298992"/>
                  <a:pt x="4973343" y="2740003"/>
                  <a:pt x="4959510" y="2989992"/>
                </a:cubicBezTo>
                <a:cubicBezTo>
                  <a:pt x="4945682" y="3239877"/>
                  <a:pt x="4924820" y="3364056"/>
                  <a:pt x="4896964" y="3362530"/>
                </a:cubicBezTo>
                <a:cubicBezTo>
                  <a:pt x="4655510" y="3349304"/>
                  <a:pt x="4414258" y="3332093"/>
                  <a:pt x="4173367" y="3310935"/>
                </a:cubicBezTo>
                <a:cubicBezTo>
                  <a:pt x="4144423" y="3308393"/>
                  <a:pt x="4124451" y="3180773"/>
                  <a:pt x="4113452" y="2928287"/>
                </a:cubicBezTo>
                <a:cubicBezTo>
                  <a:pt x="4102460" y="2675971"/>
                  <a:pt x="4099104" y="2245174"/>
                  <a:pt x="4103340" y="1635769"/>
                </a:cubicBezTo>
                <a:cubicBezTo>
                  <a:pt x="4107501" y="1037056"/>
                  <a:pt x="4116767" y="614858"/>
                  <a:pt x="4131105" y="369044"/>
                </a:cubicBezTo>
                <a:cubicBezTo>
                  <a:pt x="4143659" y="153806"/>
                  <a:pt x="4161684" y="32684"/>
                  <a:pt x="4185221" y="5767"/>
                </a:cubicBezTo>
                <a:close/>
                <a:moveTo>
                  <a:pt x="3166968" y="0"/>
                </a:moveTo>
                <a:lnTo>
                  <a:pt x="3883372" y="0"/>
                </a:lnTo>
                <a:lnTo>
                  <a:pt x="3893288" y="4981"/>
                </a:lnTo>
                <a:cubicBezTo>
                  <a:pt x="3902793" y="14944"/>
                  <a:pt x="3911056" y="39855"/>
                  <a:pt x="3918078" y="79723"/>
                </a:cubicBezTo>
                <a:cubicBezTo>
                  <a:pt x="3927445" y="132912"/>
                  <a:pt x="3935093" y="223350"/>
                  <a:pt x="3941043" y="351053"/>
                </a:cubicBezTo>
                <a:cubicBezTo>
                  <a:pt x="3946996" y="478810"/>
                  <a:pt x="3950616" y="649150"/>
                  <a:pt x="3951926" y="862061"/>
                </a:cubicBezTo>
                <a:cubicBezTo>
                  <a:pt x="3953235" y="1075009"/>
                  <a:pt x="3952791" y="1330514"/>
                  <a:pt x="3950597" y="1628550"/>
                </a:cubicBezTo>
                <a:cubicBezTo>
                  <a:pt x="3946052" y="2245909"/>
                  <a:pt x="3936550" y="2676486"/>
                  <a:pt x="3922010" y="2920133"/>
                </a:cubicBezTo>
                <a:cubicBezTo>
                  <a:pt x="3907483" y="3163586"/>
                  <a:pt x="3886331" y="3283859"/>
                  <a:pt x="3858579" y="3281023"/>
                </a:cubicBezTo>
                <a:cubicBezTo>
                  <a:pt x="3618017" y="3256434"/>
                  <a:pt x="3377841" y="3227918"/>
                  <a:pt x="3138201" y="3195537"/>
                </a:cubicBezTo>
                <a:cubicBezTo>
                  <a:pt x="3109406" y="3191646"/>
                  <a:pt x="3089791" y="3067532"/>
                  <a:pt x="3079312" y="2823474"/>
                </a:cubicBezTo>
                <a:cubicBezTo>
                  <a:pt x="3068844" y="2579676"/>
                  <a:pt x="3066304" y="2164165"/>
                  <a:pt x="3071659" y="1576749"/>
                </a:cubicBezTo>
                <a:cubicBezTo>
                  <a:pt x="3076919" y="999638"/>
                  <a:pt x="3086947" y="592732"/>
                  <a:pt x="3101740" y="355834"/>
                </a:cubicBezTo>
                <a:cubicBezTo>
                  <a:pt x="3114698" y="148322"/>
                  <a:pt x="3132946" y="31520"/>
                  <a:pt x="3156534" y="5562"/>
                </a:cubicBezTo>
                <a:close/>
                <a:moveTo>
                  <a:pt x="2138292" y="0"/>
                </a:moveTo>
                <a:lnTo>
                  <a:pt x="2854696" y="0"/>
                </a:lnTo>
                <a:lnTo>
                  <a:pt x="2864605" y="4785"/>
                </a:lnTo>
                <a:cubicBezTo>
                  <a:pt x="2874095" y="14359"/>
                  <a:pt x="2882321" y="38294"/>
                  <a:pt x="2889281" y="76607"/>
                </a:cubicBezTo>
                <a:cubicBezTo>
                  <a:pt x="2898569" y="127736"/>
                  <a:pt x="2906071" y="214683"/>
                  <a:pt x="2911821" y="337468"/>
                </a:cubicBezTo>
                <a:cubicBezTo>
                  <a:pt x="2917576" y="460331"/>
                  <a:pt x="2920917" y="624146"/>
                  <a:pt x="2921889" y="828894"/>
                </a:cubicBezTo>
                <a:cubicBezTo>
                  <a:pt x="2922862" y="1033696"/>
                  <a:pt x="2922007" y="1279413"/>
                  <a:pt x="2919340" y="1566001"/>
                </a:cubicBezTo>
                <a:cubicBezTo>
                  <a:pt x="2913817" y="2159649"/>
                  <a:pt x="2903664" y="2573429"/>
                  <a:pt x="2888799" y="2807126"/>
                </a:cubicBezTo>
                <a:cubicBezTo>
                  <a:pt x="2873952" y="3040542"/>
                  <a:pt x="2852736" y="3155120"/>
                  <a:pt x="2825141" y="3150997"/>
                </a:cubicBezTo>
                <a:cubicBezTo>
                  <a:pt x="2585982" y="3115261"/>
                  <a:pt x="2347381" y="3075687"/>
                  <a:pt x="2109477" y="3032360"/>
                </a:cubicBezTo>
                <a:cubicBezTo>
                  <a:pt x="2080884" y="3027153"/>
                  <a:pt x="2061420" y="2908382"/>
                  <a:pt x="2050983" y="2676395"/>
                </a:cubicBezTo>
                <a:cubicBezTo>
                  <a:pt x="2040561" y="2444754"/>
                  <a:pt x="2037985" y="2050748"/>
                  <a:pt x="2043242" y="1494116"/>
                </a:cubicBezTo>
                <a:cubicBezTo>
                  <a:pt x="2048407" y="947250"/>
                  <a:pt x="2058348" y="561730"/>
                  <a:pt x="2073107" y="337298"/>
                </a:cubicBezTo>
                <a:cubicBezTo>
                  <a:pt x="2086041" y="140618"/>
                  <a:pt x="2104274" y="29883"/>
                  <a:pt x="2127858" y="5273"/>
                </a:cubicBezTo>
                <a:close/>
                <a:moveTo>
                  <a:pt x="1109615" y="0"/>
                </a:moveTo>
                <a:lnTo>
                  <a:pt x="1826019" y="0"/>
                </a:lnTo>
                <a:lnTo>
                  <a:pt x="1835931" y="4518"/>
                </a:lnTo>
                <a:cubicBezTo>
                  <a:pt x="1845428" y="13557"/>
                  <a:pt x="1853670" y="36158"/>
                  <a:pt x="1860653" y="72340"/>
                </a:cubicBezTo>
                <a:cubicBezTo>
                  <a:pt x="1869975" y="120641"/>
                  <a:pt x="1877520" y="202790"/>
                  <a:pt x="1883341" y="318812"/>
                </a:cubicBezTo>
                <a:cubicBezTo>
                  <a:pt x="1889168" y="434936"/>
                  <a:pt x="1892584" y="589767"/>
                  <a:pt x="1893666" y="783277"/>
                </a:cubicBezTo>
                <a:cubicBezTo>
                  <a:pt x="1894750" y="976859"/>
                  <a:pt x="1894016" y="1209095"/>
                  <a:pt x="1891503" y="1479933"/>
                </a:cubicBezTo>
                <a:cubicBezTo>
                  <a:pt x="1886298" y="2040953"/>
                  <a:pt x="1876412" y="2431718"/>
                  <a:pt x="1861757" y="2651943"/>
                </a:cubicBezTo>
                <a:cubicBezTo>
                  <a:pt x="1847127" y="2871802"/>
                  <a:pt x="1826146" y="2978944"/>
                  <a:pt x="1798759" y="2973568"/>
                </a:cubicBezTo>
                <a:cubicBezTo>
                  <a:pt x="1561474" y="2926986"/>
                  <a:pt x="1324905" y="2876685"/>
                  <a:pt x="1089175" y="2822766"/>
                </a:cubicBezTo>
                <a:cubicBezTo>
                  <a:pt x="1060834" y="2816284"/>
                  <a:pt x="1041237" y="2704649"/>
                  <a:pt x="1030209" y="2488273"/>
                </a:cubicBezTo>
                <a:cubicBezTo>
                  <a:pt x="1019204" y="2272327"/>
                  <a:pt x="1015485" y="1905864"/>
                  <a:pt x="1019065" y="1388558"/>
                </a:cubicBezTo>
                <a:cubicBezTo>
                  <a:pt x="1022583" y="880327"/>
                  <a:pt x="1031336" y="522111"/>
                  <a:pt x="1045426" y="313590"/>
                </a:cubicBezTo>
                <a:cubicBezTo>
                  <a:pt x="1057781" y="130758"/>
                  <a:pt x="1075686" y="27789"/>
                  <a:pt x="1099197" y="4904"/>
                </a:cubicBezTo>
                <a:close/>
                <a:moveTo>
                  <a:pt x="80938" y="0"/>
                </a:moveTo>
                <a:lnTo>
                  <a:pt x="797342" y="0"/>
                </a:lnTo>
                <a:lnTo>
                  <a:pt x="807271" y="4181"/>
                </a:lnTo>
                <a:cubicBezTo>
                  <a:pt x="816802" y="12546"/>
                  <a:pt x="825128" y="33463"/>
                  <a:pt x="832242" y="66956"/>
                </a:cubicBezTo>
                <a:cubicBezTo>
                  <a:pt x="841744" y="111684"/>
                  <a:pt x="849573" y="187770"/>
                  <a:pt x="855809" y="295240"/>
                </a:cubicBezTo>
                <a:cubicBezTo>
                  <a:pt x="862052" y="402836"/>
                  <a:pt x="865998" y="546296"/>
                  <a:pt x="867764" y="725587"/>
                </a:cubicBezTo>
                <a:cubicBezTo>
                  <a:pt x="869531" y="904966"/>
                  <a:pt x="869604" y="1120144"/>
                  <a:pt x="868047" y="1371056"/>
                </a:cubicBezTo>
                <a:cubicBezTo>
                  <a:pt x="864821" y="1890804"/>
                  <a:pt x="856368" y="2252522"/>
                  <a:pt x="842602" y="2455866"/>
                </a:cubicBezTo>
                <a:cubicBezTo>
                  <a:pt x="828868" y="2658759"/>
                  <a:pt x="808488" y="2756782"/>
                  <a:pt x="781356" y="2750195"/>
                </a:cubicBezTo>
                <a:cubicBezTo>
                  <a:pt x="546370" y="2693142"/>
                  <a:pt x="312240" y="2632513"/>
                  <a:pt x="79073" y="2568421"/>
                </a:cubicBezTo>
                <a:cubicBezTo>
                  <a:pt x="51029" y="2560713"/>
                  <a:pt x="30944" y="2457946"/>
                  <a:pt x="18557" y="2260598"/>
                </a:cubicBezTo>
                <a:cubicBezTo>
                  <a:pt x="6202" y="2063761"/>
                  <a:pt x="0" y="1730660"/>
                  <a:pt x="0" y="1260909"/>
                </a:cubicBezTo>
                <a:cubicBezTo>
                  <a:pt x="0" y="799400"/>
                  <a:pt x="6239" y="474187"/>
                  <a:pt x="18895" y="284897"/>
                </a:cubicBezTo>
                <a:cubicBezTo>
                  <a:pt x="29999" y="118820"/>
                  <a:pt x="47199" y="25253"/>
                  <a:pt x="70554" y="4456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E43222-1FDA-9401-B1D5-AD8C0D1F5420}"/>
              </a:ext>
            </a:extLst>
          </p:cNvPr>
          <p:cNvSpPr txBox="1"/>
          <p:nvPr/>
        </p:nvSpPr>
        <p:spPr>
          <a:xfrm>
            <a:off x="12842934" y="629323"/>
            <a:ext cx="2595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251D7-453B-CC12-9213-979BBA54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0508" y="4524375"/>
            <a:ext cx="3343265" cy="2158152"/>
          </a:xfrm>
          <a:prstGeom prst="rect">
            <a:avLst/>
          </a:prstGeom>
        </p:spPr>
      </p:pic>
      <p:pic>
        <p:nvPicPr>
          <p:cNvPr id="2" name="Picture 6" descr="SwachhBharatAbhiyan: Neglected areas in Navi Mumbai show the dirty picture  | Mumbai news - Hindustan Times">
            <a:extLst>
              <a:ext uri="{FF2B5EF4-FFF2-40B4-BE49-F238E27FC236}">
                <a16:creationId xmlns:a16="http://schemas.microsoft.com/office/drawing/2014/main" id="{14549FE6-6226-5E27-94E7-7478A8D8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498" y="4073862"/>
            <a:ext cx="2625296" cy="21548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ocial media campaign forces duo to travel back 80 kms to pick trash they  dumped on road">
            <a:extLst>
              <a:ext uri="{FF2B5EF4-FFF2-40B4-BE49-F238E27FC236}">
                <a16:creationId xmlns:a16="http://schemas.microsoft.com/office/drawing/2014/main" id="{B669FE48-D0EC-0E39-76D8-971CC662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160" y="7238703"/>
            <a:ext cx="2731711" cy="21745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BC941-5061-75CA-30D7-823B0AA240BD}"/>
              </a:ext>
            </a:extLst>
          </p:cNvPr>
          <p:cNvSpPr txBox="1"/>
          <p:nvPr/>
        </p:nvSpPr>
        <p:spPr>
          <a:xfrm>
            <a:off x="5825146" y="-2183268"/>
            <a:ext cx="9863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solidFill>
                  <a:schemeClr val="accent1">
                    <a:lumMod val="75000"/>
                  </a:schemeClr>
                </a:solidFill>
              </a:rPr>
              <a:t>PROBLEMS FACED:</a:t>
            </a:r>
            <a:endParaRPr lang="en-IN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795F6-3CD8-EE7A-5151-3E75F4100BD4}"/>
              </a:ext>
            </a:extLst>
          </p:cNvPr>
          <p:cNvSpPr txBox="1"/>
          <p:nvPr/>
        </p:nvSpPr>
        <p:spPr>
          <a:xfrm>
            <a:off x="-7840348" y="1091176"/>
            <a:ext cx="98631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Improper Waste Disposal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Resistance to Behavioural Change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Lack of Community Engagement</a:t>
            </a:r>
          </a:p>
          <a:p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Limited Technological Support </a:t>
            </a:r>
            <a:endParaRPr lang="en-IN" sz="4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349D8-4553-E238-4961-B790E4246880}"/>
              </a:ext>
            </a:extLst>
          </p:cNvPr>
          <p:cNvSpPr txBox="1"/>
          <p:nvPr/>
        </p:nvSpPr>
        <p:spPr>
          <a:xfrm>
            <a:off x="2818460" y="-1839216"/>
            <a:ext cx="118712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accent1">
                    <a:lumMod val="75000"/>
                  </a:schemeClr>
                </a:solidFill>
              </a:rPr>
              <a:t>OUR SOLUTION</a:t>
            </a:r>
            <a:endParaRPr lang="en-IN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98FFD-95F6-89CE-4470-C5D31C784866}"/>
              </a:ext>
            </a:extLst>
          </p:cNvPr>
          <p:cNvSpPr txBox="1"/>
          <p:nvPr/>
        </p:nvSpPr>
        <p:spPr>
          <a:xfrm>
            <a:off x="12775015" y="1374313"/>
            <a:ext cx="64443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4800" dirty="0">
                <a:solidFill>
                  <a:schemeClr val="accent6">
                    <a:lumMod val="75000"/>
                  </a:schemeClr>
                </a:solidFill>
              </a:rPr>
              <a:t>To create an accessible, frictionless complaint registration and community engagement web app.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C77F2-CC05-38B4-1220-66FADF9FE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360245" y="1545516"/>
            <a:ext cx="2433803" cy="2433803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CD415B-A2C3-69C0-6349-BB22EBB31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53675" y="4088435"/>
            <a:ext cx="3696432" cy="25940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D2FD8-D01F-AC20-5B88-06B46F8C80A0}"/>
              </a:ext>
            </a:extLst>
          </p:cNvPr>
          <p:cNvSpPr txBox="1"/>
          <p:nvPr/>
        </p:nvSpPr>
        <p:spPr>
          <a:xfrm>
            <a:off x="3119696" y="-1839216"/>
            <a:ext cx="138466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Web App Flow</a:t>
            </a:r>
            <a:endParaRPr lang="en-IN" sz="6600" dirty="0"/>
          </a:p>
        </p:txBody>
      </p:sp>
      <p:pic>
        <p:nvPicPr>
          <p:cNvPr id="13" name="Content Placeholder 29">
            <a:extLst>
              <a:ext uri="{FF2B5EF4-FFF2-40B4-BE49-F238E27FC236}">
                <a16:creationId xmlns:a16="http://schemas.microsoft.com/office/drawing/2014/main" id="{024A0B66-8374-5F92-8972-A2F5F3E8C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3675" y="900469"/>
            <a:ext cx="4225489" cy="6338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159D4F-B58B-FCF4-8E00-BC2E646872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89" y="6682527"/>
            <a:ext cx="4225489" cy="6338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18C63F-902D-1DE1-7FBB-59B1CDB61E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589" y="1091176"/>
            <a:ext cx="4225489" cy="633823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CB9DC9-676C-8DE8-E47F-C2D3E01DCF98}"/>
              </a:ext>
            </a:extLst>
          </p:cNvPr>
          <p:cNvSpPr/>
          <p:nvPr/>
        </p:nvSpPr>
        <p:spPr>
          <a:xfrm>
            <a:off x="2508182" y="-2183268"/>
            <a:ext cx="1104500" cy="509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C8AB4DB-DA1E-05F0-34BE-61263C83DDEB}"/>
              </a:ext>
            </a:extLst>
          </p:cNvPr>
          <p:cNvSpPr/>
          <p:nvPr/>
        </p:nvSpPr>
        <p:spPr>
          <a:xfrm>
            <a:off x="7445239" y="-2349064"/>
            <a:ext cx="1104500" cy="509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77013-FCD1-7475-33C8-AA86B85085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6386" y="334326"/>
            <a:ext cx="4620127" cy="69301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8FAD42-C2DC-3C28-815E-B2580C3934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25" y="6566026"/>
            <a:ext cx="4497806" cy="67467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068974-889C-16D6-08BB-F37DA9C303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897" y="468908"/>
            <a:ext cx="4497806" cy="674671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AE15A7D4-DFD0-A9EA-E1CB-1BDCCCD30148}"/>
              </a:ext>
            </a:extLst>
          </p:cNvPr>
          <p:cNvSpPr/>
          <p:nvPr/>
        </p:nvSpPr>
        <p:spPr>
          <a:xfrm>
            <a:off x="3119696" y="-1485914"/>
            <a:ext cx="1395663" cy="5847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C7CC580-EF5C-DA52-D443-55879A7AA037}"/>
              </a:ext>
            </a:extLst>
          </p:cNvPr>
          <p:cNvSpPr/>
          <p:nvPr/>
        </p:nvSpPr>
        <p:spPr>
          <a:xfrm>
            <a:off x="7434046" y="-1663552"/>
            <a:ext cx="1395663" cy="5847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1D1D1-A5DE-E23A-4F5B-809851A739C0}"/>
              </a:ext>
            </a:extLst>
          </p:cNvPr>
          <p:cNvSpPr txBox="1"/>
          <p:nvPr/>
        </p:nvSpPr>
        <p:spPr>
          <a:xfrm>
            <a:off x="564734" y="585207"/>
            <a:ext cx="138466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rgbClr val="00B050"/>
                </a:solidFill>
              </a:rPr>
              <a:t>HOTSPOTS</a:t>
            </a:r>
            <a:endParaRPr lang="en-IN" sz="6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A0F2E9-DE4F-9119-AE90-7D3794AF01E3}"/>
              </a:ext>
            </a:extLst>
          </p:cNvPr>
          <p:cNvSpPr txBox="1"/>
          <p:nvPr/>
        </p:nvSpPr>
        <p:spPr>
          <a:xfrm>
            <a:off x="331507" y="2216051"/>
            <a:ext cx="66855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 crowdsourced waste hotspot map for communities to locate piled up garbage spots and engage in community clean up drives.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302778-F769-EB32-A9F4-D79D335AF0C5}"/>
              </a:ext>
            </a:extLst>
          </p:cNvPr>
          <p:cNvSpPr txBox="1"/>
          <p:nvPr/>
        </p:nvSpPr>
        <p:spPr>
          <a:xfrm>
            <a:off x="5694455" y="3685554"/>
            <a:ext cx="13846628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ea typeface="Cambria" panose="02040503050406030204" pitchFamily="18" charset="0"/>
              </a:rPr>
              <a:t>VISION</a:t>
            </a:r>
            <a:endParaRPr lang="en-IN" sz="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2F93F46-E69C-D5A6-487B-4E5CDD6453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73" y="2154978"/>
            <a:ext cx="4986068" cy="26958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2DD0831-BB06-29D9-E2CE-9ADFEBF747A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6"/>
          <a:stretch/>
        </p:blipFill>
        <p:spPr>
          <a:xfrm flipH="1" flipV="1">
            <a:off x="4379421" y="2565123"/>
            <a:ext cx="5102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99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868CC4-66DF-5848-5D7A-C1D4F906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4" b="13887"/>
          <a:stretch>
            <a:fillRect/>
          </a:stretch>
        </p:blipFill>
        <p:spPr>
          <a:xfrm>
            <a:off x="-2428875" y="-1962150"/>
            <a:ext cx="6886575" cy="1790711"/>
          </a:xfrm>
          <a:custGeom>
            <a:avLst/>
            <a:gdLst/>
            <a:ahLst/>
            <a:cxnLst/>
            <a:rect l="l" t="t" r="r" b="b"/>
            <a:pathLst>
              <a:path w="12191314" h="3394800">
                <a:moveTo>
                  <a:pt x="11396380" y="0"/>
                </a:moveTo>
                <a:lnTo>
                  <a:pt x="12112785" y="0"/>
                </a:lnTo>
                <a:lnTo>
                  <a:pt x="12122736" y="3884"/>
                </a:lnTo>
                <a:cubicBezTo>
                  <a:pt x="12132312" y="11654"/>
                  <a:pt x="12140754" y="31072"/>
                  <a:pt x="12148076" y="62107"/>
                </a:cubicBezTo>
                <a:cubicBezTo>
                  <a:pt x="12157821" y="103405"/>
                  <a:pt x="12166091" y="173570"/>
                  <a:pt x="12172953" y="272551"/>
                </a:cubicBezTo>
                <a:cubicBezTo>
                  <a:pt x="12179805" y="371387"/>
                  <a:pt x="12184564" y="503177"/>
                  <a:pt x="12187353" y="667949"/>
                </a:cubicBezTo>
                <a:cubicBezTo>
                  <a:pt x="12190141" y="832620"/>
                  <a:pt x="12191433" y="1030313"/>
                  <a:pt x="12191306" y="1261103"/>
                </a:cubicBezTo>
                <a:cubicBezTo>
                  <a:pt x="12191043" y="1739168"/>
                  <a:pt x="12184659" y="2074386"/>
                  <a:pt x="12172199" y="2267137"/>
                </a:cubicBezTo>
                <a:cubicBezTo>
                  <a:pt x="12159709" y="2460387"/>
                  <a:pt x="12140131" y="2560943"/>
                  <a:pt x="12113208" y="2568344"/>
                </a:cubicBezTo>
                <a:cubicBezTo>
                  <a:pt x="11880050" y="2632436"/>
                  <a:pt x="11645928" y="2693067"/>
                  <a:pt x="11410949" y="2750121"/>
                </a:cubicBezTo>
                <a:cubicBezTo>
                  <a:pt x="11382687" y="2756983"/>
                  <a:pt x="11361783" y="2656847"/>
                  <a:pt x="11348126" y="2449451"/>
                </a:cubicBezTo>
                <a:cubicBezTo>
                  <a:pt x="11334437" y="2241596"/>
                  <a:pt x="11326178" y="1882069"/>
                  <a:pt x="11323265" y="1371221"/>
                </a:cubicBezTo>
                <a:cubicBezTo>
                  <a:pt x="11320402" y="869336"/>
                  <a:pt x="11324617" y="515047"/>
                  <a:pt x="11336119" y="308697"/>
                </a:cubicBezTo>
                <a:cubicBezTo>
                  <a:pt x="11346159" y="128526"/>
                  <a:pt x="11362794" y="27308"/>
                  <a:pt x="11386023" y="4818"/>
                </a:cubicBezTo>
                <a:close/>
                <a:moveTo>
                  <a:pt x="10367704" y="0"/>
                </a:moveTo>
                <a:lnTo>
                  <a:pt x="11084108" y="0"/>
                </a:lnTo>
                <a:lnTo>
                  <a:pt x="11094089" y="4272"/>
                </a:lnTo>
                <a:cubicBezTo>
                  <a:pt x="11103722" y="12816"/>
                  <a:pt x="11112308" y="34173"/>
                  <a:pt x="11119861" y="68317"/>
                </a:cubicBezTo>
                <a:cubicBezTo>
                  <a:pt x="11129915" y="113772"/>
                  <a:pt x="11138721" y="191010"/>
                  <a:pt x="11146331" y="299990"/>
                </a:cubicBezTo>
                <a:cubicBezTo>
                  <a:pt x="11153932" y="408847"/>
                  <a:pt x="11159712" y="553996"/>
                  <a:pt x="11163758" y="735462"/>
                </a:cubicBezTo>
                <a:cubicBezTo>
                  <a:pt x="11167801" y="916842"/>
                  <a:pt x="11170615" y="1134573"/>
                  <a:pt x="11172248" y="1388717"/>
                </a:cubicBezTo>
                <a:cubicBezTo>
                  <a:pt x="11175632" y="1915159"/>
                  <a:pt x="11171747" y="2283939"/>
                  <a:pt x="11160607" y="2495375"/>
                </a:cubicBezTo>
                <a:cubicBezTo>
                  <a:pt x="11149445" y="2707232"/>
                  <a:pt x="11130347" y="2816471"/>
                  <a:pt x="11103141" y="2822694"/>
                </a:cubicBezTo>
                <a:cubicBezTo>
                  <a:pt x="10867419" y="2876614"/>
                  <a:pt x="10630856" y="2926918"/>
                  <a:pt x="10393575" y="2973502"/>
                </a:cubicBezTo>
                <a:cubicBezTo>
                  <a:pt x="10365048" y="2979103"/>
                  <a:pt x="10343527" y="2869646"/>
                  <a:pt x="10328954" y="2644934"/>
                </a:cubicBezTo>
                <a:cubicBezTo>
                  <a:pt x="10314360" y="2419847"/>
                  <a:pt x="10304676" y="2031461"/>
                  <a:pt x="10299814" y="1480064"/>
                </a:cubicBezTo>
                <a:cubicBezTo>
                  <a:pt x="10295039" y="938341"/>
                  <a:pt x="10297940" y="556006"/>
                  <a:pt x="10308639" y="333333"/>
                </a:cubicBezTo>
                <a:cubicBezTo>
                  <a:pt x="10317986" y="138810"/>
                  <a:pt x="10334224" y="29493"/>
                  <a:pt x="10357365" y="5204"/>
                </a:cubicBezTo>
                <a:close/>
                <a:moveTo>
                  <a:pt x="9339027" y="0"/>
                </a:moveTo>
                <a:lnTo>
                  <a:pt x="10055431" y="0"/>
                </a:lnTo>
                <a:lnTo>
                  <a:pt x="10065425" y="4592"/>
                </a:lnTo>
                <a:cubicBezTo>
                  <a:pt x="10075085" y="13776"/>
                  <a:pt x="10083738" y="36733"/>
                  <a:pt x="10091394" y="73442"/>
                </a:cubicBezTo>
                <a:cubicBezTo>
                  <a:pt x="10101592" y="122333"/>
                  <a:pt x="10110651" y="205416"/>
                  <a:pt x="10118608" y="322660"/>
                </a:cubicBezTo>
                <a:cubicBezTo>
                  <a:pt x="10126556" y="439806"/>
                  <a:pt x="10132822" y="596005"/>
                  <a:pt x="10137454" y="791278"/>
                </a:cubicBezTo>
                <a:cubicBezTo>
                  <a:pt x="10142088" y="986482"/>
                  <a:pt x="10145618" y="1220786"/>
                  <a:pt x="10148076" y="1494243"/>
                </a:cubicBezTo>
                <a:cubicBezTo>
                  <a:pt x="10153166" y="2060688"/>
                  <a:pt x="10150433" y="2457173"/>
                  <a:pt x="10139862" y="2683954"/>
                </a:cubicBezTo>
                <a:cubicBezTo>
                  <a:pt x="10129276" y="2911073"/>
                  <a:pt x="10110310" y="3027300"/>
                  <a:pt x="10082861" y="3032299"/>
                </a:cubicBezTo>
                <a:cubicBezTo>
                  <a:pt x="9844958" y="3075629"/>
                  <a:pt x="9606360" y="3115206"/>
                  <a:pt x="9367200" y="3150946"/>
                </a:cubicBezTo>
                <a:cubicBezTo>
                  <a:pt x="9338455" y="3155242"/>
                  <a:pt x="9316693" y="3038182"/>
                  <a:pt x="9301903" y="2799636"/>
                </a:cubicBezTo>
                <a:cubicBezTo>
                  <a:pt x="9287095" y="2560803"/>
                  <a:pt x="9277148" y="2149551"/>
                  <a:pt x="9271975" y="1566101"/>
                </a:cubicBezTo>
                <a:cubicBezTo>
                  <a:pt x="9266892" y="992887"/>
                  <a:pt x="9269606" y="588394"/>
                  <a:pt x="9280168" y="352830"/>
                </a:cubicBezTo>
                <a:cubicBezTo>
                  <a:pt x="9289398" y="146952"/>
                  <a:pt x="9305566" y="31224"/>
                  <a:pt x="9328692" y="5509"/>
                </a:cubicBezTo>
                <a:close/>
                <a:moveTo>
                  <a:pt x="8310351" y="0"/>
                </a:moveTo>
                <a:lnTo>
                  <a:pt x="9026754" y="0"/>
                </a:lnTo>
                <a:lnTo>
                  <a:pt x="9036749" y="4841"/>
                </a:lnTo>
                <a:cubicBezTo>
                  <a:pt x="9046411" y="14524"/>
                  <a:pt x="9055066" y="38730"/>
                  <a:pt x="9062724" y="77443"/>
                </a:cubicBezTo>
                <a:cubicBezTo>
                  <a:pt x="9072926" y="129018"/>
                  <a:pt x="9082001" y="216673"/>
                  <a:pt x="9089972" y="340384"/>
                </a:cubicBezTo>
                <a:cubicBezTo>
                  <a:pt x="9097938" y="464021"/>
                  <a:pt x="9104240" y="628873"/>
                  <a:pt x="9108906" y="834956"/>
                </a:cubicBezTo>
                <a:cubicBezTo>
                  <a:pt x="9113571" y="1040988"/>
                  <a:pt x="9117150" y="1288271"/>
                  <a:pt x="9119655" y="1576844"/>
                </a:cubicBezTo>
                <a:cubicBezTo>
                  <a:pt x="9124843" y="2174602"/>
                  <a:pt x="9122144" y="2592717"/>
                  <a:pt x="9111526" y="2831380"/>
                </a:cubicBezTo>
                <a:cubicBezTo>
                  <a:pt x="9100897" y="3070295"/>
                  <a:pt x="9081783" y="3191755"/>
                  <a:pt x="9054138" y="3195491"/>
                </a:cubicBezTo>
                <a:cubicBezTo>
                  <a:pt x="8814497" y="3227876"/>
                  <a:pt x="8574321" y="3256396"/>
                  <a:pt x="8333757" y="3280989"/>
                </a:cubicBezTo>
                <a:cubicBezTo>
                  <a:pt x="8304849" y="3283944"/>
                  <a:pt x="8283152" y="3161062"/>
                  <a:pt x="8268691" y="2912278"/>
                </a:cubicBezTo>
                <a:cubicBezTo>
                  <a:pt x="8254219" y="2663296"/>
                  <a:pt x="8244919" y="2235359"/>
                  <a:pt x="8240710" y="1628618"/>
                </a:cubicBezTo>
                <a:cubicBezTo>
                  <a:pt x="8236575" y="1032522"/>
                  <a:pt x="8239978" y="611945"/>
                  <a:pt x="8250919" y="367026"/>
                </a:cubicBezTo>
                <a:cubicBezTo>
                  <a:pt x="8260486" y="152886"/>
                  <a:pt x="8276840" y="32486"/>
                  <a:pt x="8300007" y="5732"/>
                </a:cubicBezTo>
                <a:close/>
                <a:moveTo>
                  <a:pt x="7281674" y="0"/>
                </a:moveTo>
                <a:lnTo>
                  <a:pt x="7998078" y="0"/>
                </a:lnTo>
                <a:lnTo>
                  <a:pt x="8008063" y="5018"/>
                </a:lnTo>
                <a:cubicBezTo>
                  <a:pt x="8017705" y="15055"/>
                  <a:pt x="8026314" y="40148"/>
                  <a:pt x="8033894" y="80284"/>
                </a:cubicBezTo>
                <a:cubicBezTo>
                  <a:pt x="8043995" y="133773"/>
                  <a:pt x="8052905" y="224687"/>
                  <a:pt x="8060635" y="353012"/>
                </a:cubicBezTo>
                <a:cubicBezTo>
                  <a:pt x="8068362" y="481288"/>
                  <a:pt x="8074357" y="652325"/>
                  <a:pt x="8078629" y="866133"/>
                </a:cubicBezTo>
                <a:cubicBezTo>
                  <a:pt x="8082900" y="1079907"/>
                  <a:pt x="8086014" y="1336465"/>
                  <a:pt x="8087967" y="1635833"/>
                </a:cubicBezTo>
                <a:cubicBezTo>
                  <a:pt x="8092013" y="2255953"/>
                  <a:pt x="8088491" y="2689442"/>
                  <a:pt x="8077358" y="2936423"/>
                </a:cubicBezTo>
                <a:cubicBezTo>
                  <a:pt x="8066217" y="3183569"/>
                  <a:pt x="8046753" y="3308464"/>
                  <a:pt x="8018966" y="3310906"/>
                </a:cubicBezTo>
                <a:cubicBezTo>
                  <a:pt x="7778073" y="3332067"/>
                  <a:pt x="7536820" y="3349283"/>
                  <a:pt x="7295365" y="3362512"/>
                </a:cubicBezTo>
                <a:cubicBezTo>
                  <a:pt x="7266348" y="3364102"/>
                  <a:pt x="7244946" y="3237226"/>
                  <a:pt x="7231203" y="2981888"/>
                </a:cubicBezTo>
                <a:cubicBezTo>
                  <a:pt x="7217454" y="2726443"/>
                  <a:pt x="7209429" y="2288146"/>
                  <a:pt x="7207070" y="1667077"/>
                </a:cubicBezTo>
                <a:cubicBezTo>
                  <a:pt x="7204752" y="1056905"/>
                  <a:pt x="7209451" y="626455"/>
                  <a:pt x="7221132" y="375799"/>
                </a:cubicBezTo>
                <a:cubicBezTo>
                  <a:pt x="7231349" y="156561"/>
                  <a:pt x="7248065" y="33268"/>
                  <a:pt x="7271313" y="5870"/>
                </a:cubicBezTo>
                <a:close/>
                <a:moveTo>
                  <a:pt x="6252998" y="0"/>
                </a:moveTo>
                <a:lnTo>
                  <a:pt x="6969401" y="0"/>
                </a:lnTo>
                <a:lnTo>
                  <a:pt x="6979370" y="5121"/>
                </a:lnTo>
                <a:cubicBezTo>
                  <a:pt x="6988981" y="15365"/>
                  <a:pt x="6997509" y="40974"/>
                  <a:pt x="7004958" y="81942"/>
                </a:cubicBezTo>
                <a:cubicBezTo>
                  <a:pt x="7014888" y="136555"/>
                  <a:pt x="7023509" y="229388"/>
                  <a:pt x="7030827" y="360435"/>
                </a:cubicBezTo>
                <a:cubicBezTo>
                  <a:pt x="7038144" y="491459"/>
                  <a:pt x="7043599" y="666158"/>
                  <a:pt x="7047189" y="884538"/>
                </a:cubicBezTo>
                <a:cubicBezTo>
                  <a:pt x="7050779" y="1102900"/>
                  <a:pt x="7053077" y="1364950"/>
                  <a:pt x="7054077" y="1670700"/>
                </a:cubicBezTo>
                <a:cubicBezTo>
                  <a:pt x="7056146" y="2304037"/>
                  <a:pt x="7051229" y="2746510"/>
                  <a:pt x="7039273" y="2998174"/>
                </a:cubicBezTo>
                <a:cubicBezTo>
                  <a:pt x="7027315" y="3249915"/>
                  <a:pt x="7007382" y="3376415"/>
                  <a:pt x="6979508" y="3377540"/>
                </a:cubicBezTo>
                <a:cubicBezTo>
                  <a:pt x="6737884" y="3387292"/>
                  <a:pt x="6496086" y="3393049"/>
                  <a:pt x="6254275" y="3394798"/>
                </a:cubicBezTo>
                <a:cubicBezTo>
                  <a:pt x="6225212" y="3395007"/>
                  <a:pt x="6204248" y="3266000"/>
                  <a:pt x="6191440" y="3007849"/>
                </a:cubicBezTo>
                <a:cubicBezTo>
                  <a:pt x="6178632" y="2749684"/>
                  <a:pt x="6172232" y="2307442"/>
                  <a:pt x="6172186" y="1681136"/>
                </a:cubicBezTo>
                <a:cubicBezTo>
                  <a:pt x="6172140" y="1065818"/>
                  <a:pt x="6178448" y="631795"/>
                  <a:pt x="6191058" y="379071"/>
                </a:cubicBezTo>
                <a:cubicBezTo>
                  <a:pt x="6202092" y="157944"/>
                  <a:pt x="6219266" y="33562"/>
                  <a:pt x="6242615" y="5922"/>
                </a:cubicBezTo>
                <a:close/>
                <a:moveTo>
                  <a:pt x="5224321" y="0"/>
                </a:moveTo>
                <a:lnTo>
                  <a:pt x="5940725" y="0"/>
                </a:lnTo>
                <a:lnTo>
                  <a:pt x="5950675" y="5149"/>
                </a:lnTo>
                <a:cubicBezTo>
                  <a:pt x="5960247" y="15450"/>
                  <a:pt x="5968678" y="41201"/>
                  <a:pt x="5975972" y="82403"/>
                </a:cubicBezTo>
                <a:cubicBezTo>
                  <a:pt x="5985698" y="137341"/>
                  <a:pt x="5993970" y="230736"/>
                  <a:pt x="6000793" y="362588"/>
                </a:cubicBezTo>
                <a:cubicBezTo>
                  <a:pt x="6007616" y="494444"/>
                  <a:pt x="6012414" y="670250"/>
                  <a:pt x="6015182" y="890007"/>
                </a:cubicBezTo>
                <a:cubicBezTo>
                  <a:pt x="6017950" y="1109766"/>
                  <a:pt x="6019264" y="1373475"/>
                  <a:pt x="6019112" y="1681133"/>
                </a:cubicBezTo>
                <a:cubicBezTo>
                  <a:pt x="6018798" y="2318426"/>
                  <a:pt x="6012212" y="2763414"/>
                  <a:pt x="5999299" y="3016084"/>
                </a:cubicBezTo>
                <a:cubicBezTo>
                  <a:pt x="5986385" y="3268741"/>
                  <a:pt x="5965951" y="3395001"/>
                  <a:pt x="5938050" y="3394800"/>
                </a:cubicBezTo>
                <a:cubicBezTo>
                  <a:pt x="5696239" y="3393055"/>
                  <a:pt x="5454441" y="3387302"/>
                  <a:pt x="5212818" y="3377553"/>
                </a:cubicBezTo>
                <a:cubicBezTo>
                  <a:pt x="5183784" y="3376381"/>
                  <a:pt x="5163332" y="3247125"/>
                  <a:pt x="5151499" y="2989928"/>
                </a:cubicBezTo>
                <a:cubicBezTo>
                  <a:pt x="5139669" y="2732809"/>
                  <a:pt x="5134928" y="2293075"/>
                  <a:pt x="5137223" y="1670669"/>
                </a:cubicBezTo>
                <a:cubicBezTo>
                  <a:pt x="5139478" y="1059182"/>
                  <a:pt x="5147408" y="627918"/>
                  <a:pt x="5160962" y="376812"/>
                </a:cubicBezTo>
                <a:cubicBezTo>
                  <a:pt x="5172826" y="157023"/>
                  <a:pt x="5190464" y="33367"/>
                  <a:pt x="5213916" y="5888"/>
                </a:cubicBezTo>
                <a:close/>
                <a:moveTo>
                  <a:pt x="4195645" y="0"/>
                </a:moveTo>
                <a:lnTo>
                  <a:pt x="4912048" y="0"/>
                </a:lnTo>
                <a:lnTo>
                  <a:pt x="4921979" y="5102"/>
                </a:lnTo>
                <a:cubicBezTo>
                  <a:pt x="4931514" y="15309"/>
                  <a:pt x="4939851" y="40827"/>
                  <a:pt x="4946992" y="81661"/>
                </a:cubicBezTo>
                <a:cubicBezTo>
                  <a:pt x="4956518" y="136123"/>
                  <a:pt x="4964443" y="228717"/>
                  <a:pt x="4970780" y="359452"/>
                </a:cubicBezTo>
                <a:cubicBezTo>
                  <a:pt x="4977118" y="490214"/>
                  <a:pt x="4981265" y="664563"/>
                  <a:pt x="4983222" y="882492"/>
                </a:cubicBezTo>
                <a:cubicBezTo>
                  <a:pt x="4985179" y="1100441"/>
                  <a:pt x="4985517" y="1361962"/>
                  <a:pt x="4984230" y="1667042"/>
                </a:cubicBezTo>
                <a:cubicBezTo>
                  <a:pt x="4981565" y="2298992"/>
                  <a:pt x="4973343" y="2740003"/>
                  <a:pt x="4959510" y="2989992"/>
                </a:cubicBezTo>
                <a:cubicBezTo>
                  <a:pt x="4945682" y="3239877"/>
                  <a:pt x="4924820" y="3364056"/>
                  <a:pt x="4896964" y="3362530"/>
                </a:cubicBezTo>
                <a:cubicBezTo>
                  <a:pt x="4655510" y="3349304"/>
                  <a:pt x="4414258" y="3332093"/>
                  <a:pt x="4173367" y="3310935"/>
                </a:cubicBezTo>
                <a:cubicBezTo>
                  <a:pt x="4144423" y="3308393"/>
                  <a:pt x="4124451" y="3180773"/>
                  <a:pt x="4113452" y="2928287"/>
                </a:cubicBezTo>
                <a:cubicBezTo>
                  <a:pt x="4102460" y="2675971"/>
                  <a:pt x="4099104" y="2245174"/>
                  <a:pt x="4103340" y="1635769"/>
                </a:cubicBezTo>
                <a:cubicBezTo>
                  <a:pt x="4107501" y="1037056"/>
                  <a:pt x="4116767" y="614858"/>
                  <a:pt x="4131105" y="369044"/>
                </a:cubicBezTo>
                <a:cubicBezTo>
                  <a:pt x="4143659" y="153806"/>
                  <a:pt x="4161684" y="32684"/>
                  <a:pt x="4185221" y="5767"/>
                </a:cubicBezTo>
                <a:close/>
                <a:moveTo>
                  <a:pt x="3166968" y="0"/>
                </a:moveTo>
                <a:lnTo>
                  <a:pt x="3883372" y="0"/>
                </a:lnTo>
                <a:lnTo>
                  <a:pt x="3893288" y="4981"/>
                </a:lnTo>
                <a:cubicBezTo>
                  <a:pt x="3902793" y="14944"/>
                  <a:pt x="3911056" y="39855"/>
                  <a:pt x="3918078" y="79723"/>
                </a:cubicBezTo>
                <a:cubicBezTo>
                  <a:pt x="3927445" y="132912"/>
                  <a:pt x="3935093" y="223350"/>
                  <a:pt x="3941043" y="351053"/>
                </a:cubicBezTo>
                <a:cubicBezTo>
                  <a:pt x="3946996" y="478810"/>
                  <a:pt x="3950616" y="649150"/>
                  <a:pt x="3951926" y="862061"/>
                </a:cubicBezTo>
                <a:cubicBezTo>
                  <a:pt x="3953235" y="1075009"/>
                  <a:pt x="3952791" y="1330514"/>
                  <a:pt x="3950597" y="1628550"/>
                </a:cubicBezTo>
                <a:cubicBezTo>
                  <a:pt x="3946052" y="2245909"/>
                  <a:pt x="3936550" y="2676486"/>
                  <a:pt x="3922010" y="2920133"/>
                </a:cubicBezTo>
                <a:cubicBezTo>
                  <a:pt x="3907483" y="3163586"/>
                  <a:pt x="3886331" y="3283859"/>
                  <a:pt x="3858579" y="3281023"/>
                </a:cubicBezTo>
                <a:cubicBezTo>
                  <a:pt x="3618017" y="3256434"/>
                  <a:pt x="3377841" y="3227918"/>
                  <a:pt x="3138201" y="3195537"/>
                </a:cubicBezTo>
                <a:cubicBezTo>
                  <a:pt x="3109406" y="3191646"/>
                  <a:pt x="3089791" y="3067532"/>
                  <a:pt x="3079312" y="2823474"/>
                </a:cubicBezTo>
                <a:cubicBezTo>
                  <a:pt x="3068844" y="2579676"/>
                  <a:pt x="3066304" y="2164165"/>
                  <a:pt x="3071659" y="1576749"/>
                </a:cubicBezTo>
                <a:cubicBezTo>
                  <a:pt x="3076919" y="999638"/>
                  <a:pt x="3086947" y="592732"/>
                  <a:pt x="3101740" y="355834"/>
                </a:cubicBezTo>
                <a:cubicBezTo>
                  <a:pt x="3114698" y="148322"/>
                  <a:pt x="3132946" y="31520"/>
                  <a:pt x="3156534" y="5562"/>
                </a:cubicBezTo>
                <a:close/>
                <a:moveTo>
                  <a:pt x="2138292" y="0"/>
                </a:moveTo>
                <a:lnTo>
                  <a:pt x="2854696" y="0"/>
                </a:lnTo>
                <a:lnTo>
                  <a:pt x="2864605" y="4785"/>
                </a:lnTo>
                <a:cubicBezTo>
                  <a:pt x="2874095" y="14359"/>
                  <a:pt x="2882321" y="38294"/>
                  <a:pt x="2889281" y="76607"/>
                </a:cubicBezTo>
                <a:cubicBezTo>
                  <a:pt x="2898569" y="127736"/>
                  <a:pt x="2906071" y="214683"/>
                  <a:pt x="2911821" y="337468"/>
                </a:cubicBezTo>
                <a:cubicBezTo>
                  <a:pt x="2917576" y="460331"/>
                  <a:pt x="2920917" y="624146"/>
                  <a:pt x="2921889" y="828894"/>
                </a:cubicBezTo>
                <a:cubicBezTo>
                  <a:pt x="2922862" y="1033696"/>
                  <a:pt x="2922007" y="1279413"/>
                  <a:pt x="2919340" y="1566001"/>
                </a:cubicBezTo>
                <a:cubicBezTo>
                  <a:pt x="2913817" y="2159649"/>
                  <a:pt x="2903664" y="2573429"/>
                  <a:pt x="2888799" y="2807126"/>
                </a:cubicBezTo>
                <a:cubicBezTo>
                  <a:pt x="2873952" y="3040542"/>
                  <a:pt x="2852736" y="3155120"/>
                  <a:pt x="2825141" y="3150997"/>
                </a:cubicBezTo>
                <a:cubicBezTo>
                  <a:pt x="2585982" y="3115261"/>
                  <a:pt x="2347381" y="3075687"/>
                  <a:pt x="2109477" y="3032360"/>
                </a:cubicBezTo>
                <a:cubicBezTo>
                  <a:pt x="2080884" y="3027153"/>
                  <a:pt x="2061420" y="2908382"/>
                  <a:pt x="2050983" y="2676395"/>
                </a:cubicBezTo>
                <a:cubicBezTo>
                  <a:pt x="2040561" y="2444754"/>
                  <a:pt x="2037985" y="2050748"/>
                  <a:pt x="2043242" y="1494116"/>
                </a:cubicBezTo>
                <a:cubicBezTo>
                  <a:pt x="2048407" y="947250"/>
                  <a:pt x="2058348" y="561730"/>
                  <a:pt x="2073107" y="337298"/>
                </a:cubicBezTo>
                <a:cubicBezTo>
                  <a:pt x="2086041" y="140618"/>
                  <a:pt x="2104274" y="29883"/>
                  <a:pt x="2127858" y="5273"/>
                </a:cubicBezTo>
                <a:close/>
                <a:moveTo>
                  <a:pt x="1109615" y="0"/>
                </a:moveTo>
                <a:lnTo>
                  <a:pt x="1826019" y="0"/>
                </a:lnTo>
                <a:lnTo>
                  <a:pt x="1835931" y="4518"/>
                </a:lnTo>
                <a:cubicBezTo>
                  <a:pt x="1845428" y="13557"/>
                  <a:pt x="1853670" y="36158"/>
                  <a:pt x="1860653" y="72340"/>
                </a:cubicBezTo>
                <a:cubicBezTo>
                  <a:pt x="1869975" y="120641"/>
                  <a:pt x="1877520" y="202790"/>
                  <a:pt x="1883341" y="318812"/>
                </a:cubicBezTo>
                <a:cubicBezTo>
                  <a:pt x="1889168" y="434936"/>
                  <a:pt x="1892584" y="589767"/>
                  <a:pt x="1893666" y="783277"/>
                </a:cubicBezTo>
                <a:cubicBezTo>
                  <a:pt x="1894750" y="976859"/>
                  <a:pt x="1894016" y="1209095"/>
                  <a:pt x="1891503" y="1479933"/>
                </a:cubicBezTo>
                <a:cubicBezTo>
                  <a:pt x="1886298" y="2040953"/>
                  <a:pt x="1876412" y="2431718"/>
                  <a:pt x="1861757" y="2651943"/>
                </a:cubicBezTo>
                <a:cubicBezTo>
                  <a:pt x="1847127" y="2871802"/>
                  <a:pt x="1826146" y="2978944"/>
                  <a:pt x="1798759" y="2973568"/>
                </a:cubicBezTo>
                <a:cubicBezTo>
                  <a:pt x="1561474" y="2926986"/>
                  <a:pt x="1324905" y="2876685"/>
                  <a:pt x="1089175" y="2822766"/>
                </a:cubicBezTo>
                <a:cubicBezTo>
                  <a:pt x="1060834" y="2816284"/>
                  <a:pt x="1041237" y="2704649"/>
                  <a:pt x="1030209" y="2488273"/>
                </a:cubicBezTo>
                <a:cubicBezTo>
                  <a:pt x="1019204" y="2272327"/>
                  <a:pt x="1015485" y="1905864"/>
                  <a:pt x="1019065" y="1388558"/>
                </a:cubicBezTo>
                <a:cubicBezTo>
                  <a:pt x="1022583" y="880327"/>
                  <a:pt x="1031336" y="522111"/>
                  <a:pt x="1045426" y="313590"/>
                </a:cubicBezTo>
                <a:cubicBezTo>
                  <a:pt x="1057781" y="130758"/>
                  <a:pt x="1075686" y="27789"/>
                  <a:pt x="1099197" y="4904"/>
                </a:cubicBezTo>
                <a:close/>
                <a:moveTo>
                  <a:pt x="80938" y="0"/>
                </a:moveTo>
                <a:lnTo>
                  <a:pt x="797342" y="0"/>
                </a:lnTo>
                <a:lnTo>
                  <a:pt x="807271" y="4181"/>
                </a:lnTo>
                <a:cubicBezTo>
                  <a:pt x="816802" y="12546"/>
                  <a:pt x="825128" y="33463"/>
                  <a:pt x="832242" y="66956"/>
                </a:cubicBezTo>
                <a:cubicBezTo>
                  <a:pt x="841744" y="111684"/>
                  <a:pt x="849573" y="187770"/>
                  <a:pt x="855809" y="295240"/>
                </a:cubicBezTo>
                <a:cubicBezTo>
                  <a:pt x="862052" y="402836"/>
                  <a:pt x="865998" y="546296"/>
                  <a:pt x="867764" y="725587"/>
                </a:cubicBezTo>
                <a:cubicBezTo>
                  <a:pt x="869531" y="904966"/>
                  <a:pt x="869604" y="1120144"/>
                  <a:pt x="868047" y="1371056"/>
                </a:cubicBezTo>
                <a:cubicBezTo>
                  <a:pt x="864821" y="1890804"/>
                  <a:pt x="856368" y="2252522"/>
                  <a:pt x="842602" y="2455866"/>
                </a:cubicBezTo>
                <a:cubicBezTo>
                  <a:pt x="828868" y="2658759"/>
                  <a:pt x="808488" y="2756782"/>
                  <a:pt x="781356" y="2750195"/>
                </a:cubicBezTo>
                <a:cubicBezTo>
                  <a:pt x="546370" y="2693142"/>
                  <a:pt x="312240" y="2632513"/>
                  <a:pt x="79073" y="2568421"/>
                </a:cubicBezTo>
                <a:cubicBezTo>
                  <a:pt x="51029" y="2560713"/>
                  <a:pt x="30944" y="2457946"/>
                  <a:pt x="18557" y="2260598"/>
                </a:cubicBezTo>
                <a:cubicBezTo>
                  <a:pt x="6202" y="2063761"/>
                  <a:pt x="0" y="1730660"/>
                  <a:pt x="0" y="1260909"/>
                </a:cubicBezTo>
                <a:cubicBezTo>
                  <a:pt x="0" y="799400"/>
                  <a:pt x="6239" y="474187"/>
                  <a:pt x="18895" y="284897"/>
                </a:cubicBezTo>
                <a:cubicBezTo>
                  <a:pt x="29999" y="118820"/>
                  <a:pt x="47199" y="25253"/>
                  <a:pt x="70554" y="4456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E43222-1FDA-9401-B1D5-AD8C0D1F5420}"/>
              </a:ext>
            </a:extLst>
          </p:cNvPr>
          <p:cNvSpPr txBox="1"/>
          <p:nvPr/>
        </p:nvSpPr>
        <p:spPr>
          <a:xfrm>
            <a:off x="12842934" y="629323"/>
            <a:ext cx="2595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251D7-453B-CC12-9213-979BBA54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0508" y="4524375"/>
            <a:ext cx="3343265" cy="2158152"/>
          </a:xfrm>
          <a:prstGeom prst="rect">
            <a:avLst/>
          </a:prstGeom>
        </p:spPr>
      </p:pic>
      <p:pic>
        <p:nvPicPr>
          <p:cNvPr id="2" name="Picture 6" descr="SwachhBharatAbhiyan: Neglected areas in Navi Mumbai show the dirty picture  | Mumbai news - Hindustan Times">
            <a:extLst>
              <a:ext uri="{FF2B5EF4-FFF2-40B4-BE49-F238E27FC236}">
                <a16:creationId xmlns:a16="http://schemas.microsoft.com/office/drawing/2014/main" id="{14549FE6-6226-5E27-94E7-7478A8D8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498" y="4073862"/>
            <a:ext cx="2625296" cy="21548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ocial media campaign forces duo to travel back 80 kms to pick trash they  dumped on road">
            <a:extLst>
              <a:ext uri="{FF2B5EF4-FFF2-40B4-BE49-F238E27FC236}">
                <a16:creationId xmlns:a16="http://schemas.microsoft.com/office/drawing/2014/main" id="{B669FE48-D0EC-0E39-76D8-971CC662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160" y="7238703"/>
            <a:ext cx="2731711" cy="21745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BC941-5061-75CA-30D7-823B0AA240BD}"/>
              </a:ext>
            </a:extLst>
          </p:cNvPr>
          <p:cNvSpPr txBox="1"/>
          <p:nvPr/>
        </p:nvSpPr>
        <p:spPr>
          <a:xfrm>
            <a:off x="5825146" y="-2183268"/>
            <a:ext cx="9863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solidFill>
                  <a:schemeClr val="accent1">
                    <a:lumMod val="75000"/>
                  </a:schemeClr>
                </a:solidFill>
              </a:rPr>
              <a:t>PROBLEMS FACED:</a:t>
            </a:r>
            <a:endParaRPr lang="en-IN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795F6-3CD8-EE7A-5151-3E75F4100BD4}"/>
              </a:ext>
            </a:extLst>
          </p:cNvPr>
          <p:cNvSpPr txBox="1"/>
          <p:nvPr/>
        </p:nvSpPr>
        <p:spPr>
          <a:xfrm>
            <a:off x="-7840348" y="1091176"/>
            <a:ext cx="98631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Improper Waste Disposal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Resistance to Behavioural Change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Lack of Community Engagement</a:t>
            </a:r>
          </a:p>
          <a:p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Limited Technological Support </a:t>
            </a:r>
            <a:endParaRPr lang="en-IN" sz="4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349D8-4553-E238-4961-B790E4246880}"/>
              </a:ext>
            </a:extLst>
          </p:cNvPr>
          <p:cNvSpPr txBox="1"/>
          <p:nvPr/>
        </p:nvSpPr>
        <p:spPr>
          <a:xfrm>
            <a:off x="2818460" y="-1839216"/>
            <a:ext cx="118712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accent1">
                    <a:lumMod val="75000"/>
                  </a:schemeClr>
                </a:solidFill>
              </a:rPr>
              <a:t>OUR SOLUTION</a:t>
            </a:r>
            <a:endParaRPr lang="en-IN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98FFD-95F6-89CE-4470-C5D31C784866}"/>
              </a:ext>
            </a:extLst>
          </p:cNvPr>
          <p:cNvSpPr txBox="1"/>
          <p:nvPr/>
        </p:nvSpPr>
        <p:spPr>
          <a:xfrm>
            <a:off x="12775015" y="1374313"/>
            <a:ext cx="64443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4800" dirty="0">
                <a:solidFill>
                  <a:schemeClr val="accent6">
                    <a:lumMod val="75000"/>
                  </a:schemeClr>
                </a:solidFill>
              </a:rPr>
              <a:t>To create an accessible, frictionless complaint registration and community engagement web app.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C77F2-CC05-38B4-1220-66FADF9FE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360245" y="1545516"/>
            <a:ext cx="2433803" cy="2433803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CD415B-A2C3-69C0-6349-BB22EBB31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53675" y="4088435"/>
            <a:ext cx="3696432" cy="25940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D2FD8-D01F-AC20-5B88-06B46F8C80A0}"/>
              </a:ext>
            </a:extLst>
          </p:cNvPr>
          <p:cNvSpPr txBox="1"/>
          <p:nvPr/>
        </p:nvSpPr>
        <p:spPr>
          <a:xfrm>
            <a:off x="3119696" y="-1839216"/>
            <a:ext cx="138466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Web App Flow</a:t>
            </a:r>
            <a:endParaRPr lang="en-IN" sz="6600" dirty="0"/>
          </a:p>
        </p:txBody>
      </p:sp>
      <p:pic>
        <p:nvPicPr>
          <p:cNvPr id="13" name="Content Placeholder 29">
            <a:extLst>
              <a:ext uri="{FF2B5EF4-FFF2-40B4-BE49-F238E27FC236}">
                <a16:creationId xmlns:a16="http://schemas.microsoft.com/office/drawing/2014/main" id="{024A0B66-8374-5F92-8972-A2F5F3E8C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3675" y="900469"/>
            <a:ext cx="4225489" cy="6338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159D4F-B58B-FCF4-8E00-BC2E646872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89" y="6682527"/>
            <a:ext cx="4225489" cy="6338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18C63F-902D-1DE1-7FBB-59B1CDB61E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589" y="1091176"/>
            <a:ext cx="4225489" cy="633823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CB9DC9-676C-8DE8-E47F-C2D3E01DCF98}"/>
              </a:ext>
            </a:extLst>
          </p:cNvPr>
          <p:cNvSpPr/>
          <p:nvPr/>
        </p:nvSpPr>
        <p:spPr>
          <a:xfrm>
            <a:off x="2508182" y="-2183268"/>
            <a:ext cx="1104500" cy="509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C8AB4DB-DA1E-05F0-34BE-61263C83DDEB}"/>
              </a:ext>
            </a:extLst>
          </p:cNvPr>
          <p:cNvSpPr/>
          <p:nvPr/>
        </p:nvSpPr>
        <p:spPr>
          <a:xfrm>
            <a:off x="7445239" y="-2349064"/>
            <a:ext cx="1104500" cy="509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77013-FCD1-7475-33C8-AA86B85085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6386" y="334326"/>
            <a:ext cx="4620127" cy="69301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8FAD42-C2DC-3C28-815E-B2580C3934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25" y="6566026"/>
            <a:ext cx="4497806" cy="67467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068974-889C-16D6-08BB-F37DA9C303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897" y="468908"/>
            <a:ext cx="4497806" cy="674671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AE15A7D4-DFD0-A9EA-E1CB-1BDCCCD30148}"/>
              </a:ext>
            </a:extLst>
          </p:cNvPr>
          <p:cNvSpPr/>
          <p:nvPr/>
        </p:nvSpPr>
        <p:spPr>
          <a:xfrm>
            <a:off x="3119696" y="-1485914"/>
            <a:ext cx="1395663" cy="5847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C7CC580-EF5C-DA52-D443-55879A7AA037}"/>
              </a:ext>
            </a:extLst>
          </p:cNvPr>
          <p:cNvSpPr/>
          <p:nvPr/>
        </p:nvSpPr>
        <p:spPr>
          <a:xfrm>
            <a:off x="7434046" y="-1663552"/>
            <a:ext cx="1395663" cy="5847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1D1D1-A5DE-E23A-4F5B-809851A739C0}"/>
              </a:ext>
            </a:extLst>
          </p:cNvPr>
          <p:cNvSpPr txBox="1"/>
          <p:nvPr/>
        </p:nvSpPr>
        <p:spPr>
          <a:xfrm>
            <a:off x="4122142" y="284589"/>
            <a:ext cx="138466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rgbClr val="00B050"/>
                </a:solidFill>
              </a:rPr>
              <a:t>HOTSPOTS</a:t>
            </a:r>
            <a:endParaRPr lang="en-IN" sz="6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302778-F769-EB32-A9F4-D79D335AF0C5}"/>
              </a:ext>
            </a:extLst>
          </p:cNvPr>
          <p:cNvSpPr txBox="1"/>
          <p:nvPr/>
        </p:nvSpPr>
        <p:spPr>
          <a:xfrm>
            <a:off x="5694455" y="3685554"/>
            <a:ext cx="13846628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ea typeface="Cambria" panose="02040503050406030204" pitchFamily="18" charset="0"/>
              </a:rPr>
              <a:t>VISION</a:t>
            </a:r>
            <a:endParaRPr lang="en-IN" sz="1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2DD0831-BB06-29D9-E2CE-9ADFEBF747A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6"/>
          <a:stretch/>
        </p:blipFill>
        <p:spPr>
          <a:xfrm rot="10800000" flipH="1" flipV="1">
            <a:off x="-608480" y="1256800"/>
            <a:ext cx="4620127" cy="41393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023B87-5264-53A7-99DE-F8A1120781B9}"/>
              </a:ext>
            </a:extLst>
          </p:cNvPr>
          <p:cNvSpPr txBox="1"/>
          <p:nvPr/>
        </p:nvSpPr>
        <p:spPr>
          <a:xfrm>
            <a:off x="4213478" y="1678204"/>
            <a:ext cx="78367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4000" dirty="0"/>
              <a:t>We collect the location data from the complaints and drop them as PINPOINTS on the map.</a:t>
            </a:r>
          </a:p>
          <a:p>
            <a:pPr algn="r"/>
            <a:endParaRPr lang="en-IN" sz="4000" dirty="0"/>
          </a:p>
          <a:p>
            <a:pPr algn="r"/>
            <a:r>
              <a:rPr lang="en-IN" sz="4000" dirty="0"/>
              <a:t>Allow people to scan through nearby affected areas to easily plan community clean up drives. </a:t>
            </a:r>
          </a:p>
        </p:txBody>
      </p:sp>
    </p:spTree>
    <p:extLst>
      <p:ext uri="{BB962C8B-B14F-4D97-AF65-F5344CB8AC3E}">
        <p14:creationId xmlns:p14="http://schemas.microsoft.com/office/powerpoint/2010/main" val="3880997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868CC4-66DF-5848-5D7A-C1D4F906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4" b="13887"/>
          <a:stretch>
            <a:fillRect/>
          </a:stretch>
        </p:blipFill>
        <p:spPr>
          <a:xfrm>
            <a:off x="-2428875" y="-1962150"/>
            <a:ext cx="6886575" cy="1790711"/>
          </a:xfrm>
          <a:custGeom>
            <a:avLst/>
            <a:gdLst/>
            <a:ahLst/>
            <a:cxnLst/>
            <a:rect l="l" t="t" r="r" b="b"/>
            <a:pathLst>
              <a:path w="12191314" h="3394800">
                <a:moveTo>
                  <a:pt x="11396380" y="0"/>
                </a:moveTo>
                <a:lnTo>
                  <a:pt x="12112785" y="0"/>
                </a:lnTo>
                <a:lnTo>
                  <a:pt x="12122736" y="3884"/>
                </a:lnTo>
                <a:cubicBezTo>
                  <a:pt x="12132312" y="11654"/>
                  <a:pt x="12140754" y="31072"/>
                  <a:pt x="12148076" y="62107"/>
                </a:cubicBezTo>
                <a:cubicBezTo>
                  <a:pt x="12157821" y="103405"/>
                  <a:pt x="12166091" y="173570"/>
                  <a:pt x="12172953" y="272551"/>
                </a:cubicBezTo>
                <a:cubicBezTo>
                  <a:pt x="12179805" y="371387"/>
                  <a:pt x="12184564" y="503177"/>
                  <a:pt x="12187353" y="667949"/>
                </a:cubicBezTo>
                <a:cubicBezTo>
                  <a:pt x="12190141" y="832620"/>
                  <a:pt x="12191433" y="1030313"/>
                  <a:pt x="12191306" y="1261103"/>
                </a:cubicBezTo>
                <a:cubicBezTo>
                  <a:pt x="12191043" y="1739168"/>
                  <a:pt x="12184659" y="2074386"/>
                  <a:pt x="12172199" y="2267137"/>
                </a:cubicBezTo>
                <a:cubicBezTo>
                  <a:pt x="12159709" y="2460387"/>
                  <a:pt x="12140131" y="2560943"/>
                  <a:pt x="12113208" y="2568344"/>
                </a:cubicBezTo>
                <a:cubicBezTo>
                  <a:pt x="11880050" y="2632436"/>
                  <a:pt x="11645928" y="2693067"/>
                  <a:pt x="11410949" y="2750121"/>
                </a:cubicBezTo>
                <a:cubicBezTo>
                  <a:pt x="11382687" y="2756983"/>
                  <a:pt x="11361783" y="2656847"/>
                  <a:pt x="11348126" y="2449451"/>
                </a:cubicBezTo>
                <a:cubicBezTo>
                  <a:pt x="11334437" y="2241596"/>
                  <a:pt x="11326178" y="1882069"/>
                  <a:pt x="11323265" y="1371221"/>
                </a:cubicBezTo>
                <a:cubicBezTo>
                  <a:pt x="11320402" y="869336"/>
                  <a:pt x="11324617" y="515047"/>
                  <a:pt x="11336119" y="308697"/>
                </a:cubicBezTo>
                <a:cubicBezTo>
                  <a:pt x="11346159" y="128526"/>
                  <a:pt x="11362794" y="27308"/>
                  <a:pt x="11386023" y="4818"/>
                </a:cubicBezTo>
                <a:close/>
                <a:moveTo>
                  <a:pt x="10367704" y="0"/>
                </a:moveTo>
                <a:lnTo>
                  <a:pt x="11084108" y="0"/>
                </a:lnTo>
                <a:lnTo>
                  <a:pt x="11094089" y="4272"/>
                </a:lnTo>
                <a:cubicBezTo>
                  <a:pt x="11103722" y="12816"/>
                  <a:pt x="11112308" y="34173"/>
                  <a:pt x="11119861" y="68317"/>
                </a:cubicBezTo>
                <a:cubicBezTo>
                  <a:pt x="11129915" y="113772"/>
                  <a:pt x="11138721" y="191010"/>
                  <a:pt x="11146331" y="299990"/>
                </a:cubicBezTo>
                <a:cubicBezTo>
                  <a:pt x="11153932" y="408847"/>
                  <a:pt x="11159712" y="553996"/>
                  <a:pt x="11163758" y="735462"/>
                </a:cubicBezTo>
                <a:cubicBezTo>
                  <a:pt x="11167801" y="916842"/>
                  <a:pt x="11170615" y="1134573"/>
                  <a:pt x="11172248" y="1388717"/>
                </a:cubicBezTo>
                <a:cubicBezTo>
                  <a:pt x="11175632" y="1915159"/>
                  <a:pt x="11171747" y="2283939"/>
                  <a:pt x="11160607" y="2495375"/>
                </a:cubicBezTo>
                <a:cubicBezTo>
                  <a:pt x="11149445" y="2707232"/>
                  <a:pt x="11130347" y="2816471"/>
                  <a:pt x="11103141" y="2822694"/>
                </a:cubicBezTo>
                <a:cubicBezTo>
                  <a:pt x="10867419" y="2876614"/>
                  <a:pt x="10630856" y="2926918"/>
                  <a:pt x="10393575" y="2973502"/>
                </a:cubicBezTo>
                <a:cubicBezTo>
                  <a:pt x="10365048" y="2979103"/>
                  <a:pt x="10343527" y="2869646"/>
                  <a:pt x="10328954" y="2644934"/>
                </a:cubicBezTo>
                <a:cubicBezTo>
                  <a:pt x="10314360" y="2419847"/>
                  <a:pt x="10304676" y="2031461"/>
                  <a:pt x="10299814" y="1480064"/>
                </a:cubicBezTo>
                <a:cubicBezTo>
                  <a:pt x="10295039" y="938341"/>
                  <a:pt x="10297940" y="556006"/>
                  <a:pt x="10308639" y="333333"/>
                </a:cubicBezTo>
                <a:cubicBezTo>
                  <a:pt x="10317986" y="138810"/>
                  <a:pt x="10334224" y="29493"/>
                  <a:pt x="10357365" y="5204"/>
                </a:cubicBezTo>
                <a:close/>
                <a:moveTo>
                  <a:pt x="9339027" y="0"/>
                </a:moveTo>
                <a:lnTo>
                  <a:pt x="10055431" y="0"/>
                </a:lnTo>
                <a:lnTo>
                  <a:pt x="10065425" y="4592"/>
                </a:lnTo>
                <a:cubicBezTo>
                  <a:pt x="10075085" y="13776"/>
                  <a:pt x="10083738" y="36733"/>
                  <a:pt x="10091394" y="73442"/>
                </a:cubicBezTo>
                <a:cubicBezTo>
                  <a:pt x="10101592" y="122333"/>
                  <a:pt x="10110651" y="205416"/>
                  <a:pt x="10118608" y="322660"/>
                </a:cubicBezTo>
                <a:cubicBezTo>
                  <a:pt x="10126556" y="439806"/>
                  <a:pt x="10132822" y="596005"/>
                  <a:pt x="10137454" y="791278"/>
                </a:cubicBezTo>
                <a:cubicBezTo>
                  <a:pt x="10142088" y="986482"/>
                  <a:pt x="10145618" y="1220786"/>
                  <a:pt x="10148076" y="1494243"/>
                </a:cubicBezTo>
                <a:cubicBezTo>
                  <a:pt x="10153166" y="2060688"/>
                  <a:pt x="10150433" y="2457173"/>
                  <a:pt x="10139862" y="2683954"/>
                </a:cubicBezTo>
                <a:cubicBezTo>
                  <a:pt x="10129276" y="2911073"/>
                  <a:pt x="10110310" y="3027300"/>
                  <a:pt x="10082861" y="3032299"/>
                </a:cubicBezTo>
                <a:cubicBezTo>
                  <a:pt x="9844958" y="3075629"/>
                  <a:pt x="9606360" y="3115206"/>
                  <a:pt x="9367200" y="3150946"/>
                </a:cubicBezTo>
                <a:cubicBezTo>
                  <a:pt x="9338455" y="3155242"/>
                  <a:pt x="9316693" y="3038182"/>
                  <a:pt x="9301903" y="2799636"/>
                </a:cubicBezTo>
                <a:cubicBezTo>
                  <a:pt x="9287095" y="2560803"/>
                  <a:pt x="9277148" y="2149551"/>
                  <a:pt x="9271975" y="1566101"/>
                </a:cubicBezTo>
                <a:cubicBezTo>
                  <a:pt x="9266892" y="992887"/>
                  <a:pt x="9269606" y="588394"/>
                  <a:pt x="9280168" y="352830"/>
                </a:cubicBezTo>
                <a:cubicBezTo>
                  <a:pt x="9289398" y="146952"/>
                  <a:pt x="9305566" y="31224"/>
                  <a:pt x="9328692" y="5509"/>
                </a:cubicBezTo>
                <a:close/>
                <a:moveTo>
                  <a:pt x="8310351" y="0"/>
                </a:moveTo>
                <a:lnTo>
                  <a:pt x="9026754" y="0"/>
                </a:lnTo>
                <a:lnTo>
                  <a:pt x="9036749" y="4841"/>
                </a:lnTo>
                <a:cubicBezTo>
                  <a:pt x="9046411" y="14524"/>
                  <a:pt x="9055066" y="38730"/>
                  <a:pt x="9062724" y="77443"/>
                </a:cubicBezTo>
                <a:cubicBezTo>
                  <a:pt x="9072926" y="129018"/>
                  <a:pt x="9082001" y="216673"/>
                  <a:pt x="9089972" y="340384"/>
                </a:cubicBezTo>
                <a:cubicBezTo>
                  <a:pt x="9097938" y="464021"/>
                  <a:pt x="9104240" y="628873"/>
                  <a:pt x="9108906" y="834956"/>
                </a:cubicBezTo>
                <a:cubicBezTo>
                  <a:pt x="9113571" y="1040988"/>
                  <a:pt x="9117150" y="1288271"/>
                  <a:pt x="9119655" y="1576844"/>
                </a:cubicBezTo>
                <a:cubicBezTo>
                  <a:pt x="9124843" y="2174602"/>
                  <a:pt x="9122144" y="2592717"/>
                  <a:pt x="9111526" y="2831380"/>
                </a:cubicBezTo>
                <a:cubicBezTo>
                  <a:pt x="9100897" y="3070295"/>
                  <a:pt x="9081783" y="3191755"/>
                  <a:pt x="9054138" y="3195491"/>
                </a:cubicBezTo>
                <a:cubicBezTo>
                  <a:pt x="8814497" y="3227876"/>
                  <a:pt x="8574321" y="3256396"/>
                  <a:pt x="8333757" y="3280989"/>
                </a:cubicBezTo>
                <a:cubicBezTo>
                  <a:pt x="8304849" y="3283944"/>
                  <a:pt x="8283152" y="3161062"/>
                  <a:pt x="8268691" y="2912278"/>
                </a:cubicBezTo>
                <a:cubicBezTo>
                  <a:pt x="8254219" y="2663296"/>
                  <a:pt x="8244919" y="2235359"/>
                  <a:pt x="8240710" y="1628618"/>
                </a:cubicBezTo>
                <a:cubicBezTo>
                  <a:pt x="8236575" y="1032522"/>
                  <a:pt x="8239978" y="611945"/>
                  <a:pt x="8250919" y="367026"/>
                </a:cubicBezTo>
                <a:cubicBezTo>
                  <a:pt x="8260486" y="152886"/>
                  <a:pt x="8276840" y="32486"/>
                  <a:pt x="8300007" y="5732"/>
                </a:cubicBezTo>
                <a:close/>
                <a:moveTo>
                  <a:pt x="7281674" y="0"/>
                </a:moveTo>
                <a:lnTo>
                  <a:pt x="7998078" y="0"/>
                </a:lnTo>
                <a:lnTo>
                  <a:pt x="8008063" y="5018"/>
                </a:lnTo>
                <a:cubicBezTo>
                  <a:pt x="8017705" y="15055"/>
                  <a:pt x="8026314" y="40148"/>
                  <a:pt x="8033894" y="80284"/>
                </a:cubicBezTo>
                <a:cubicBezTo>
                  <a:pt x="8043995" y="133773"/>
                  <a:pt x="8052905" y="224687"/>
                  <a:pt x="8060635" y="353012"/>
                </a:cubicBezTo>
                <a:cubicBezTo>
                  <a:pt x="8068362" y="481288"/>
                  <a:pt x="8074357" y="652325"/>
                  <a:pt x="8078629" y="866133"/>
                </a:cubicBezTo>
                <a:cubicBezTo>
                  <a:pt x="8082900" y="1079907"/>
                  <a:pt x="8086014" y="1336465"/>
                  <a:pt x="8087967" y="1635833"/>
                </a:cubicBezTo>
                <a:cubicBezTo>
                  <a:pt x="8092013" y="2255953"/>
                  <a:pt x="8088491" y="2689442"/>
                  <a:pt x="8077358" y="2936423"/>
                </a:cubicBezTo>
                <a:cubicBezTo>
                  <a:pt x="8066217" y="3183569"/>
                  <a:pt x="8046753" y="3308464"/>
                  <a:pt x="8018966" y="3310906"/>
                </a:cubicBezTo>
                <a:cubicBezTo>
                  <a:pt x="7778073" y="3332067"/>
                  <a:pt x="7536820" y="3349283"/>
                  <a:pt x="7295365" y="3362512"/>
                </a:cubicBezTo>
                <a:cubicBezTo>
                  <a:pt x="7266348" y="3364102"/>
                  <a:pt x="7244946" y="3237226"/>
                  <a:pt x="7231203" y="2981888"/>
                </a:cubicBezTo>
                <a:cubicBezTo>
                  <a:pt x="7217454" y="2726443"/>
                  <a:pt x="7209429" y="2288146"/>
                  <a:pt x="7207070" y="1667077"/>
                </a:cubicBezTo>
                <a:cubicBezTo>
                  <a:pt x="7204752" y="1056905"/>
                  <a:pt x="7209451" y="626455"/>
                  <a:pt x="7221132" y="375799"/>
                </a:cubicBezTo>
                <a:cubicBezTo>
                  <a:pt x="7231349" y="156561"/>
                  <a:pt x="7248065" y="33268"/>
                  <a:pt x="7271313" y="5870"/>
                </a:cubicBezTo>
                <a:close/>
                <a:moveTo>
                  <a:pt x="6252998" y="0"/>
                </a:moveTo>
                <a:lnTo>
                  <a:pt x="6969401" y="0"/>
                </a:lnTo>
                <a:lnTo>
                  <a:pt x="6979370" y="5121"/>
                </a:lnTo>
                <a:cubicBezTo>
                  <a:pt x="6988981" y="15365"/>
                  <a:pt x="6997509" y="40974"/>
                  <a:pt x="7004958" y="81942"/>
                </a:cubicBezTo>
                <a:cubicBezTo>
                  <a:pt x="7014888" y="136555"/>
                  <a:pt x="7023509" y="229388"/>
                  <a:pt x="7030827" y="360435"/>
                </a:cubicBezTo>
                <a:cubicBezTo>
                  <a:pt x="7038144" y="491459"/>
                  <a:pt x="7043599" y="666158"/>
                  <a:pt x="7047189" y="884538"/>
                </a:cubicBezTo>
                <a:cubicBezTo>
                  <a:pt x="7050779" y="1102900"/>
                  <a:pt x="7053077" y="1364950"/>
                  <a:pt x="7054077" y="1670700"/>
                </a:cubicBezTo>
                <a:cubicBezTo>
                  <a:pt x="7056146" y="2304037"/>
                  <a:pt x="7051229" y="2746510"/>
                  <a:pt x="7039273" y="2998174"/>
                </a:cubicBezTo>
                <a:cubicBezTo>
                  <a:pt x="7027315" y="3249915"/>
                  <a:pt x="7007382" y="3376415"/>
                  <a:pt x="6979508" y="3377540"/>
                </a:cubicBezTo>
                <a:cubicBezTo>
                  <a:pt x="6737884" y="3387292"/>
                  <a:pt x="6496086" y="3393049"/>
                  <a:pt x="6254275" y="3394798"/>
                </a:cubicBezTo>
                <a:cubicBezTo>
                  <a:pt x="6225212" y="3395007"/>
                  <a:pt x="6204248" y="3266000"/>
                  <a:pt x="6191440" y="3007849"/>
                </a:cubicBezTo>
                <a:cubicBezTo>
                  <a:pt x="6178632" y="2749684"/>
                  <a:pt x="6172232" y="2307442"/>
                  <a:pt x="6172186" y="1681136"/>
                </a:cubicBezTo>
                <a:cubicBezTo>
                  <a:pt x="6172140" y="1065818"/>
                  <a:pt x="6178448" y="631795"/>
                  <a:pt x="6191058" y="379071"/>
                </a:cubicBezTo>
                <a:cubicBezTo>
                  <a:pt x="6202092" y="157944"/>
                  <a:pt x="6219266" y="33562"/>
                  <a:pt x="6242615" y="5922"/>
                </a:cubicBezTo>
                <a:close/>
                <a:moveTo>
                  <a:pt x="5224321" y="0"/>
                </a:moveTo>
                <a:lnTo>
                  <a:pt x="5940725" y="0"/>
                </a:lnTo>
                <a:lnTo>
                  <a:pt x="5950675" y="5149"/>
                </a:lnTo>
                <a:cubicBezTo>
                  <a:pt x="5960247" y="15450"/>
                  <a:pt x="5968678" y="41201"/>
                  <a:pt x="5975972" y="82403"/>
                </a:cubicBezTo>
                <a:cubicBezTo>
                  <a:pt x="5985698" y="137341"/>
                  <a:pt x="5993970" y="230736"/>
                  <a:pt x="6000793" y="362588"/>
                </a:cubicBezTo>
                <a:cubicBezTo>
                  <a:pt x="6007616" y="494444"/>
                  <a:pt x="6012414" y="670250"/>
                  <a:pt x="6015182" y="890007"/>
                </a:cubicBezTo>
                <a:cubicBezTo>
                  <a:pt x="6017950" y="1109766"/>
                  <a:pt x="6019264" y="1373475"/>
                  <a:pt x="6019112" y="1681133"/>
                </a:cubicBezTo>
                <a:cubicBezTo>
                  <a:pt x="6018798" y="2318426"/>
                  <a:pt x="6012212" y="2763414"/>
                  <a:pt x="5999299" y="3016084"/>
                </a:cubicBezTo>
                <a:cubicBezTo>
                  <a:pt x="5986385" y="3268741"/>
                  <a:pt x="5965951" y="3395001"/>
                  <a:pt x="5938050" y="3394800"/>
                </a:cubicBezTo>
                <a:cubicBezTo>
                  <a:pt x="5696239" y="3393055"/>
                  <a:pt x="5454441" y="3387302"/>
                  <a:pt x="5212818" y="3377553"/>
                </a:cubicBezTo>
                <a:cubicBezTo>
                  <a:pt x="5183784" y="3376381"/>
                  <a:pt x="5163332" y="3247125"/>
                  <a:pt x="5151499" y="2989928"/>
                </a:cubicBezTo>
                <a:cubicBezTo>
                  <a:pt x="5139669" y="2732809"/>
                  <a:pt x="5134928" y="2293075"/>
                  <a:pt x="5137223" y="1670669"/>
                </a:cubicBezTo>
                <a:cubicBezTo>
                  <a:pt x="5139478" y="1059182"/>
                  <a:pt x="5147408" y="627918"/>
                  <a:pt x="5160962" y="376812"/>
                </a:cubicBezTo>
                <a:cubicBezTo>
                  <a:pt x="5172826" y="157023"/>
                  <a:pt x="5190464" y="33367"/>
                  <a:pt x="5213916" y="5888"/>
                </a:cubicBezTo>
                <a:close/>
                <a:moveTo>
                  <a:pt x="4195645" y="0"/>
                </a:moveTo>
                <a:lnTo>
                  <a:pt x="4912048" y="0"/>
                </a:lnTo>
                <a:lnTo>
                  <a:pt x="4921979" y="5102"/>
                </a:lnTo>
                <a:cubicBezTo>
                  <a:pt x="4931514" y="15309"/>
                  <a:pt x="4939851" y="40827"/>
                  <a:pt x="4946992" y="81661"/>
                </a:cubicBezTo>
                <a:cubicBezTo>
                  <a:pt x="4956518" y="136123"/>
                  <a:pt x="4964443" y="228717"/>
                  <a:pt x="4970780" y="359452"/>
                </a:cubicBezTo>
                <a:cubicBezTo>
                  <a:pt x="4977118" y="490214"/>
                  <a:pt x="4981265" y="664563"/>
                  <a:pt x="4983222" y="882492"/>
                </a:cubicBezTo>
                <a:cubicBezTo>
                  <a:pt x="4985179" y="1100441"/>
                  <a:pt x="4985517" y="1361962"/>
                  <a:pt x="4984230" y="1667042"/>
                </a:cubicBezTo>
                <a:cubicBezTo>
                  <a:pt x="4981565" y="2298992"/>
                  <a:pt x="4973343" y="2740003"/>
                  <a:pt x="4959510" y="2989992"/>
                </a:cubicBezTo>
                <a:cubicBezTo>
                  <a:pt x="4945682" y="3239877"/>
                  <a:pt x="4924820" y="3364056"/>
                  <a:pt x="4896964" y="3362530"/>
                </a:cubicBezTo>
                <a:cubicBezTo>
                  <a:pt x="4655510" y="3349304"/>
                  <a:pt x="4414258" y="3332093"/>
                  <a:pt x="4173367" y="3310935"/>
                </a:cubicBezTo>
                <a:cubicBezTo>
                  <a:pt x="4144423" y="3308393"/>
                  <a:pt x="4124451" y="3180773"/>
                  <a:pt x="4113452" y="2928287"/>
                </a:cubicBezTo>
                <a:cubicBezTo>
                  <a:pt x="4102460" y="2675971"/>
                  <a:pt x="4099104" y="2245174"/>
                  <a:pt x="4103340" y="1635769"/>
                </a:cubicBezTo>
                <a:cubicBezTo>
                  <a:pt x="4107501" y="1037056"/>
                  <a:pt x="4116767" y="614858"/>
                  <a:pt x="4131105" y="369044"/>
                </a:cubicBezTo>
                <a:cubicBezTo>
                  <a:pt x="4143659" y="153806"/>
                  <a:pt x="4161684" y="32684"/>
                  <a:pt x="4185221" y="5767"/>
                </a:cubicBezTo>
                <a:close/>
                <a:moveTo>
                  <a:pt x="3166968" y="0"/>
                </a:moveTo>
                <a:lnTo>
                  <a:pt x="3883372" y="0"/>
                </a:lnTo>
                <a:lnTo>
                  <a:pt x="3893288" y="4981"/>
                </a:lnTo>
                <a:cubicBezTo>
                  <a:pt x="3902793" y="14944"/>
                  <a:pt x="3911056" y="39855"/>
                  <a:pt x="3918078" y="79723"/>
                </a:cubicBezTo>
                <a:cubicBezTo>
                  <a:pt x="3927445" y="132912"/>
                  <a:pt x="3935093" y="223350"/>
                  <a:pt x="3941043" y="351053"/>
                </a:cubicBezTo>
                <a:cubicBezTo>
                  <a:pt x="3946996" y="478810"/>
                  <a:pt x="3950616" y="649150"/>
                  <a:pt x="3951926" y="862061"/>
                </a:cubicBezTo>
                <a:cubicBezTo>
                  <a:pt x="3953235" y="1075009"/>
                  <a:pt x="3952791" y="1330514"/>
                  <a:pt x="3950597" y="1628550"/>
                </a:cubicBezTo>
                <a:cubicBezTo>
                  <a:pt x="3946052" y="2245909"/>
                  <a:pt x="3936550" y="2676486"/>
                  <a:pt x="3922010" y="2920133"/>
                </a:cubicBezTo>
                <a:cubicBezTo>
                  <a:pt x="3907483" y="3163586"/>
                  <a:pt x="3886331" y="3283859"/>
                  <a:pt x="3858579" y="3281023"/>
                </a:cubicBezTo>
                <a:cubicBezTo>
                  <a:pt x="3618017" y="3256434"/>
                  <a:pt x="3377841" y="3227918"/>
                  <a:pt x="3138201" y="3195537"/>
                </a:cubicBezTo>
                <a:cubicBezTo>
                  <a:pt x="3109406" y="3191646"/>
                  <a:pt x="3089791" y="3067532"/>
                  <a:pt x="3079312" y="2823474"/>
                </a:cubicBezTo>
                <a:cubicBezTo>
                  <a:pt x="3068844" y="2579676"/>
                  <a:pt x="3066304" y="2164165"/>
                  <a:pt x="3071659" y="1576749"/>
                </a:cubicBezTo>
                <a:cubicBezTo>
                  <a:pt x="3076919" y="999638"/>
                  <a:pt x="3086947" y="592732"/>
                  <a:pt x="3101740" y="355834"/>
                </a:cubicBezTo>
                <a:cubicBezTo>
                  <a:pt x="3114698" y="148322"/>
                  <a:pt x="3132946" y="31520"/>
                  <a:pt x="3156534" y="5562"/>
                </a:cubicBezTo>
                <a:close/>
                <a:moveTo>
                  <a:pt x="2138292" y="0"/>
                </a:moveTo>
                <a:lnTo>
                  <a:pt x="2854696" y="0"/>
                </a:lnTo>
                <a:lnTo>
                  <a:pt x="2864605" y="4785"/>
                </a:lnTo>
                <a:cubicBezTo>
                  <a:pt x="2874095" y="14359"/>
                  <a:pt x="2882321" y="38294"/>
                  <a:pt x="2889281" y="76607"/>
                </a:cubicBezTo>
                <a:cubicBezTo>
                  <a:pt x="2898569" y="127736"/>
                  <a:pt x="2906071" y="214683"/>
                  <a:pt x="2911821" y="337468"/>
                </a:cubicBezTo>
                <a:cubicBezTo>
                  <a:pt x="2917576" y="460331"/>
                  <a:pt x="2920917" y="624146"/>
                  <a:pt x="2921889" y="828894"/>
                </a:cubicBezTo>
                <a:cubicBezTo>
                  <a:pt x="2922862" y="1033696"/>
                  <a:pt x="2922007" y="1279413"/>
                  <a:pt x="2919340" y="1566001"/>
                </a:cubicBezTo>
                <a:cubicBezTo>
                  <a:pt x="2913817" y="2159649"/>
                  <a:pt x="2903664" y="2573429"/>
                  <a:pt x="2888799" y="2807126"/>
                </a:cubicBezTo>
                <a:cubicBezTo>
                  <a:pt x="2873952" y="3040542"/>
                  <a:pt x="2852736" y="3155120"/>
                  <a:pt x="2825141" y="3150997"/>
                </a:cubicBezTo>
                <a:cubicBezTo>
                  <a:pt x="2585982" y="3115261"/>
                  <a:pt x="2347381" y="3075687"/>
                  <a:pt x="2109477" y="3032360"/>
                </a:cubicBezTo>
                <a:cubicBezTo>
                  <a:pt x="2080884" y="3027153"/>
                  <a:pt x="2061420" y="2908382"/>
                  <a:pt x="2050983" y="2676395"/>
                </a:cubicBezTo>
                <a:cubicBezTo>
                  <a:pt x="2040561" y="2444754"/>
                  <a:pt x="2037985" y="2050748"/>
                  <a:pt x="2043242" y="1494116"/>
                </a:cubicBezTo>
                <a:cubicBezTo>
                  <a:pt x="2048407" y="947250"/>
                  <a:pt x="2058348" y="561730"/>
                  <a:pt x="2073107" y="337298"/>
                </a:cubicBezTo>
                <a:cubicBezTo>
                  <a:pt x="2086041" y="140618"/>
                  <a:pt x="2104274" y="29883"/>
                  <a:pt x="2127858" y="5273"/>
                </a:cubicBezTo>
                <a:close/>
                <a:moveTo>
                  <a:pt x="1109615" y="0"/>
                </a:moveTo>
                <a:lnTo>
                  <a:pt x="1826019" y="0"/>
                </a:lnTo>
                <a:lnTo>
                  <a:pt x="1835931" y="4518"/>
                </a:lnTo>
                <a:cubicBezTo>
                  <a:pt x="1845428" y="13557"/>
                  <a:pt x="1853670" y="36158"/>
                  <a:pt x="1860653" y="72340"/>
                </a:cubicBezTo>
                <a:cubicBezTo>
                  <a:pt x="1869975" y="120641"/>
                  <a:pt x="1877520" y="202790"/>
                  <a:pt x="1883341" y="318812"/>
                </a:cubicBezTo>
                <a:cubicBezTo>
                  <a:pt x="1889168" y="434936"/>
                  <a:pt x="1892584" y="589767"/>
                  <a:pt x="1893666" y="783277"/>
                </a:cubicBezTo>
                <a:cubicBezTo>
                  <a:pt x="1894750" y="976859"/>
                  <a:pt x="1894016" y="1209095"/>
                  <a:pt x="1891503" y="1479933"/>
                </a:cubicBezTo>
                <a:cubicBezTo>
                  <a:pt x="1886298" y="2040953"/>
                  <a:pt x="1876412" y="2431718"/>
                  <a:pt x="1861757" y="2651943"/>
                </a:cubicBezTo>
                <a:cubicBezTo>
                  <a:pt x="1847127" y="2871802"/>
                  <a:pt x="1826146" y="2978944"/>
                  <a:pt x="1798759" y="2973568"/>
                </a:cubicBezTo>
                <a:cubicBezTo>
                  <a:pt x="1561474" y="2926986"/>
                  <a:pt x="1324905" y="2876685"/>
                  <a:pt x="1089175" y="2822766"/>
                </a:cubicBezTo>
                <a:cubicBezTo>
                  <a:pt x="1060834" y="2816284"/>
                  <a:pt x="1041237" y="2704649"/>
                  <a:pt x="1030209" y="2488273"/>
                </a:cubicBezTo>
                <a:cubicBezTo>
                  <a:pt x="1019204" y="2272327"/>
                  <a:pt x="1015485" y="1905864"/>
                  <a:pt x="1019065" y="1388558"/>
                </a:cubicBezTo>
                <a:cubicBezTo>
                  <a:pt x="1022583" y="880327"/>
                  <a:pt x="1031336" y="522111"/>
                  <a:pt x="1045426" y="313590"/>
                </a:cubicBezTo>
                <a:cubicBezTo>
                  <a:pt x="1057781" y="130758"/>
                  <a:pt x="1075686" y="27789"/>
                  <a:pt x="1099197" y="4904"/>
                </a:cubicBezTo>
                <a:close/>
                <a:moveTo>
                  <a:pt x="80938" y="0"/>
                </a:moveTo>
                <a:lnTo>
                  <a:pt x="797342" y="0"/>
                </a:lnTo>
                <a:lnTo>
                  <a:pt x="807271" y="4181"/>
                </a:lnTo>
                <a:cubicBezTo>
                  <a:pt x="816802" y="12546"/>
                  <a:pt x="825128" y="33463"/>
                  <a:pt x="832242" y="66956"/>
                </a:cubicBezTo>
                <a:cubicBezTo>
                  <a:pt x="841744" y="111684"/>
                  <a:pt x="849573" y="187770"/>
                  <a:pt x="855809" y="295240"/>
                </a:cubicBezTo>
                <a:cubicBezTo>
                  <a:pt x="862052" y="402836"/>
                  <a:pt x="865998" y="546296"/>
                  <a:pt x="867764" y="725587"/>
                </a:cubicBezTo>
                <a:cubicBezTo>
                  <a:pt x="869531" y="904966"/>
                  <a:pt x="869604" y="1120144"/>
                  <a:pt x="868047" y="1371056"/>
                </a:cubicBezTo>
                <a:cubicBezTo>
                  <a:pt x="864821" y="1890804"/>
                  <a:pt x="856368" y="2252522"/>
                  <a:pt x="842602" y="2455866"/>
                </a:cubicBezTo>
                <a:cubicBezTo>
                  <a:pt x="828868" y="2658759"/>
                  <a:pt x="808488" y="2756782"/>
                  <a:pt x="781356" y="2750195"/>
                </a:cubicBezTo>
                <a:cubicBezTo>
                  <a:pt x="546370" y="2693142"/>
                  <a:pt x="312240" y="2632513"/>
                  <a:pt x="79073" y="2568421"/>
                </a:cubicBezTo>
                <a:cubicBezTo>
                  <a:pt x="51029" y="2560713"/>
                  <a:pt x="30944" y="2457946"/>
                  <a:pt x="18557" y="2260598"/>
                </a:cubicBezTo>
                <a:cubicBezTo>
                  <a:pt x="6202" y="2063761"/>
                  <a:pt x="0" y="1730660"/>
                  <a:pt x="0" y="1260909"/>
                </a:cubicBezTo>
                <a:cubicBezTo>
                  <a:pt x="0" y="799400"/>
                  <a:pt x="6239" y="474187"/>
                  <a:pt x="18895" y="284897"/>
                </a:cubicBezTo>
                <a:cubicBezTo>
                  <a:pt x="29999" y="118820"/>
                  <a:pt x="47199" y="25253"/>
                  <a:pt x="70554" y="4456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E43222-1FDA-9401-B1D5-AD8C0D1F5420}"/>
              </a:ext>
            </a:extLst>
          </p:cNvPr>
          <p:cNvSpPr txBox="1"/>
          <p:nvPr/>
        </p:nvSpPr>
        <p:spPr>
          <a:xfrm>
            <a:off x="12842934" y="629323"/>
            <a:ext cx="2595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251D7-453B-CC12-9213-979BBA54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0508" y="4524375"/>
            <a:ext cx="3343265" cy="2158152"/>
          </a:xfrm>
          <a:prstGeom prst="rect">
            <a:avLst/>
          </a:prstGeom>
        </p:spPr>
      </p:pic>
      <p:pic>
        <p:nvPicPr>
          <p:cNvPr id="2" name="Picture 6" descr="SwachhBharatAbhiyan: Neglected areas in Navi Mumbai show the dirty picture  | Mumbai news - Hindustan Times">
            <a:extLst>
              <a:ext uri="{FF2B5EF4-FFF2-40B4-BE49-F238E27FC236}">
                <a16:creationId xmlns:a16="http://schemas.microsoft.com/office/drawing/2014/main" id="{14549FE6-6226-5E27-94E7-7478A8D8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498" y="4073862"/>
            <a:ext cx="2625296" cy="21548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ocial media campaign forces duo to travel back 80 kms to pick trash they  dumped on road">
            <a:extLst>
              <a:ext uri="{FF2B5EF4-FFF2-40B4-BE49-F238E27FC236}">
                <a16:creationId xmlns:a16="http://schemas.microsoft.com/office/drawing/2014/main" id="{B669FE48-D0EC-0E39-76D8-971CC662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160" y="7238703"/>
            <a:ext cx="2731711" cy="21745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BC941-5061-75CA-30D7-823B0AA240BD}"/>
              </a:ext>
            </a:extLst>
          </p:cNvPr>
          <p:cNvSpPr txBox="1"/>
          <p:nvPr/>
        </p:nvSpPr>
        <p:spPr>
          <a:xfrm>
            <a:off x="5825146" y="-2183268"/>
            <a:ext cx="9863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solidFill>
                  <a:schemeClr val="accent1">
                    <a:lumMod val="75000"/>
                  </a:schemeClr>
                </a:solidFill>
              </a:rPr>
              <a:t>PROBLEMS FACED:</a:t>
            </a:r>
            <a:endParaRPr lang="en-IN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795F6-3CD8-EE7A-5151-3E75F4100BD4}"/>
              </a:ext>
            </a:extLst>
          </p:cNvPr>
          <p:cNvSpPr txBox="1"/>
          <p:nvPr/>
        </p:nvSpPr>
        <p:spPr>
          <a:xfrm>
            <a:off x="-7840348" y="1091176"/>
            <a:ext cx="98631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Improper Waste Disposal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Resistance to Behavioural Change</a:t>
            </a:r>
          </a:p>
          <a:p>
            <a:pPr marL="0" indent="0">
              <a:buNone/>
            </a:pPr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Lack of Community Engagement</a:t>
            </a:r>
          </a:p>
          <a:p>
            <a:endParaRPr lang="en-IN" sz="400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400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Limited Technological Support </a:t>
            </a:r>
            <a:endParaRPr lang="en-IN" sz="4000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349D8-4553-E238-4961-B790E4246880}"/>
              </a:ext>
            </a:extLst>
          </p:cNvPr>
          <p:cNvSpPr txBox="1"/>
          <p:nvPr/>
        </p:nvSpPr>
        <p:spPr>
          <a:xfrm>
            <a:off x="2818460" y="-1839216"/>
            <a:ext cx="118712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accent1">
                    <a:lumMod val="75000"/>
                  </a:schemeClr>
                </a:solidFill>
              </a:rPr>
              <a:t>OUR SOLUTION</a:t>
            </a:r>
            <a:endParaRPr lang="en-IN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98FFD-95F6-89CE-4470-C5D31C784866}"/>
              </a:ext>
            </a:extLst>
          </p:cNvPr>
          <p:cNvSpPr txBox="1"/>
          <p:nvPr/>
        </p:nvSpPr>
        <p:spPr>
          <a:xfrm>
            <a:off x="12775015" y="1374313"/>
            <a:ext cx="64443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4800" dirty="0">
                <a:solidFill>
                  <a:schemeClr val="accent6">
                    <a:lumMod val="75000"/>
                  </a:schemeClr>
                </a:solidFill>
              </a:rPr>
              <a:t>To create an accessible, frictionless complaint registration and community engagement web app.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C77F2-CC05-38B4-1220-66FADF9FE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360245" y="1545516"/>
            <a:ext cx="2433803" cy="2433803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CD415B-A2C3-69C0-6349-BB22EBB31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53675" y="4088435"/>
            <a:ext cx="3696432" cy="25940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D2FD8-D01F-AC20-5B88-06B46F8C80A0}"/>
              </a:ext>
            </a:extLst>
          </p:cNvPr>
          <p:cNvSpPr txBox="1"/>
          <p:nvPr/>
        </p:nvSpPr>
        <p:spPr>
          <a:xfrm>
            <a:off x="3119696" y="-1839216"/>
            <a:ext cx="138466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Web App Flow</a:t>
            </a:r>
            <a:endParaRPr lang="en-IN" sz="6600" dirty="0"/>
          </a:p>
        </p:txBody>
      </p:sp>
      <p:pic>
        <p:nvPicPr>
          <p:cNvPr id="13" name="Content Placeholder 29">
            <a:extLst>
              <a:ext uri="{FF2B5EF4-FFF2-40B4-BE49-F238E27FC236}">
                <a16:creationId xmlns:a16="http://schemas.microsoft.com/office/drawing/2014/main" id="{024A0B66-8374-5F92-8972-A2F5F3E8C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3675" y="900469"/>
            <a:ext cx="4225489" cy="6338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159D4F-B58B-FCF4-8E00-BC2E646872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89" y="6682527"/>
            <a:ext cx="4225489" cy="6338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18C63F-902D-1DE1-7FBB-59B1CDB61E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589" y="1091176"/>
            <a:ext cx="4225489" cy="633823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CB9DC9-676C-8DE8-E47F-C2D3E01DCF98}"/>
              </a:ext>
            </a:extLst>
          </p:cNvPr>
          <p:cNvSpPr/>
          <p:nvPr/>
        </p:nvSpPr>
        <p:spPr>
          <a:xfrm>
            <a:off x="2508182" y="-2183268"/>
            <a:ext cx="1104500" cy="509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C8AB4DB-DA1E-05F0-34BE-61263C83DDEB}"/>
              </a:ext>
            </a:extLst>
          </p:cNvPr>
          <p:cNvSpPr/>
          <p:nvPr/>
        </p:nvSpPr>
        <p:spPr>
          <a:xfrm>
            <a:off x="7445239" y="-2349064"/>
            <a:ext cx="1104500" cy="509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77013-FCD1-7475-33C8-AA86B85085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6386" y="334326"/>
            <a:ext cx="4620127" cy="69301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8FAD42-C2DC-3C28-815E-B2580C3934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25" y="6566026"/>
            <a:ext cx="4497806" cy="67467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068974-889C-16D6-08BB-F37DA9C303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897" y="468908"/>
            <a:ext cx="4497806" cy="674671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AE15A7D4-DFD0-A9EA-E1CB-1BDCCCD30148}"/>
              </a:ext>
            </a:extLst>
          </p:cNvPr>
          <p:cNvSpPr/>
          <p:nvPr/>
        </p:nvSpPr>
        <p:spPr>
          <a:xfrm>
            <a:off x="3119696" y="-1485914"/>
            <a:ext cx="1395663" cy="5847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C7CC580-EF5C-DA52-D443-55879A7AA037}"/>
              </a:ext>
            </a:extLst>
          </p:cNvPr>
          <p:cNvSpPr/>
          <p:nvPr/>
        </p:nvSpPr>
        <p:spPr>
          <a:xfrm>
            <a:off x="7434046" y="-1663552"/>
            <a:ext cx="1395663" cy="5847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1D1D1-A5DE-E23A-4F5B-809851A739C0}"/>
              </a:ext>
            </a:extLst>
          </p:cNvPr>
          <p:cNvSpPr txBox="1"/>
          <p:nvPr/>
        </p:nvSpPr>
        <p:spPr>
          <a:xfrm>
            <a:off x="-4085434" y="573979"/>
            <a:ext cx="138466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rgbClr val="00B050"/>
                </a:solidFill>
              </a:rPr>
              <a:t>HOTSPOTS</a:t>
            </a:r>
            <a:endParaRPr lang="en-IN" sz="6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A0F2E9-DE4F-9119-AE90-7D3794AF01E3}"/>
              </a:ext>
            </a:extLst>
          </p:cNvPr>
          <p:cNvSpPr txBox="1"/>
          <p:nvPr/>
        </p:nvSpPr>
        <p:spPr>
          <a:xfrm>
            <a:off x="269932" y="7828177"/>
            <a:ext cx="66855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 crowdsourced waste hotspot map for communities to locate piled up garbage spots and engage in community clean up drives.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86C84B9-2E47-3B58-066A-85ADD0B6A1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174" y="1545516"/>
            <a:ext cx="4561966" cy="32375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302778-F769-EB32-A9F4-D79D335AF0C5}"/>
              </a:ext>
            </a:extLst>
          </p:cNvPr>
          <p:cNvSpPr txBox="1"/>
          <p:nvPr/>
        </p:nvSpPr>
        <p:spPr>
          <a:xfrm>
            <a:off x="4457700" y="389194"/>
            <a:ext cx="138466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ea typeface="Cambria" panose="02040503050406030204" pitchFamily="18" charset="0"/>
              </a:rPr>
              <a:t>VISION</a:t>
            </a:r>
            <a:endParaRPr lang="en-IN" sz="6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1E4FE3-802C-18DF-AEEC-0F65D3347F37}"/>
              </a:ext>
            </a:extLst>
          </p:cNvPr>
          <p:cNvSpPr txBox="1"/>
          <p:nvPr/>
        </p:nvSpPr>
        <p:spPr>
          <a:xfrm>
            <a:off x="986001" y="1893563"/>
            <a:ext cx="105856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GPS enabled garbage trucks for live monitoring and tracking of the fleet to show real time location.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Employee management software for logging of employee data and daily attendance using </a:t>
            </a:r>
            <a:r>
              <a:rPr lang="en-IN" sz="2800" i="1" dirty="0"/>
              <a:t>biometrics</a:t>
            </a:r>
            <a:r>
              <a:rPr lang="en-IN" sz="2800" dirty="0"/>
              <a:t>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 Providing a better </a:t>
            </a:r>
            <a:r>
              <a:rPr lang="en-IN" sz="2800" i="1" dirty="0"/>
              <a:t>blockchain</a:t>
            </a:r>
            <a:r>
              <a:rPr lang="en-IN" sz="2800" dirty="0"/>
              <a:t> enabled incentive driven model for people in community service. 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742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489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Connecting More.........</vt:lpstr>
      <vt:lpstr>TEAM MEMBER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sidhantsingh446@outlook.com</dc:creator>
  <cp:lastModifiedBy>gslvijan@gmail.com</cp:lastModifiedBy>
  <cp:revision>19</cp:revision>
  <dcterms:created xsi:type="dcterms:W3CDTF">2023-09-22T05:32:11Z</dcterms:created>
  <dcterms:modified xsi:type="dcterms:W3CDTF">2024-03-16T10:36:53Z</dcterms:modified>
</cp:coreProperties>
</file>