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Lobster"/>
      <p:regular r:id="rId16"/>
    </p:embeddedFont>
    <p:embeddedFont>
      <p:font typeface="Comfortaa Regular"/>
      <p:regular r:id="rId17"/>
      <p:bold r:id="rId18"/>
    </p:embeddedFont>
    <p:embeddedFont>
      <p:font typeface="Pacifico"/>
      <p:regular r:id="rId19"/>
    </p:embeddedFon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5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4.xml"/><Relationship Id="rId21" Type="http://schemas.openxmlformats.org/officeDocument/2006/relationships/font" Target="fonts/RobotoMon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ComfortaaRegular-regular.fntdata"/><Relationship Id="rId16" Type="http://schemas.openxmlformats.org/officeDocument/2006/relationships/font" Target="fonts/Lobster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Pacific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omfortaaRegular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8cf5f25c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8cf5f25c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8cf5f25cf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8cf5f25c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8cf5f25cf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8cf5f25cf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8cf5f25cf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8cf5f25cf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9b984a0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9b984a0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9b984a07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9b984a07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8cf5f25cf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8cf5f25cf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8cf5f25cf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8cf5f25cf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8cf5f25cf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8cf5f25cf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instagram.com/ar/2699964233608999/?ch=NTA3MmRmN2ZmMzYzNTljYTY3ZDk4Y2M2ZDdkYmFhYjU%3D" TargetMode="External"/><Relationship Id="rId4" Type="http://schemas.openxmlformats.org/officeDocument/2006/relationships/hyperlink" Target="https://www.facebook.com/fbcameraeffects/testit/263768924730313/NGY0ODk1Zjg1ZDNlODNjNzcxOGE5N2M3ZDUyNGQ0MGU=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Xjg6WVPgrcrCZ9efoXpHTgMbhw3D04pL/view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0" y="393700"/>
            <a:ext cx="8520600" cy="10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Covid-Ninja</a:t>
            </a:r>
            <a:endParaRPr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1327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An AR Corona Game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1367400" y="2511475"/>
            <a:ext cx="6409200" cy="22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rgbClr val="FF0000"/>
                </a:solidFill>
              </a:rPr>
              <a:t>R.Rohith Kumar</a:t>
            </a:r>
            <a:r>
              <a:rPr lang="en" sz="2000">
                <a:solidFill>
                  <a:schemeClr val="lt1"/>
                </a:solidFill>
              </a:rPr>
              <a:t>,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	</a:t>
            </a:r>
            <a:r>
              <a:rPr lang="en">
                <a:solidFill>
                  <a:schemeClr val="lt1"/>
                </a:solidFill>
              </a:rPr>
              <a:t>3rd Year - B.Tech - Computer Science and Engineering,</a:t>
            </a:r>
            <a:endParaRPr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SASTRA Deemed to be University.</a:t>
            </a:r>
            <a:endParaRPr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rgbClr val="FF0000"/>
                </a:solidFill>
              </a:rPr>
              <a:t>S. Haridharan</a:t>
            </a:r>
            <a:r>
              <a:rPr lang="en" sz="2000">
                <a:solidFill>
                  <a:schemeClr val="lt1"/>
                </a:solidFill>
              </a:rPr>
              <a:t>,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	</a:t>
            </a:r>
            <a:r>
              <a:rPr lang="en">
                <a:solidFill>
                  <a:schemeClr val="lt1"/>
                </a:solidFill>
              </a:rPr>
              <a:t>1st Year - B.Tech - Mechanical Engineering,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	SASTRA Deemed to be University.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25"/>
          <p:cNvSpPr txBox="1"/>
          <p:nvPr>
            <p:ph type="ctrTitle"/>
          </p:nvPr>
        </p:nvSpPr>
        <p:spPr>
          <a:xfrm>
            <a:off x="482475" y="2119850"/>
            <a:ext cx="2028900" cy="4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Our Team :</a:t>
            </a:r>
            <a:endParaRPr sz="2400">
              <a:solidFill>
                <a:srgbClr val="FFFFFF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ctrTitle"/>
          </p:nvPr>
        </p:nvSpPr>
        <p:spPr>
          <a:xfrm>
            <a:off x="178575" y="472875"/>
            <a:ext cx="4236300" cy="4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Our Problem Statement:</a:t>
            </a:r>
            <a:endParaRPr b="1" sz="18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8" name="Google Shape;108;p26"/>
          <p:cNvSpPr txBox="1"/>
          <p:nvPr>
            <p:ph idx="1" type="subTitle"/>
          </p:nvPr>
        </p:nvSpPr>
        <p:spPr>
          <a:xfrm>
            <a:off x="2054250" y="1140350"/>
            <a:ext cx="50355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Covid Augmented Reality Game</a:t>
            </a:r>
            <a:endParaRPr sz="3000">
              <a:solidFill>
                <a:srgbClr val="EFEFE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9" name="Google Shape;109;p26"/>
          <p:cNvSpPr txBox="1"/>
          <p:nvPr/>
        </p:nvSpPr>
        <p:spPr>
          <a:xfrm>
            <a:off x="2678900" y="1001100"/>
            <a:ext cx="85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/>
        </p:nvSpPr>
        <p:spPr>
          <a:xfrm>
            <a:off x="1628550" y="2402025"/>
            <a:ext cx="5886900" cy="24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To Create a Instagram and Facebook Platform based Augmented Reality Game Filter.</a:t>
            </a:r>
            <a:endParaRPr sz="5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rgbClr val="FFFFFF"/>
                </a:solidFill>
              </a:rPr>
            </a:br>
            <a:r>
              <a:rPr lang="en" sz="1800">
                <a:solidFill>
                  <a:srgbClr val="FFFFFF"/>
                </a:solidFill>
              </a:rPr>
              <a:t>The user will be able to play the game with his/her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Eye Blink and the Score keeps increasing.</a:t>
            </a:r>
            <a:br>
              <a:rPr lang="en" sz="1800">
                <a:solidFill>
                  <a:srgbClr val="FFFFFF"/>
                </a:solidFill>
              </a:rPr>
            </a:br>
            <a:r>
              <a:rPr lang="en" sz="1800">
                <a:solidFill>
                  <a:srgbClr val="FFFFFF"/>
                </a:solidFill>
              </a:rPr>
              <a:t>Also, the game is made in such a way that it is a Informative one to the User.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638175" y="460125"/>
            <a:ext cx="3236100" cy="514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6"/>
          <p:cNvSpPr txBox="1"/>
          <p:nvPr/>
        </p:nvSpPr>
        <p:spPr>
          <a:xfrm>
            <a:off x="411875" y="1817925"/>
            <a:ext cx="36066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 u="sng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An Outline of our Idea :</a:t>
            </a:r>
            <a:endParaRPr i="1" sz="1800" u="sng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ctrTitle"/>
          </p:nvPr>
        </p:nvSpPr>
        <p:spPr>
          <a:xfrm>
            <a:off x="155400" y="99400"/>
            <a:ext cx="8833200" cy="4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Why Instagram and Facebook based AR Game Filter ?</a:t>
            </a:r>
            <a:endParaRPr b="1" sz="2200" u="sng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8" name="Google Shape;118;p27"/>
          <p:cNvSpPr txBox="1"/>
          <p:nvPr/>
        </p:nvSpPr>
        <p:spPr>
          <a:xfrm>
            <a:off x="431550" y="1054062"/>
            <a:ext cx="8280900" cy="20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Instagram sees over </a:t>
            </a:r>
            <a:r>
              <a:rPr lang="en" sz="17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One Billion</a:t>
            </a:r>
            <a:r>
              <a:rPr lang="en" sz="17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active monthly users </a:t>
            </a:r>
            <a:endParaRPr sz="17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</a:t>
            </a:r>
            <a:r>
              <a:rPr lang="en" sz="17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500 million </a:t>
            </a:r>
            <a:r>
              <a:rPr lang="en" sz="17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daily Instagram Stories.</a:t>
            </a:r>
            <a:endParaRPr sz="17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18% of all posts</a:t>
            </a:r>
            <a:r>
              <a:rPr lang="en" sz="17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use a Filter in Instagram.</a:t>
            </a:r>
            <a:endParaRPr sz="17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71%</a:t>
            </a:r>
            <a:r>
              <a:rPr lang="en" sz="17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the billion monthly active users on the Instagram app </a:t>
            </a:r>
            <a:endParaRPr sz="17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are </a:t>
            </a:r>
            <a:r>
              <a:rPr lang="en" sz="17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under the age of 35 </a:t>
            </a:r>
            <a:r>
              <a:rPr lang="en" sz="17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about </a:t>
            </a:r>
            <a:r>
              <a:rPr lang="en" sz="17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23.3% of Indian Population</a:t>
            </a:r>
            <a:r>
              <a:rPr lang="en" sz="17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on FB.</a:t>
            </a:r>
            <a:endParaRPr sz="17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9" name="Google Shape;119;p27"/>
          <p:cNvSpPr txBox="1"/>
          <p:nvPr/>
        </p:nvSpPr>
        <p:spPr>
          <a:xfrm>
            <a:off x="1049850" y="478475"/>
            <a:ext cx="70443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Why not a dedicated AR App ??</a:t>
            </a:r>
            <a:endParaRPr b="1" sz="2200" u="sng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0" name="Google Shape;120;p27"/>
          <p:cNvSpPr txBox="1"/>
          <p:nvPr/>
        </p:nvSpPr>
        <p:spPr>
          <a:xfrm>
            <a:off x="331950" y="3121225"/>
            <a:ext cx="8480100" cy="17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So, with this large amount of people using Insta and FB, it takes just hours to reach a widespread audience as mostly all do have either one of those apps already installed and gives them also the ability to share it others in their connections…</a:t>
            </a:r>
            <a:endParaRPr i="1" sz="15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i="1" lang="en" sz="15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i="1" lang="en" sz="16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And thus, it will be The Best Platform to Deploy </a:t>
            </a:r>
            <a:endParaRPr b="1" i="1" sz="16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an application for our Use Case.</a:t>
            </a:r>
            <a:endParaRPr b="1" i="1" sz="16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ctrTitle"/>
          </p:nvPr>
        </p:nvSpPr>
        <p:spPr>
          <a:xfrm>
            <a:off x="817050" y="1926300"/>
            <a:ext cx="7509900" cy="12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Lets see the Demo</a:t>
            </a:r>
            <a:endParaRPr sz="720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/>
        </p:nvSpPr>
        <p:spPr>
          <a:xfrm>
            <a:off x="552500" y="602775"/>
            <a:ext cx="52239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Try our Filter in Instagram and Facebook :</a:t>
            </a:r>
            <a:endParaRPr sz="19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1" name="Google Shape;131;p29"/>
          <p:cNvSpPr txBox="1"/>
          <p:nvPr/>
        </p:nvSpPr>
        <p:spPr>
          <a:xfrm>
            <a:off x="552500" y="1396375"/>
            <a:ext cx="6538200" cy="14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Instagram Test Link : </a:t>
            </a:r>
            <a:r>
              <a:rPr lang="en" sz="19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3"/>
              </a:rPr>
              <a:t>https://www.instagram.com/ar/2699964233608999/?ch=NTA3MmRmN2ZmMzYzNTljYTY3ZDk4Y2M2ZDdkYmFhYjU%3D</a:t>
            </a:r>
            <a:r>
              <a:rPr lang="en" sz="19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19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2" name="Google Shape;132;p29"/>
          <p:cNvSpPr txBox="1"/>
          <p:nvPr/>
        </p:nvSpPr>
        <p:spPr>
          <a:xfrm>
            <a:off x="552500" y="2832950"/>
            <a:ext cx="6419400" cy="17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Facebook </a:t>
            </a:r>
            <a:r>
              <a:rPr lang="en" sz="19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 Link : </a:t>
            </a:r>
            <a:r>
              <a:rPr lang="en" sz="19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4"/>
              </a:rPr>
              <a:t>https://www.facebook.com/fbcameraeffects/testit/263768924730313/NGY0ODk1Zjg1ZDNlODNjNzcxOGE5N2M3ZDUyNGQ0MGU=/</a:t>
            </a:r>
            <a:r>
              <a:rPr lang="en" sz="19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19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ctrTitle"/>
          </p:nvPr>
        </p:nvSpPr>
        <p:spPr>
          <a:xfrm>
            <a:off x="164075" y="232800"/>
            <a:ext cx="4457100" cy="86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Demo Video :</a:t>
            </a:r>
            <a:endParaRPr sz="450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38" name="Google Shape;138;p30"/>
          <p:cNvSpPr txBox="1"/>
          <p:nvPr/>
        </p:nvSpPr>
        <p:spPr>
          <a:xfrm>
            <a:off x="4409125" y="1369750"/>
            <a:ext cx="4169100" cy="28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About our Game Filter :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FFFF"/>
                </a:solidFill>
              </a:rPr>
              <a:t>	Here the User will be able to blink his eye and control the Ninja so that it will be able to jump over the Corona Image models. So, as he/she plays the game their score will increase for every one jump.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Not just that, this Filter has the branding of HealthRx, and also shows roadside posters with wordings like ‘Wash your Hands’, ‘Keep a Safe Distance’, ‘ Cover and Cough’, etc…, which will bring Precautionary Awareness about the Corona-Virus Pandemic to the user.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9" name="Google Shape;139;p30" title="1592038156796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1076" y="1099200"/>
            <a:ext cx="1923099" cy="38462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0"/>
          <p:cNvSpPr txBox="1"/>
          <p:nvPr/>
        </p:nvSpPr>
        <p:spPr>
          <a:xfrm>
            <a:off x="3354175" y="4463325"/>
            <a:ext cx="40383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(If you are using Microsoft PPT, then right click and click on Open Link to see the Video)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/>
        </p:nvSpPr>
        <p:spPr>
          <a:xfrm>
            <a:off x="898875" y="480100"/>
            <a:ext cx="1653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Benefits :</a:t>
            </a:r>
            <a:endParaRPr sz="2400"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46" name="Google Shape;146;p31"/>
          <p:cNvSpPr txBox="1"/>
          <p:nvPr/>
        </p:nvSpPr>
        <p:spPr>
          <a:xfrm>
            <a:off x="1507500" y="1431425"/>
            <a:ext cx="6129000" cy="26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First-of-all, the user don’t want to download any new application into his/her mobile phone.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Once uploaded to SparkAR Hub, the Final generated Effect Link can be easily updated into the HealthRx App to redirect to Instagram.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People could then and there share their gameplay and Score in their Instagram and Facebook stories.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Easily Updatable to next versions.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/>
        </p:nvSpPr>
        <p:spPr>
          <a:xfrm>
            <a:off x="898875" y="480100"/>
            <a:ext cx="24264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Future Updates :</a:t>
            </a:r>
            <a:endParaRPr sz="2400"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52" name="Google Shape;152;p32"/>
          <p:cNvSpPr txBox="1"/>
          <p:nvPr/>
        </p:nvSpPr>
        <p:spPr>
          <a:xfrm>
            <a:off x="1507500" y="1431425"/>
            <a:ext cx="6129000" cy="26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Can add more kind-of colliders.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Can Add music to the game features like the character jumps, colliding with the corona model.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Once uploaded to SparkAR Hub, the Final generated Effect Link can be easily updated into the HealthRx App to redirect users to Instagram to try our filter.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People could then and there share their gameplay in their stories.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sz="1800">
                <a:solidFill>
                  <a:srgbClr val="FFFFFF"/>
                </a:solidFill>
              </a:rPr>
              <a:t>Easily Updatable to next versions.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/>
        </p:nvSpPr>
        <p:spPr>
          <a:xfrm>
            <a:off x="2410200" y="2077800"/>
            <a:ext cx="4323600" cy="9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Thank You !</a:t>
            </a:r>
            <a:endParaRPr sz="6000"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