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70464" y="102997"/>
            <a:ext cx="1566672" cy="52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6356350"/>
            <a:ext cx="1463876" cy="49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1524000" y="92358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6000"/>
              <a:buFont typeface="Calibri"/>
              <a:buNone/>
            </a:pPr>
            <a:r>
              <a:rPr b="1" i="0" lang="en-IN" sz="6000" u="none" cap="none" strike="noStrike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DeepHackers</a:t>
            </a:r>
            <a:endParaRPr b="1" i="0" sz="6000" u="none" cap="none" strike="noStrike">
              <a:solidFill>
                <a:srgbClr val="5D2A8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1" i="0" lang="en-IN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Symbiosis Institute Of Technology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1" i="0" lang="en-IN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Video Watching Experience</a:t>
            </a:r>
            <a:endParaRPr b="1" i="0" sz="3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8BEA9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rgbClr val="48BEA9"/>
                </a:solidFill>
                <a:latin typeface="Calibri"/>
                <a:ea typeface="Calibri"/>
                <a:cs typeface="Calibri"/>
                <a:sym typeface="Calibri"/>
              </a:rPr>
              <a:t>Gatij Taranekar 	2018-2022      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rgbClr val="48BEA9"/>
                </a:solidFill>
                <a:latin typeface="Calibri"/>
                <a:ea typeface="Calibri"/>
                <a:cs typeface="Calibri"/>
                <a:sym typeface="Calibri"/>
              </a:rPr>
              <a:t>Pranav Pathare	      2018-2022   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rgbClr val="48BEA9"/>
                </a:solidFill>
                <a:latin typeface="Calibri"/>
                <a:ea typeface="Calibri"/>
                <a:cs typeface="Calibri"/>
                <a:sym typeface="Calibri"/>
              </a:rPr>
              <a:t>Safeer Khan		      2018-2022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rgbClr val="48BEA9"/>
                </a:solidFill>
                <a:latin typeface="Calibri"/>
                <a:ea typeface="Calibri"/>
                <a:cs typeface="Calibri"/>
                <a:sym typeface="Calibri"/>
              </a:rPr>
              <a:t>Sanket Shevkar	      2018-2022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134314" y="-844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5D2A85"/>
                </a:solidFill>
              </a:rPr>
              <a:t>Group Video Watching Experience</a:t>
            </a:r>
            <a:endParaRPr b="1">
              <a:solidFill>
                <a:srgbClr val="5D2A85"/>
              </a:solidFill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224045" y="842978"/>
            <a:ext cx="11608563" cy="235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BEA9"/>
              </a:buClr>
              <a:buSzPts val="2800"/>
              <a:buNone/>
            </a:pPr>
            <a:r>
              <a:rPr lang="en-IN">
                <a:solidFill>
                  <a:srgbClr val="48BEA9"/>
                </a:solidFill>
              </a:rPr>
              <a:t>Solution Overview: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IN" sz="1600"/>
              <a:t>The solution is based on the concept of video playback synchronisation.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IN" sz="1600"/>
              <a:t>Essentially the video is played using the OTT provider’s server just its playback is synced on our server using a websocket connection between mongodb instance deployed on the Azure server and the frontend of the user.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IN" sz="1600"/>
              <a:t>The chat service is also maintained using the websocket connection between mongodb instance on the Azure server and the frontend of the user.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IN" sz="1600"/>
              <a:t>Nodejs server is only used for creation, maintenance and destruction of the sessions of the chat/video rooms.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48BEA9"/>
              </a:solidFill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548502" y="3749578"/>
            <a:ext cx="9687320" cy="1004919"/>
            <a:chOff x="305650" y="919570"/>
            <a:chExt cx="11930102" cy="847894"/>
          </a:xfrm>
        </p:grpSpPr>
        <p:grpSp>
          <p:nvGrpSpPr>
            <p:cNvPr id="99" name="Google Shape;99;p14"/>
            <p:cNvGrpSpPr/>
            <p:nvPr/>
          </p:nvGrpSpPr>
          <p:grpSpPr>
            <a:xfrm>
              <a:off x="305650" y="948598"/>
              <a:ext cx="2229133" cy="818866"/>
              <a:chOff x="846161" y="900752"/>
              <a:chExt cx="2229133" cy="818866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846161" y="900752"/>
                <a:ext cx="1924335" cy="818866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1150959" y="1016864"/>
                <a:ext cx="1924335" cy="259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Research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14"/>
            <p:cNvGrpSpPr/>
            <p:nvPr/>
          </p:nvGrpSpPr>
          <p:grpSpPr>
            <a:xfrm>
              <a:off x="5105333" y="948598"/>
              <a:ext cx="2229133" cy="818866"/>
              <a:chOff x="846161" y="900752"/>
              <a:chExt cx="2229133" cy="818866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846161" y="900752"/>
                <a:ext cx="1924335" cy="818866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4"/>
              <p:cNvSpPr txBox="1"/>
              <p:nvPr/>
            </p:nvSpPr>
            <p:spPr>
              <a:xfrm>
                <a:off x="1150959" y="1016864"/>
                <a:ext cx="1924335" cy="259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Build Phase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14"/>
            <p:cNvGrpSpPr/>
            <p:nvPr/>
          </p:nvGrpSpPr>
          <p:grpSpPr>
            <a:xfrm>
              <a:off x="2672669" y="948598"/>
              <a:ext cx="1924335" cy="818866"/>
              <a:chOff x="846161" y="900752"/>
              <a:chExt cx="1924335" cy="818866"/>
            </a:xfrm>
          </p:grpSpPr>
          <p:sp>
            <p:nvSpPr>
              <p:cNvPr id="106" name="Google Shape;106;p14"/>
              <p:cNvSpPr/>
              <p:nvPr/>
            </p:nvSpPr>
            <p:spPr>
              <a:xfrm>
                <a:off x="846161" y="900752"/>
                <a:ext cx="1924335" cy="818866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4"/>
              <p:cNvSpPr txBox="1"/>
              <p:nvPr/>
            </p:nvSpPr>
            <p:spPr>
              <a:xfrm>
                <a:off x="887201" y="929780"/>
                <a:ext cx="1855760" cy="623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Prototype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AutoNum type="arabicPeriod"/>
                </a:pPr>
                <a:r>
                  <a:rPr lang="en-I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Video Sync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AutoNum type="arabicPeriod"/>
                </a:pPr>
                <a:r>
                  <a:rPr lang="en-I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Chat system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14"/>
            <p:cNvGrpSpPr/>
            <p:nvPr/>
          </p:nvGrpSpPr>
          <p:grpSpPr>
            <a:xfrm>
              <a:off x="10006619" y="919570"/>
              <a:ext cx="2229133" cy="818866"/>
              <a:chOff x="846161" y="900752"/>
              <a:chExt cx="2229133" cy="818866"/>
            </a:xfrm>
          </p:grpSpPr>
          <p:sp>
            <p:nvSpPr>
              <p:cNvPr id="109" name="Google Shape;109;p14"/>
              <p:cNvSpPr/>
              <p:nvPr/>
            </p:nvSpPr>
            <p:spPr>
              <a:xfrm>
                <a:off x="846161" y="900752"/>
                <a:ext cx="1924335" cy="818866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4"/>
              <p:cNvSpPr txBox="1"/>
              <p:nvPr/>
            </p:nvSpPr>
            <p:spPr>
              <a:xfrm>
                <a:off x="1150959" y="1016864"/>
                <a:ext cx="1924335" cy="259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Deploy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14"/>
            <p:cNvGrpSpPr/>
            <p:nvPr/>
          </p:nvGrpSpPr>
          <p:grpSpPr>
            <a:xfrm>
              <a:off x="7559771" y="941344"/>
              <a:ext cx="2229133" cy="818866"/>
              <a:chOff x="846161" y="900752"/>
              <a:chExt cx="2229133" cy="818866"/>
            </a:xfrm>
          </p:grpSpPr>
          <p:sp>
            <p:nvSpPr>
              <p:cNvPr id="112" name="Google Shape;112;p14"/>
              <p:cNvSpPr/>
              <p:nvPr/>
            </p:nvSpPr>
            <p:spPr>
              <a:xfrm>
                <a:off x="846161" y="900752"/>
                <a:ext cx="1924335" cy="818866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4"/>
              <p:cNvSpPr txBox="1"/>
              <p:nvPr/>
            </p:nvSpPr>
            <p:spPr>
              <a:xfrm>
                <a:off x="1150959" y="1016864"/>
                <a:ext cx="1924335" cy="259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 Phase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4" name="Google Shape;114;p14"/>
            <p:cNvCxnSpPr/>
            <p:nvPr/>
          </p:nvCxnSpPr>
          <p:spPr>
            <a:xfrm>
              <a:off x="2207882" y="1358031"/>
              <a:ext cx="49381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4595480" y="1394319"/>
              <a:ext cx="49381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7055654" y="1387065"/>
              <a:ext cx="49381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9486794" y="1394325"/>
              <a:ext cx="49381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38475" y="5308529"/>
            <a:ext cx="9265139" cy="868748"/>
            <a:chOff x="305650" y="941344"/>
            <a:chExt cx="9483254" cy="826120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305650" y="948598"/>
              <a:ext cx="2083993" cy="818866"/>
              <a:chOff x="846161" y="900752"/>
              <a:chExt cx="2083993" cy="818866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846161" y="900752"/>
                <a:ext cx="1924335" cy="818866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 txBox="1"/>
              <p:nvPr/>
            </p:nvSpPr>
            <p:spPr>
              <a:xfrm>
                <a:off x="1005819" y="1016864"/>
                <a:ext cx="1924335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Host starts session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Using video URL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5105333" y="948598"/>
              <a:ext cx="1935160" cy="818866"/>
              <a:chOff x="846161" y="900752"/>
              <a:chExt cx="1935160" cy="818866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846161" y="900752"/>
                <a:ext cx="1924335" cy="818866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 txBox="1"/>
              <p:nvPr/>
            </p:nvSpPr>
            <p:spPr>
              <a:xfrm>
                <a:off x="857121" y="1017851"/>
                <a:ext cx="19242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Other members join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session 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2672669" y="948598"/>
              <a:ext cx="1924335" cy="818866"/>
              <a:chOff x="846161" y="900752"/>
              <a:chExt cx="1924335" cy="818866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846161" y="900752"/>
                <a:ext cx="1924335" cy="818866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 txBox="1"/>
              <p:nvPr/>
            </p:nvSpPr>
            <p:spPr>
              <a:xfrm>
                <a:off x="1073238" y="967178"/>
                <a:ext cx="155422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Share generated session ID</a:t>
                </a:r>
                <a:endParaRPr/>
              </a:p>
            </p:txBody>
          </p:sp>
        </p:grpSp>
        <p:grpSp>
          <p:nvGrpSpPr>
            <p:cNvPr id="128" name="Google Shape;128;p14"/>
            <p:cNvGrpSpPr/>
            <p:nvPr/>
          </p:nvGrpSpPr>
          <p:grpSpPr>
            <a:xfrm>
              <a:off x="7559771" y="941344"/>
              <a:ext cx="2229133" cy="818866"/>
              <a:chOff x="846161" y="900752"/>
              <a:chExt cx="2229133" cy="818866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846161" y="900752"/>
                <a:ext cx="1924335" cy="818866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 txBox="1"/>
              <p:nvPr/>
            </p:nvSpPr>
            <p:spPr>
              <a:xfrm>
                <a:off x="1150959" y="1016864"/>
                <a:ext cx="1924335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Host destroys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session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1" name="Google Shape;131;p14"/>
            <p:cNvCxnSpPr/>
            <p:nvPr/>
          </p:nvCxnSpPr>
          <p:spPr>
            <a:xfrm>
              <a:off x="2207882" y="1358031"/>
              <a:ext cx="49381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2" name="Google Shape;132;p14"/>
            <p:cNvCxnSpPr/>
            <p:nvPr/>
          </p:nvCxnSpPr>
          <p:spPr>
            <a:xfrm>
              <a:off x="4595480" y="1394319"/>
              <a:ext cx="49381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3" name="Google Shape;133;p14"/>
            <p:cNvCxnSpPr/>
            <p:nvPr/>
          </p:nvCxnSpPr>
          <p:spPr>
            <a:xfrm>
              <a:off x="7055654" y="1387065"/>
              <a:ext cx="49381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34" name="Google Shape;134;p14"/>
          <p:cNvSpPr txBox="1"/>
          <p:nvPr/>
        </p:nvSpPr>
        <p:spPr>
          <a:xfrm>
            <a:off x="479613" y="3372978"/>
            <a:ext cx="33144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Overview: </a:t>
            </a:r>
            <a:endParaRPr sz="1800">
              <a:solidFill>
                <a:srgbClr val="48BEA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458958" y="4917983"/>
            <a:ext cx="33144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</a:t>
            </a:r>
            <a:endParaRPr sz="1800">
              <a:solidFill>
                <a:srgbClr val="48BEA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19050" y="40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5D2A85"/>
                </a:solidFill>
              </a:rPr>
              <a:t>Solution Diagram</a:t>
            </a:r>
            <a:endParaRPr b="1">
              <a:solidFill>
                <a:srgbClr val="5D2A85"/>
              </a:solidFill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2413582" y="1730525"/>
            <a:ext cx="6967816" cy="5042829"/>
            <a:chOff x="1563477" y="-231244"/>
            <a:chExt cx="9323988" cy="7436704"/>
          </a:xfrm>
        </p:grpSpPr>
        <p:grpSp>
          <p:nvGrpSpPr>
            <p:cNvPr id="142" name="Google Shape;142;p15"/>
            <p:cNvGrpSpPr/>
            <p:nvPr/>
          </p:nvGrpSpPr>
          <p:grpSpPr>
            <a:xfrm>
              <a:off x="1775880" y="-231226"/>
              <a:ext cx="2420700" cy="3028857"/>
              <a:chOff x="2153247" y="581570"/>
              <a:chExt cx="2420700" cy="3028857"/>
            </a:xfrm>
          </p:grpSpPr>
          <p:pic>
            <p:nvPicPr>
              <p:cNvPr descr="File:Node.js logo.svg - Wikimedia Commons" id="143" name="Google Shape;143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758558" y="798262"/>
                <a:ext cx="1210081" cy="7402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4" name="Google Shape;144;p15"/>
              <p:cNvSpPr/>
              <p:nvPr/>
            </p:nvSpPr>
            <p:spPr>
              <a:xfrm>
                <a:off x="2153247" y="581570"/>
                <a:ext cx="2420700" cy="2997600"/>
              </a:xfrm>
              <a:prstGeom prst="rect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5"/>
              <p:cNvSpPr txBox="1"/>
              <p:nvPr/>
            </p:nvSpPr>
            <p:spPr>
              <a:xfrm>
                <a:off x="2303990" y="1567727"/>
                <a:ext cx="2119200" cy="20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27940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erriweather"/>
                  <a:buChar char="•"/>
                </a:pPr>
                <a:r>
                  <a:rPr lang="en-IN" sz="1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Session Creation</a:t>
                </a:r>
                <a:endParaRPr sz="1300"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indent="-27940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erriweather"/>
                  <a:buChar char="•"/>
                </a:pPr>
                <a:r>
                  <a:rPr lang="en-IN" sz="1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Session management</a:t>
                </a:r>
                <a:endParaRPr sz="1300"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indent="-27940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erriweather"/>
                  <a:buChar char="•"/>
                </a:pPr>
                <a:r>
                  <a:rPr lang="en-IN" sz="1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Session destruction</a:t>
                </a:r>
                <a:endParaRPr sz="1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grpSp>
          <p:nvGrpSpPr>
            <p:cNvPr id="146" name="Google Shape;146;p15"/>
            <p:cNvGrpSpPr/>
            <p:nvPr/>
          </p:nvGrpSpPr>
          <p:grpSpPr>
            <a:xfrm>
              <a:off x="5899994" y="-231244"/>
              <a:ext cx="2420700" cy="2997600"/>
              <a:chOff x="5653251" y="610584"/>
              <a:chExt cx="2420700" cy="2997600"/>
            </a:xfrm>
          </p:grpSpPr>
          <p:sp>
            <p:nvSpPr>
              <p:cNvPr id="147" name="Google Shape;147;p15"/>
              <p:cNvSpPr/>
              <p:nvPr/>
            </p:nvSpPr>
            <p:spPr>
              <a:xfrm>
                <a:off x="5653251" y="610584"/>
                <a:ext cx="2420700" cy="2997600"/>
              </a:xfrm>
              <a:prstGeom prst="rect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File:Microsoft Azure Logo.svg - Wikimedia Commons" id="148" name="Google Shape;148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009300" y="1269994"/>
                <a:ext cx="1708604" cy="4938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Brand Resources | MongoDB" id="149" name="Google Shape;149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917687" y="2367610"/>
                <a:ext cx="1891868" cy="5107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" name="Google Shape;150;p15"/>
            <p:cNvGrpSpPr/>
            <p:nvPr/>
          </p:nvGrpSpPr>
          <p:grpSpPr>
            <a:xfrm>
              <a:off x="5618181" y="3629544"/>
              <a:ext cx="2119200" cy="3575915"/>
              <a:chOff x="4515098" y="3629544"/>
              <a:chExt cx="2119200" cy="3575915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4515098" y="3629544"/>
                <a:ext cx="2119200" cy="3153600"/>
              </a:xfrm>
              <a:prstGeom prst="rect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Js, logo, react, react js icon" id="152" name="Google Shape;152;p1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 rot="10800000">
                <a:off x="5065089" y="3804951"/>
                <a:ext cx="968375" cy="968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" name="Google Shape;153;p15"/>
              <p:cNvSpPr txBox="1"/>
              <p:nvPr/>
            </p:nvSpPr>
            <p:spPr>
              <a:xfrm>
                <a:off x="4515098" y="5027160"/>
                <a:ext cx="2119200" cy="21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26670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erriweather"/>
                  <a:buChar char="•"/>
                </a:pPr>
                <a:r>
                  <a:rPr lang="en-IN" sz="1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Playback Control</a:t>
                </a:r>
                <a:endParaRPr sz="1100"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indent="-26670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erriweather"/>
                  <a:buChar char="•"/>
                </a:pPr>
                <a:r>
                  <a:rPr lang="en-IN" sz="1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Chat system</a:t>
                </a:r>
                <a:endParaRPr sz="1100"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indent="-26670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erriweather"/>
                  <a:buChar char="•"/>
                </a:pPr>
                <a:r>
                  <a:rPr lang="en-IN" sz="13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Voting system</a:t>
                </a:r>
                <a:endParaRPr sz="1100"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8659965" y="-231244"/>
              <a:ext cx="2227500" cy="2938200"/>
            </a:xfrm>
            <a:prstGeom prst="rect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File:YouTube Logo.svg - Wikimedia Commons" id="155" name="Google Shape;155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860719" y="172865"/>
              <a:ext cx="1746724" cy="749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etflix - Free logo icons" id="156" name="Google Shape;156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875229" y="1179018"/>
              <a:ext cx="1717694" cy="9017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5"/>
            <p:cNvSpPr txBox="1"/>
            <p:nvPr/>
          </p:nvSpPr>
          <p:spPr>
            <a:xfrm>
              <a:off x="8900411" y="2177736"/>
              <a:ext cx="174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OTT Servers</a:t>
              </a:r>
              <a:endParaRPr/>
            </a:p>
          </p:txBody>
        </p:sp>
        <p:cxnSp>
          <p:nvCxnSpPr>
            <p:cNvPr id="158" name="Google Shape;158;p15"/>
            <p:cNvCxnSpPr>
              <a:stCxn id="144" idx="2"/>
            </p:cNvCxnSpPr>
            <p:nvPr/>
          </p:nvCxnSpPr>
          <p:spPr>
            <a:xfrm flipH="1" rot="-5400000">
              <a:off x="3007230" y="2745374"/>
              <a:ext cx="2532900" cy="2574900"/>
            </a:xfrm>
            <a:prstGeom prst="bentConnector2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59" name="Google Shape;159;p15"/>
            <p:cNvCxnSpPr>
              <a:endCxn id="154" idx="2"/>
            </p:cNvCxnSpPr>
            <p:nvPr/>
          </p:nvCxnSpPr>
          <p:spPr>
            <a:xfrm flipH="1" rot="10800000">
              <a:off x="7793415" y="2706956"/>
              <a:ext cx="1980300" cy="2163000"/>
            </a:xfrm>
            <a:prstGeom prst="bentConnector2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60" name="Google Shape;160;p15"/>
            <p:cNvSpPr txBox="1"/>
            <p:nvPr/>
          </p:nvSpPr>
          <p:spPr>
            <a:xfrm>
              <a:off x="3410119" y="4483685"/>
              <a:ext cx="17271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Session Info</a:t>
              </a:r>
              <a:endPara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7999895" y="3802706"/>
              <a:ext cx="203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Puppeteer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(Platforms w/o API)</a:t>
              </a:r>
              <a:endPara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7949065" y="5225097"/>
              <a:ext cx="20367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Platform API</a:t>
              </a:r>
              <a:endParaRPr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163" name="Google Shape;163;p15"/>
            <p:cNvCxnSpPr>
              <a:stCxn id="144" idx="3"/>
              <a:endCxn id="147" idx="1"/>
            </p:cNvCxnSpPr>
            <p:nvPr/>
          </p:nvCxnSpPr>
          <p:spPr>
            <a:xfrm>
              <a:off x="4196580" y="1267574"/>
              <a:ext cx="1703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64" name="Google Shape;164;p15"/>
            <p:cNvSpPr txBox="1"/>
            <p:nvPr/>
          </p:nvSpPr>
          <p:spPr>
            <a:xfrm>
              <a:off x="4316938" y="1549324"/>
              <a:ext cx="17271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Session Info</a:t>
              </a:r>
              <a:endParaRPr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grpSp>
          <p:nvGrpSpPr>
            <p:cNvPr id="165" name="Google Shape;165;p15"/>
            <p:cNvGrpSpPr/>
            <p:nvPr/>
          </p:nvGrpSpPr>
          <p:grpSpPr>
            <a:xfrm>
              <a:off x="1563477" y="3521819"/>
              <a:ext cx="1269991" cy="1251510"/>
              <a:chOff x="1710575" y="4112501"/>
              <a:chExt cx="1277400" cy="1344264"/>
            </a:xfrm>
          </p:grpSpPr>
          <p:pic>
            <p:nvPicPr>
              <p:cNvPr descr="Websocket Logo PNG Transparent &amp; SVG Vector - Freebie Supply" id="166" name="Google Shape;166;p15"/>
              <p:cNvPicPr preferRelativeResize="0"/>
              <p:nvPr/>
            </p:nvPicPr>
            <p:blipFill rotWithShape="1">
              <a:blip r:embed="rId9">
                <a:alphaModFix/>
              </a:blip>
              <a:srcRect b="0" l="-14080" r="14080" t="0"/>
              <a:stretch/>
            </p:blipFill>
            <p:spPr>
              <a:xfrm>
                <a:off x="1969541" y="4112501"/>
                <a:ext cx="759492" cy="5727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" name="Google Shape;167;p15"/>
              <p:cNvSpPr txBox="1"/>
              <p:nvPr/>
            </p:nvSpPr>
            <p:spPr>
              <a:xfrm>
                <a:off x="1710575" y="5017865"/>
                <a:ext cx="12774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10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WebSocket</a:t>
                </a:r>
                <a:endParaRPr sz="11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5D2A85"/>
                </a:solidFill>
              </a:rPr>
              <a:t>Tech Stack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48BEA9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Backend : </a:t>
            </a:r>
            <a:r>
              <a:rPr lang="en-IN"/>
              <a:t>Nodejs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Frontend: </a:t>
            </a:r>
            <a:r>
              <a:rPr lang="en-IN"/>
              <a:t>HTML, CSS, JavaScript (React-Redux)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Cloud Service Providers :</a:t>
            </a:r>
            <a:r>
              <a:rPr lang="en-IN"/>
              <a:t> Azure or AWS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Database: </a:t>
            </a:r>
            <a:r>
              <a:rPr lang="en-IN"/>
              <a:t>MongoDB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Important API’s/libraries: </a:t>
            </a:r>
            <a:r>
              <a:rPr lang="en-IN"/>
              <a:t>YouTube Player API, Puppeteer, Websocket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Prototype Stack: </a:t>
            </a:r>
            <a:r>
              <a:rPr lang="en-IN"/>
              <a:t>HTML, CSS, Vanilla JavaScript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None/>
            </a:pPr>
            <a:r>
              <a:rPr lang="en-IN">
                <a:solidFill>
                  <a:srgbClr val="48BEA9"/>
                </a:solidFill>
              </a:rPr>
              <a:t> 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5D2A85"/>
                </a:solidFill>
              </a:rPr>
              <a:t>So, how is your solution different?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135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590"/>
              <a:buChar char="•"/>
            </a:pPr>
            <a:r>
              <a:rPr lang="en-IN" sz="2590">
                <a:solidFill>
                  <a:srgbClr val="48BEA9"/>
                </a:solidFill>
              </a:rPr>
              <a:t>USP: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Using servers only for synchronizing playtime rather than streaming, allows superior quality video play and playback difference of utmost 2 seconds.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Users can change their usernames while chatting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Voting system so that users can make playlist and vote for the order of the videos to play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Using Puppeteer to automate the synchronization for the applications which does not provide their API’s like Netflix.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IN" sz="2590"/>
              <a:t>		</a:t>
            </a:r>
            <a:endParaRPr sz="25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5D2A85"/>
                </a:solidFill>
              </a:rPr>
              <a:t>Future possible enhancements</a:t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End-to-End chat encryption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Building a chrome-extension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Building a generalized solution (integrating our solution for sites which provide API with the ones which don’t).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Enable video calling facility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Recommender System</a:t>
            </a:r>
            <a:endParaRPr>
              <a:solidFill>
                <a:srgbClr val="48BEA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5D2A85"/>
                </a:solidFill>
              </a:rPr>
              <a:t>Risks/ Challenges / Dependencies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Please mention any risks or challenges that you foresee: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For paid content, our solution only works if all the users have subscribed to that particular service.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Users should have stable internet connectivity.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8BEA9"/>
              </a:buClr>
              <a:buSzPts val="2800"/>
              <a:buChar char="•"/>
            </a:pPr>
            <a:r>
              <a:rPr lang="en-IN">
                <a:solidFill>
                  <a:srgbClr val="48BEA9"/>
                </a:solidFill>
              </a:rPr>
              <a:t>Mention any showstoppers: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Automation using puppeteer for websites which produce dynamic       &lt;div&gt; id’s is difficult.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