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BEA9"/>
    <a:srgbClr val="5D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F44A8-1CB3-4B4F-9361-7E1089D04F22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B190F-EAC7-4897-9496-004441EE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9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7AF7A-499D-4E78-B543-AA5181AD7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D3CC58-8586-4CA6-B7C6-F146B679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C79D18-CFCF-415E-9F79-D30B8CF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F6DCC-B6BE-4CE2-940B-55697205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1DA524-30E0-4317-ACBA-EE4EA35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30228-B81A-4FF7-9D9C-4E573C60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A077D8-F1D5-4900-B425-E9F1A176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ED83CC-30DF-4A2C-955F-74BA22C8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CC82E2-9AF2-4638-B02F-6BB8AD25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F2029B-DC56-4B18-9335-D121A48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490A9E-4495-4DE9-B65C-2540637EC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17E859-2163-4275-AB9C-1509EAC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3E69AE-D566-4EBF-AF97-32BC0D0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B4114-4EB2-4E1C-ABD1-97244A21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5922B-8924-4A04-B2F6-2645DBBC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6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F0E04-AE86-4676-89AA-8FA4AFB9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00283-8E24-4C4B-9903-5FA0442C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15CD68-DCCC-4370-9B7C-1F0697A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9110B7-D3CE-4054-934E-B399A13E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64BF5A-EEB7-40AA-AB98-B95E0F3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631196-6601-4750-926C-6A82B67D4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102997"/>
            <a:ext cx="1566672" cy="524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CD480B8-A86F-4B6A-9AB6-9976B2FB86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146387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10DFF-CBF3-48B9-B634-183D0FD8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3EA747-44C9-4B16-AA7F-D6A2DD93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72D937-5EF1-4B86-BE48-B0009F12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C13D56-A7F2-4772-8F0C-DD3A0E6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A4D869-1B20-457C-B712-F34FF064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AD54B-A2EB-411D-B843-4B521014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EF2ED-6E3E-4F0A-8202-AC642197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1F1DD6-DE31-4356-82D1-121AEEC8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D3BA65-1130-45EF-BD39-D535AF74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19695C-633A-4D9F-B3BD-44836914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759FEB-258B-44A3-9875-A646D893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99CB4-6935-4FFC-A300-DE7E32B2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001AE1-FF80-4575-BDCA-7A4DE344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AC87B8-0E15-4D71-8E92-E09A975E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2C501A-A87C-42CE-B804-47D5F48E0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A2D022B-0528-4464-84A0-58DFFF23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EF0899-E90C-4FF1-BDE9-1F19154F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590381-32ED-4803-AD77-82E1C6B5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F58ADB-166D-4EB3-9427-4C2A14C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DF82A-AA4A-4378-9453-99A85B96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3AF506-FA0F-41EF-917D-71C64D32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1B70A4-41CE-4DE3-B874-E43B3FB5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BC2935-601A-4D47-833E-B88197F9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406A68-3A30-42BC-83B1-42CE624E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413A17-30D8-4355-8485-0940ECD0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FA60EC-6CE6-40BC-98C7-78D139E3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6C51B-0116-4D15-B924-1AC92F4C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CF135F-DEA4-439D-B839-300E9133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6FE589-150A-4FBF-B8E7-12E4199F8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FC4612-CEEF-4DB7-8C0B-1A11D8A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B7AA44-B39C-44A4-A2A5-65E18EA9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867FC8-6B5D-41B2-8E89-8F8FC274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573DC-4F0A-4D07-AB63-2986B0BC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8AA7D1-191A-490A-8DFF-E456467F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88F2BC-46C2-4936-B161-368E242D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4190F6-8E99-455F-8873-ACD4741C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89B307-BA20-4F3D-9C42-821EA2BA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BE9972-A95D-4AC5-A121-B7BA0AE8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617E99-C01D-47DA-8506-81B8DA60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C9C1C5-7B87-4C76-881A-743E3191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E1C45-3DFB-49B2-BA86-E4CDDB9B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825317-E112-43C4-BDFA-623EF211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BEDFDE-AAB4-42A2-A8E1-DBB11559E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1D9E568-0F90-4AF1-BB3F-AEC97F522351}"/>
              </a:ext>
            </a:extLst>
          </p:cNvPr>
          <p:cNvSpPr txBox="1">
            <a:spLocks/>
          </p:cNvSpPr>
          <p:nvPr/>
        </p:nvSpPr>
        <p:spPr>
          <a:xfrm>
            <a:off x="1524000" y="9235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5D2A85"/>
                </a:solidFill>
              </a:rPr>
              <a:t>Team Name: </a:t>
            </a:r>
            <a:r>
              <a:rPr lang="en-IN" b="1" dirty="0" err="1">
                <a:solidFill>
                  <a:srgbClr val="5D2A85"/>
                </a:solidFill>
              </a:rPr>
              <a:t>PAVe</a:t>
            </a:r>
            <a:r>
              <a:rPr lang="en-IN" b="1" dirty="0">
                <a:solidFill>
                  <a:srgbClr val="5D2A85"/>
                </a:solidFill>
              </a:rPr>
              <a:t>-ways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9729DCF-9ED3-4CAB-8F2C-88D03978CD9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48BEA9"/>
                </a:solidFill>
              </a:rPr>
              <a:t>Vandana Prasad | 2021 | BITS </a:t>
            </a:r>
            <a:r>
              <a:rPr lang="en-IN" dirty="0" err="1">
                <a:solidFill>
                  <a:srgbClr val="48BEA9"/>
                </a:solidFill>
              </a:rPr>
              <a:t>Pilani</a:t>
            </a:r>
            <a:endParaRPr lang="en-IN" dirty="0">
              <a:solidFill>
                <a:srgbClr val="48BEA9"/>
              </a:solidFill>
            </a:endParaRPr>
          </a:p>
          <a:p>
            <a:r>
              <a:rPr lang="en-IN" dirty="0" err="1">
                <a:solidFill>
                  <a:srgbClr val="48BEA9"/>
                </a:solidFill>
              </a:rPr>
              <a:t>Parul</a:t>
            </a:r>
            <a:r>
              <a:rPr lang="en-IN" dirty="0">
                <a:solidFill>
                  <a:srgbClr val="48BEA9"/>
                </a:solidFill>
              </a:rPr>
              <a:t> Jyoti | 2021 | BITS </a:t>
            </a:r>
            <a:r>
              <a:rPr lang="en-IN" dirty="0" err="1">
                <a:solidFill>
                  <a:srgbClr val="48BEA9"/>
                </a:solidFill>
              </a:rPr>
              <a:t>Pilani</a:t>
            </a:r>
            <a:endParaRPr lang="en-IN" dirty="0">
              <a:solidFill>
                <a:srgbClr val="48BEA9"/>
              </a:solidFill>
            </a:endParaRPr>
          </a:p>
          <a:p>
            <a:r>
              <a:rPr lang="en-IN" dirty="0">
                <a:solidFill>
                  <a:srgbClr val="48BEA9"/>
                </a:solidFill>
              </a:rPr>
              <a:t>Ashok </a:t>
            </a:r>
            <a:r>
              <a:rPr lang="en-IN" dirty="0" err="1">
                <a:solidFill>
                  <a:srgbClr val="48BEA9"/>
                </a:solidFill>
              </a:rPr>
              <a:t>Kummar</a:t>
            </a:r>
            <a:r>
              <a:rPr lang="en-IN" dirty="0">
                <a:solidFill>
                  <a:srgbClr val="48BEA9"/>
                </a:solidFill>
              </a:rPr>
              <a:t> | 2021 |BITS </a:t>
            </a:r>
            <a:r>
              <a:rPr lang="en-IN" dirty="0" err="1">
                <a:solidFill>
                  <a:srgbClr val="48BEA9"/>
                </a:solidFill>
              </a:rPr>
              <a:t>Pilani</a:t>
            </a:r>
            <a:endParaRPr lang="en-IN" dirty="0">
              <a:solidFill>
                <a:srgbClr val="48BE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5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78891-FCB8-4F1E-A106-35D8CF9B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10066538" cy="390617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5D2A85"/>
                </a:solidFill>
              </a:rPr>
              <a:t>Mind Map of Our Idea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CB9B7DF-405E-4ED5-9A4F-8E9AD909A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390617"/>
            <a:ext cx="12103223" cy="6467383"/>
          </a:xfrm>
        </p:spPr>
      </p:pic>
    </p:spTree>
    <p:extLst>
      <p:ext uri="{BB962C8B-B14F-4D97-AF65-F5344CB8AC3E}">
        <p14:creationId xmlns:p14="http://schemas.microsoft.com/office/powerpoint/2010/main" val="20288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03D17-3C42-4BE3-8467-646B8EFA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D2A85"/>
                </a:solidFill>
              </a:rPr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47B8F6-D215-4DC2-BFA9-04ED207BE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78" y="365125"/>
            <a:ext cx="5492971" cy="6284250"/>
          </a:xfrm>
        </p:spPr>
      </p:pic>
    </p:spTree>
    <p:extLst>
      <p:ext uri="{BB962C8B-B14F-4D97-AF65-F5344CB8AC3E}">
        <p14:creationId xmlns:p14="http://schemas.microsoft.com/office/powerpoint/2010/main" val="6813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9D722-751F-4E09-9BBD-3464CDC4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D2A85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29ECEF-DAF8-44E2-A54E-FB8584D8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IN" dirty="0">
              <a:solidFill>
                <a:srgbClr val="48BEA9"/>
              </a:solidFill>
            </a:endParaRPr>
          </a:p>
          <a:p>
            <a:pPr algn="just"/>
            <a:r>
              <a:rPr lang="en-IN" dirty="0">
                <a:solidFill>
                  <a:srgbClr val="48BEA9"/>
                </a:solidFill>
              </a:rPr>
              <a:t>Python - Backend</a:t>
            </a:r>
          </a:p>
          <a:p>
            <a:pPr algn="just"/>
            <a:r>
              <a:rPr lang="en-IN" dirty="0" err="1">
                <a:solidFill>
                  <a:srgbClr val="48BEA9"/>
                </a:solidFill>
              </a:rPr>
              <a:t>PyTorch</a:t>
            </a:r>
            <a:r>
              <a:rPr lang="en-IN" dirty="0">
                <a:solidFill>
                  <a:srgbClr val="48BEA9"/>
                </a:solidFill>
              </a:rPr>
              <a:t> / </a:t>
            </a:r>
            <a:r>
              <a:rPr lang="en-IN" dirty="0" err="1">
                <a:solidFill>
                  <a:srgbClr val="48BEA9"/>
                </a:solidFill>
              </a:rPr>
              <a:t>Keras</a:t>
            </a:r>
            <a:r>
              <a:rPr lang="en-IN" dirty="0">
                <a:solidFill>
                  <a:srgbClr val="48BEA9"/>
                </a:solidFill>
              </a:rPr>
              <a:t> - Deep learning framework</a:t>
            </a:r>
          </a:p>
          <a:p>
            <a:pPr algn="just"/>
            <a:r>
              <a:rPr lang="en-IN" dirty="0">
                <a:solidFill>
                  <a:srgbClr val="48BEA9"/>
                </a:solidFill>
              </a:rPr>
              <a:t>Apache Spark - Database</a:t>
            </a:r>
          </a:p>
          <a:p>
            <a:pPr algn="just"/>
            <a:r>
              <a:rPr lang="en-IN" dirty="0" err="1">
                <a:solidFill>
                  <a:srgbClr val="48BEA9"/>
                </a:solidFill>
              </a:rPr>
              <a:t>PyQT</a:t>
            </a:r>
            <a:r>
              <a:rPr lang="en-IN" dirty="0">
                <a:solidFill>
                  <a:srgbClr val="48BEA9"/>
                </a:solidFill>
              </a:rPr>
              <a:t> / </a:t>
            </a:r>
            <a:r>
              <a:rPr lang="en-IN" dirty="0" err="1">
                <a:solidFill>
                  <a:srgbClr val="48BEA9"/>
                </a:solidFill>
              </a:rPr>
              <a:t>Tkinter</a:t>
            </a:r>
            <a:r>
              <a:rPr lang="en-IN" dirty="0">
                <a:solidFill>
                  <a:srgbClr val="48BEA9"/>
                </a:solidFill>
              </a:rPr>
              <a:t> – Frontend design</a:t>
            </a:r>
          </a:p>
          <a:p>
            <a:pPr marL="0" indent="0">
              <a:buNone/>
            </a:pPr>
            <a:r>
              <a:rPr lang="en-IN" dirty="0">
                <a:solidFill>
                  <a:srgbClr val="48BEA9"/>
                </a:solidFill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Mind Map of Our Idea</vt:lpstr>
      <vt:lpstr>Process Flow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Chaitavya Bharadwaj;sachin.dhawan@bajajfinserv.in</dc:creator>
  <cp:lastModifiedBy>Ashok Kummar</cp:lastModifiedBy>
  <cp:revision>40</cp:revision>
  <dcterms:created xsi:type="dcterms:W3CDTF">2020-05-15T10:31:52Z</dcterms:created>
  <dcterms:modified xsi:type="dcterms:W3CDTF">2020-06-12T08:39:28Z</dcterms:modified>
</cp:coreProperties>
</file>