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2C5F5"/>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2C5F5"/>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2C5F5"/>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2C5F5"/>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2C5F5"/>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2C5F5"/>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2C5F5"/>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2C5F5"/>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2C5F5"/>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Col>
    <a:lastRow>
      <a:tcTxStyle b="off" i="off">
        <a:fontRef idx="maj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lastRow>
    <a:firstRow>
      <a:tcTxStyle b="off" i="off">
        <a:fontRef idx="maj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Row>
  </a:tblStyle>
  <a:tblStyle styleId="{EEE7283C-3CF3-47DC-8721-378D4A62B228}" styleName="">
    <a:tblBg/>
    <a:wholeTbl>
      <a:tcTxStyle b="off" i="off">
        <a:fontRef idx="major">
          <a:srgbClr val="F2C5F5"/>
        </a:fontRef>
        <a:srgbClr val="F2C5F5"/>
      </a:tcTxStyle>
      <a:tcStyle>
        <a:tcBdr>
          <a:left>
            <a:ln w="12700" cap="flat">
              <a:solidFill>
                <a:srgbClr val="6F41A7"/>
              </a:solidFill>
              <a:prstDash val="solid"/>
              <a:round/>
            </a:ln>
          </a:left>
          <a:right>
            <a:ln w="12700" cap="flat">
              <a:solidFill>
                <a:srgbClr val="6F41A7"/>
              </a:solidFill>
              <a:prstDash val="solid"/>
              <a:round/>
            </a:ln>
          </a:right>
          <a:top>
            <a:ln w="12700" cap="flat">
              <a:solidFill>
                <a:srgbClr val="6F41A7"/>
              </a:solidFill>
              <a:prstDash val="solid"/>
              <a:round/>
            </a:ln>
          </a:top>
          <a:bottom>
            <a:ln w="12700" cap="flat">
              <a:solidFill>
                <a:srgbClr val="6F41A7"/>
              </a:solidFill>
              <a:prstDash val="solid"/>
              <a:round/>
            </a:ln>
          </a:bottom>
          <a:insideH>
            <a:ln w="12700" cap="flat">
              <a:solidFill>
                <a:srgbClr val="6F41A7"/>
              </a:solidFill>
              <a:prstDash val="solid"/>
              <a:round/>
            </a:ln>
          </a:insideH>
          <a:insideV>
            <a:ln w="12700" cap="flat">
              <a:solidFill>
                <a:srgbClr val="6F41A7"/>
              </a:solidFill>
              <a:prstDash val="solid"/>
              <a:round/>
            </a:ln>
          </a:insideV>
        </a:tcBdr>
        <a:fill>
          <a:solidFill>
            <a:srgbClr val="E2D4F8"/>
          </a:solidFill>
        </a:fill>
      </a:tcStyle>
    </a:wholeTbl>
    <a:band2H>
      <a:tcTxStyle b="def" i="def"/>
      <a:tcStyle>
        <a:tcBdr/>
        <a:fill>
          <a:solidFill>
            <a:srgbClr val="F1EBFB"/>
          </a:solidFill>
        </a:fill>
      </a:tcStyle>
    </a:band2H>
    <a:firstCol>
      <a:tcTxStyle b="on" i="off">
        <a:fontRef idx="major">
          <a:srgbClr val="6F41A7"/>
        </a:fontRef>
        <a:srgbClr val="6F41A7"/>
      </a:tcTxStyle>
      <a:tcStyle>
        <a:tcBdr>
          <a:left>
            <a:ln w="12700" cap="flat">
              <a:solidFill>
                <a:srgbClr val="6F41A7"/>
              </a:solidFill>
              <a:prstDash val="solid"/>
              <a:round/>
            </a:ln>
          </a:left>
          <a:right>
            <a:ln w="12700" cap="flat">
              <a:solidFill>
                <a:srgbClr val="6F41A7"/>
              </a:solidFill>
              <a:prstDash val="solid"/>
              <a:round/>
            </a:ln>
          </a:right>
          <a:top>
            <a:ln w="12700" cap="flat">
              <a:solidFill>
                <a:srgbClr val="6F41A7"/>
              </a:solidFill>
              <a:prstDash val="solid"/>
              <a:round/>
            </a:ln>
          </a:top>
          <a:bottom>
            <a:ln w="12700" cap="flat">
              <a:solidFill>
                <a:srgbClr val="6F41A7"/>
              </a:solidFill>
              <a:prstDash val="solid"/>
              <a:round/>
            </a:ln>
          </a:bottom>
          <a:insideH>
            <a:ln w="12700" cap="flat">
              <a:solidFill>
                <a:srgbClr val="6F41A7"/>
              </a:solidFill>
              <a:prstDash val="solid"/>
              <a:round/>
            </a:ln>
          </a:insideH>
          <a:insideV>
            <a:ln w="12700" cap="flat">
              <a:solidFill>
                <a:srgbClr val="6F41A7"/>
              </a:solidFill>
              <a:prstDash val="solid"/>
              <a:round/>
            </a:ln>
          </a:insideV>
        </a:tcBdr>
        <a:fill>
          <a:solidFill>
            <a:schemeClr val="accent1"/>
          </a:solidFill>
        </a:fill>
      </a:tcStyle>
    </a:firstCol>
    <a:lastRow>
      <a:tcTxStyle b="on" i="off">
        <a:fontRef idx="major">
          <a:srgbClr val="6F41A7"/>
        </a:fontRef>
        <a:srgbClr val="6F41A7"/>
      </a:tcTxStyle>
      <a:tcStyle>
        <a:tcBdr>
          <a:left>
            <a:ln w="12700" cap="flat">
              <a:solidFill>
                <a:srgbClr val="6F41A7"/>
              </a:solidFill>
              <a:prstDash val="solid"/>
              <a:round/>
            </a:ln>
          </a:left>
          <a:right>
            <a:ln w="12700" cap="flat">
              <a:solidFill>
                <a:srgbClr val="6F41A7"/>
              </a:solidFill>
              <a:prstDash val="solid"/>
              <a:round/>
            </a:ln>
          </a:right>
          <a:top>
            <a:ln w="38100" cap="flat">
              <a:solidFill>
                <a:srgbClr val="6F41A7"/>
              </a:solidFill>
              <a:prstDash val="solid"/>
              <a:round/>
            </a:ln>
          </a:top>
          <a:bottom>
            <a:ln w="12700" cap="flat">
              <a:solidFill>
                <a:srgbClr val="6F41A7"/>
              </a:solidFill>
              <a:prstDash val="solid"/>
              <a:round/>
            </a:ln>
          </a:bottom>
          <a:insideH>
            <a:ln w="12700" cap="flat">
              <a:solidFill>
                <a:srgbClr val="6F41A7"/>
              </a:solidFill>
              <a:prstDash val="solid"/>
              <a:round/>
            </a:ln>
          </a:insideH>
          <a:insideV>
            <a:ln w="12700" cap="flat">
              <a:solidFill>
                <a:srgbClr val="6F41A7"/>
              </a:solidFill>
              <a:prstDash val="solid"/>
              <a:round/>
            </a:ln>
          </a:insideV>
        </a:tcBdr>
        <a:fill>
          <a:solidFill>
            <a:schemeClr val="accent1"/>
          </a:solidFill>
        </a:fill>
      </a:tcStyle>
    </a:lastRow>
    <a:firstRow>
      <a:tcTxStyle b="on" i="off">
        <a:fontRef idx="major">
          <a:srgbClr val="6F41A7"/>
        </a:fontRef>
        <a:srgbClr val="6F41A7"/>
      </a:tcTxStyle>
      <a:tcStyle>
        <a:tcBdr>
          <a:left>
            <a:ln w="12700" cap="flat">
              <a:solidFill>
                <a:srgbClr val="6F41A7"/>
              </a:solidFill>
              <a:prstDash val="solid"/>
              <a:round/>
            </a:ln>
          </a:left>
          <a:right>
            <a:ln w="12700" cap="flat">
              <a:solidFill>
                <a:srgbClr val="6F41A7"/>
              </a:solidFill>
              <a:prstDash val="solid"/>
              <a:round/>
            </a:ln>
          </a:right>
          <a:top>
            <a:ln w="12700" cap="flat">
              <a:solidFill>
                <a:srgbClr val="6F41A7"/>
              </a:solidFill>
              <a:prstDash val="solid"/>
              <a:round/>
            </a:ln>
          </a:top>
          <a:bottom>
            <a:ln w="38100" cap="flat">
              <a:solidFill>
                <a:srgbClr val="6F41A7"/>
              </a:solidFill>
              <a:prstDash val="solid"/>
              <a:round/>
            </a:ln>
          </a:bottom>
          <a:insideH>
            <a:ln w="12700" cap="flat">
              <a:solidFill>
                <a:srgbClr val="6F41A7"/>
              </a:solidFill>
              <a:prstDash val="solid"/>
              <a:round/>
            </a:ln>
          </a:insideH>
          <a:insideV>
            <a:ln w="12700" cap="flat">
              <a:solidFill>
                <a:srgbClr val="6F41A7"/>
              </a:solidFill>
              <a:prstDash val="solid"/>
              <a:round/>
            </a:ln>
          </a:insideV>
        </a:tcBdr>
        <a:fill>
          <a:solidFill>
            <a:schemeClr val="accent1"/>
          </a:solidFill>
        </a:fill>
      </a:tcStyle>
    </a:firstRow>
  </a:tblStyle>
  <a:tblStyle styleId="{CF821DB8-F4EB-4A41-A1BA-3FCAFE7338EE}" styleName="">
    <a:tblBg/>
    <a:wholeTbl>
      <a:tcTxStyle b="off" i="off">
        <a:fontRef idx="major">
          <a:srgbClr val="F2C5F5"/>
        </a:fontRef>
        <a:srgbClr val="F2C5F5"/>
      </a:tcTxStyle>
      <a:tcStyle>
        <a:tcBdr>
          <a:left>
            <a:ln w="12700" cap="flat">
              <a:solidFill>
                <a:srgbClr val="6F41A7"/>
              </a:solidFill>
              <a:prstDash val="solid"/>
              <a:round/>
            </a:ln>
          </a:left>
          <a:right>
            <a:ln w="12700" cap="flat">
              <a:solidFill>
                <a:srgbClr val="6F41A7"/>
              </a:solidFill>
              <a:prstDash val="solid"/>
              <a:round/>
            </a:ln>
          </a:right>
          <a:top>
            <a:ln w="12700" cap="flat">
              <a:solidFill>
                <a:srgbClr val="6F41A7"/>
              </a:solidFill>
              <a:prstDash val="solid"/>
              <a:round/>
            </a:ln>
          </a:top>
          <a:bottom>
            <a:ln w="12700" cap="flat">
              <a:solidFill>
                <a:srgbClr val="6F41A7"/>
              </a:solidFill>
              <a:prstDash val="solid"/>
              <a:round/>
            </a:ln>
          </a:bottom>
          <a:insideH>
            <a:ln w="12700" cap="flat">
              <a:solidFill>
                <a:srgbClr val="6F41A7"/>
              </a:solidFill>
              <a:prstDash val="solid"/>
              <a:round/>
            </a:ln>
          </a:insideH>
          <a:insideV>
            <a:ln w="12700" cap="flat">
              <a:solidFill>
                <a:srgbClr val="6F41A7"/>
              </a:solidFill>
              <a:prstDash val="solid"/>
              <a:round/>
            </a:ln>
          </a:insideV>
        </a:tcBdr>
        <a:fill>
          <a:solidFill>
            <a:srgbClr val="E5D8F3"/>
          </a:solidFill>
        </a:fill>
      </a:tcStyle>
    </a:wholeTbl>
    <a:band2H>
      <a:tcTxStyle b="def" i="def"/>
      <a:tcStyle>
        <a:tcBdr/>
        <a:fill>
          <a:solidFill>
            <a:srgbClr val="F2ECF9"/>
          </a:solidFill>
        </a:fill>
      </a:tcStyle>
    </a:band2H>
    <a:firstCol>
      <a:tcTxStyle b="on" i="off">
        <a:fontRef idx="major">
          <a:srgbClr val="6F41A7"/>
        </a:fontRef>
        <a:srgbClr val="6F41A7"/>
      </a:tcTxStyle>
      <a:tcStyle>
        <a:tcBdr>
          <a:left>
            <a:ln w="12700" cap="flat">
              <a:solidFill>
                <a:srgbClr val="6F41A7"/>
              </a:solidFill>
              <a:prstDash val="solid"/>
              <a:round/>
            </a:ln>
          </a:left>
          <a:right>
            <a:ln w="12700" cap="flat">
              <a:solidFill>
                <a:srgbClr val="6F41A7"/>
              </a:solidFill>
              <a:prstDash val="solid"/>
              <a:round/>
            </a:ln>
          </a:right>
          <a:top>
            <a:ln w="12700" cap="flat">
              <a:solidFill>
                <a:srgbClr val="6F41A7"/>
              </a:solidFill>
              <a:prstDash val="solid"/>
              <a:round/>
            </a:ln>
          </a:top>
          <a:bottom>
            <a:ln w="12700" cap="flat">
              <a:solidFill>
                <a:srgbClr val="6F41A7"/>
              </a:solidFill>
              <a:prstDash val="solid"/>
              <a:round/>
            </a:ln>
          </a:bottom>
          <a:insideH>
            <a:ln w="12700" cap="flat">
              <a:solidFill>
                <a:srgbClr val="6F41A7"/>
              </a:solidFill>
              <a:prstDash val="solid"/>
              <a:round/>
            </a:ln>
          </a:insideH>
          <a:insideV>
            <a:ln w="12700" cap="flat">
              <a:solidFill>
                <a:srgbClr val="6F41A7"/>
              </a:solidFill>
              <a:prstDash val="solid"/>
              <a:round/>
            </a:ln>
          </a:insideV>
        </a:tcBdr>
        <a:fill>
          <a:solidFill>
            <a:schemeClr val="accent3"/>
          </a:solidFill>
        </a:fill>
      </a:tcStyle>
    </a:firstCol>
    <a:lastRow>
      <a:tcTxStyle b="on" i="off">
        <a:fontRef idx="major">
          <a:srgbClr val="6F41A7"/>
        </a:fontRef>
        <a:srgbClr val="6F41A7"/>
      </a:tcTxStyle>
      <a:tcStyle>
        <a:tcBdr>
          <a:left>
            <a:ln w="12700" cap="flat">
              <a:solidFill>
                <a:srgbClr val="6F41A7"/>
              </a:solidFill>
              <a:prstDash val="solid"/>
              <a:round/>
            </a:ln>
          </a:left>
          <a:right>
            <a:ln w="12700" cap="flat">
              <a:solidFill>
                <a:srgbClr val="6F41A7"/>
              </a:solidFill>
              <a:prstDash val="solid"/>
              <a:round/>
            </a:ln>
          </a:right>
          <a:top>
            <a:ln w="38100" cap="flat">
              <a:solidFill>
                <a:srgbClr val="6F41A7"/>
              </a:solidFill>
              <a:prstDash val="solid"/>
              <a:round/>
            </a:ln>
          </a:top>
          <a:bottom>
            <a:ln w="12700" cap="flat">
              <a:solidFill>
                <a:srgbClr val="6F41A7"/>
              </a:solidFill>
              <a:prstDash val="solid"/>
              <a:round/>
            </a:ln>
          </a:bottom>
          <a:insideH>
            <a:ln w="12700" cap="flat">
              <a:solidFill>
                <a:srgbClr val="6F41A7"/>
              </a:solidFill>
              <a:prstDash val="solid"/>
              <a:round/>
            </a:ln>
          </a:insideH>
          <a:insideV>
            <a:ln w="12700" cap="flat">
              <a:solidFill>
                <a:srgbClr val="6F41A7"/>
              </a:solidFill>
              <a:prstDash val="solid"/>
              <a:round/>
            </a:ln>
          </a:insideV>
        </a:tcBdr>
        <a:fill>
          <a:solidFill>
            <a:schemeClr val="accent3"/>
          </a:solidFill>
        </a:fill>
      </a:tcStyle>
    </a:lastRow>
    <a:firstRow>
      <a:tcTxStyle b="on" i="off">
        <a:fontRef idx="major">
          <a:srgbClr val="6F41A7"/>
        </a:fontRef>
        <a:srgbClr val="6F41A7"/>
      </a:tcTxStyle>
      <a:tcStyle>
        <a:tcBdr>
          <a:left>
            <a:ln w="12700" cap="flat">
              <a:solidFill>
                <a:srgbClr val="6F41A7"/>
              </a:solidFill>
              <a:prstDash val="solid"/>
              <a:round/>
            </a:ln>
          </a:left>
          <a:right>
            <a:ln w="12700" cap="flat">
              <a:solidFill>
                <a:srgbClr val="6F41A7"/>
              </a:solidFill>
              <a:prstDash val="solid"/>
              <a:round/>
            </a:ln>
          </a:right>
          <a:top>
            <a:ln w="12700" cap="flat">
              <a:solidFill>
                <a:srgbClr val="6F41A7"/>
              </a:solidFill>
              <a:prstDash val="solid"/>
              <a:round/>
            </a:ln>
          </a:top>
          <a:bottom>
            <a:ln w="38100" cap="flat">
              <a:solidFill>
                <a:srgbClr val="6F41A7"/>
              </a:solidFill>
              <a:prstDash val="solid"/>
              <a:round/>
            </a:ln>
          </a:bottom>
          <a:insideH>
            <a:ln w="12700" cap="flat">
              <a:solidFill>
                <a:srgbClr val="6F41A7"/>
              </a:solidFill>
              <a:prstDash val="solid"/>
              <a:round/>
            </a:ln>
          </a:insideH>
          <a:insideV>
            <a:ln w="12700" cap="flat">
              <a:solidFill>
                <a:srgbClr val="6F41A7"/>
              </a:solidFill>
              <a:prstDash val="solid"/>
              <a:round/>
            </a:ln>
          </a:insideV>
        </a:tcBdr>
        <a:fill>
          <a:solidFill>
            <a:schemeClr val="accent3"/>
          </a:solidFill>
        </a:fill>
      </a:tcStyle>
    </a:firstRow>
  </a:tblStyle>
  <a:tblStyle styleId="{33BA23B1-9221-436E-865A-0063620EA4FD}" styleName="">
    <a:tblBg/>
    <a:wholeTbl>
      <a:tcTxStyle b="off" i="off">
        <a:fontRef idx="major">
          <a:srgbClr val="F2C5F5"/>
        </a:fontRef>
        <a:srgbClr val="F2C5F5"/>
      </a:tcTxStyle>
      <a:tcStyle>
        <a:tcBdr>
          <a:left>
            <a:ln w="12700" cap="flat">
              <a:solidFill>
                <a:srgbClr val="6F41A7"/>
              </a:solidFill>
              <a:prstDash val="solid"/>
              <a:round/>
            </a:ln>
          </a:left>
          <a:right>
            <a:ln w="12700" cap="flat">
              <a:solidFill>
                <a:srgbClr val="6F41A7"/>
              </a:solidFill>
              <a:prstDash val="solid"/>
              <a:round/>
            </a:ln>
          </a:right>
          <a:top>
            <a:ln w="12700" cap="flat">
              <a:solidFill>
                <a:srgbClr val="6F41A7"/>
              </a:solidFill>
              <a:prstDash val="solid"/>
              <a:round/>
            </a:ln>
          </a:top>
          <a:bottom>
            <a:ln w="12700" cap="flat">
              <a:solidFill>
                <a:srgbClr val="6F41A7"/>
              </a:solidFill>
              <a:prstDash val="solid"/>
              <a:round/>
            </a:ln>
          </a:bottom>
          <a:insideH>
            <a:ln w="12700" cap="flat">
              <a:solidFill>
                <a:srgbClr val="6F41A7"/>
              </a:solidFill>
              <a:prstDash val="solid"/>
              <a:round/>
            </a:ln>
          </a:insideH>
          <a:insideV>
            <a:ln w="12700" cap="flat">
              <a:solidFill>
                <a:srgbClr val="6F41A7"/>
              </a:solidFill>
              <a:prstDash val="solid"/>
              <a:round/>
            </a:ln>
          </a:insideV>
        </a:tcBdr>
        <a:fill>
          <a:solidFill>
            <a:srgbClr val="E4CFE6"/>
          </a:solidFill>
        </a:fill>
      </a:tcStyle>
    </a:wholeTbl>
    <a:band2H>
      <a:tcTxStyle b="def" i="def"/>
      <a:tcStyle>
        <a:tcBdr/>
        <a:fill>
          <a:solidFill>
            <a:srgbClr val="F2E9F3"/>
          </a:solidFill>
        </a:fill>
      </a:tcStyle>
    </a:band2H>
    <a:firstCol>
      <a:tcTxStyle b="on" i="off">
        <a:fontRef idx="major">
          <a:srgbClr val="6F41A7"/>
        </a:fontRef>
        <a:srgbClr val="6F41A7"/>
      </a:tcTxStyle>
      <a:tcStyle>
        <a:tcBdr>
          <a:left>
            <a:ln w="12700" cap="flat">
              <a:solidFill>
                <a:srgbClr val="6F41A7"/>
              </a:solidFill>
              <a:prstDash val="solid"/>
              <a:round/>
            </a:ln>
          </a:left>
          <a:right>
            <a:ln w="12700" cap="flat">
              <a:solidFill>
                <a:srgbClr val="6F41A7"/>
              </a:solidFill>
              <a:prstDash val="solid"/>
              <a:round/>
            </a:ln>
          </a:right>
          <a:top>
            <a:ln w="12700" cap="flat">
              <a:solidFill>
                <a:srgbClr val="6F41A7"/>
              </a:solidFill>
              <a:prstDash val="solid"/>
              <a:round/>
            </a:ln>
          </a:top>
          <a:bottom>
            <a:ln w="12700" cap="flat">
              <a:solidFill>
                <a:srgbClr val="6F41A7"/>
              </a:solidFill>
              <a:prstDash val="solid"/>
              <a:round/>
            </a:ln>
          </a:bottom>
          <a:insideH>
            <a:ln w="12700" cap="flat">
              <a:solidFill>
                <a:srgbClr val="6F41A7"/>
              </a:solidFill>
              <a:prstDash val="solid"/>
              <a:round/>
            </a:ln>
          </a:insideH>
          <a:insideV>
            <a:ln w="12700" cap="flat">
              <a:solidFill>
                <a:srgbClr val="6F41A7"/>
              </a:solidFill>
              <a:prstDash val="solid"/>
              <a:round/>
            </a:ln>
          </a:insideV>
        </a:tcBdr>
        <a:fill>
          <a:solidFill>
            <a:schemeClr val="accent6"/>
          </a:solidFill>
        </a:fill>
      </a:tcStyle>
    </a:firstCol>
    <a:lastRow>
      <a:tcTxStyle b="on" i="off">
        <a:fontRef idx="major">
          <a:srgbClr val="6F41A7"/>
        </a:fontRef>
        <a:srgbClr val="6F41A7"/>
      </a:tcTxStyle>
      <a:tcStyle>
        <a:tcBdr>
          <a:left>
            <a:ln w="12700" cap="flat">
              <a:solidFill>
                <a:srgbClr val="6F41A7"/>
              </a:solidFill>
              <a:prstDash val="solid"/>
              <a:round/>
            </a:ln>
          </a:left>
          <a:right>
            <a:ln w="12700" cap="flat">
              <a:solidFill>
                <a:srgbClr val="6F41A7"/>
              </a:solidFill>
              <a:prstDash val="solid"/>
              <a:round/>
            </a:ln>
          </a:right>
          <a:top>
            <a:ln w="38100" cap="flat">
              <a:solidFill>
                <a:srgbClr val="6F41A7"/>
              </a:solidFill>
              <a:prstDash val="solid"/>
              <a:round/>
            </a:ln>
          </a:top>
          <a:bottom>
            <a:ln w="12700" cap="flat">
              <a:solidFill>
                <a:srgbClr val="6F41A7"/>
              </a:solidFill>
              <a:prstDash val="solid"/>
              <a:round/>
            </a:ln>
          </a:bottom>
          <a:insideH>
            <a:ln w="12700" cap="flat">
              <a:solidFill>
                <a:srgbClr val="6F41A7"/>
              </a:solidFill>
              <a:prstDash val="solid"/>
              <a:round/>
            </a:ln>
          </a:insideH>
          <a:insideV>
            <a:ln w="12700" cap="flat">
              <a:solidFill>
                <a:srgbClr val="6F41A7"/>
              </a:solidFill>
              <a:prstDash val="solid"/>
              <a:round/>
            </a:ln>
          </a:insideV>
        </a:tcBdr>
        <a:fill>
          <a:solidFill>
            <a:schemeClr val="accent6"/>
          </a:solidFill>
        </a:fill>
      </a:tcStyle>
    </a:lastRow>
    <a:firstRow>
      <a:tcTxStyle b="on" i="off">
        <a:fontRef idx="major">
          <a:srgbClr val="6F41A7"/>
        </a:fontRef>
        <a:srgbClr val="6F41A7"/>
      </a:tcTxStyle>
      <a:tcStyle>
        <a:tcBdr>
          <a:left>
            <a:ln w="12700" cap="flat">
              <a:solidFill>
                <a:srgbClr val="6F41A7"/>
              </a:solidFill>
              <a:prstDash val="solid"/>
              <a:round/>
            </a:ln>
          </a:left>
          <a:right>
            <a:ln w="12700" cap="flat">
              <a:solidFill>
                <a:srgbClr val="6F41A7"/>
              </a:solidFill>
              <a:prstDash val="solid"/>
              <a:round/>
            </a:ln>
          </a:right>
          <a:top>
            <a:ln w="12700" cap="flat">
              <a:solidFill>
                <a:srgbClr val="6F41A7"/>
              </a:solidFill>
              <a:prstDash val="solid"/>
              <a:round/>
            </a:ln>
          </a:top>
          <a:bottom>
            <a:ln w="38100" cap="flat">
              <a:solidFill>
                <a:srgbClr val="6F41A7"/>
              </a:solidFill>
              <a:prstDash val="solid"/>
              <a:round/>
            </a:ln>
          </a:bottom>
          <a:insideH>
            <a:ln w="12700" cap="flat">
              <a:solidFill>
                <a:srgbClr val="6F41A7"/>
              </a:solidFill>
              <a:prstDash val="solid"/>
              <a:round/>
            </a:ln>
          </a:insideH>
          <a:insideV>
            <a:ln w="12700" cap="flat">
              <a:solidFill>
                <a:srgbClr val="6F41A7"/>
              </a:solidFill>
              <a:prstDash val="solid"/>
              <a:round/>
            </a:ln>
          </a:insideV>
        </a:tcBdr>
        <a:fill>
          <a:solidFill>
            <a:schemeClr val="accent6"/>
          </a:solidFill>
        </a:fill>
      </a:tcStyle>
    </a:firstRow>
  </a:tblStyle>
  <a:tblStyle styleId="{2708684C-4D16-4618-839F-0558EEFCDFE6}" styleName="">
    <a:tblBg/>
    <a:wholeTbl>
      <a:tcTxStyle b="off" i="off">
        <a:fontRef idx="major">
          <a:srgbClr val="F2C5F5"/>
        </a:fontRef>
        <a:srgbClr val="F2C5F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CF5FD"/>
          </a:solidFill>
        </a:fill>
      </a:tcStyle>
    </a:wholeTbl>
    <a:band2H>
      <a:tcTxStyle b="def" i="def"/>
      <a:tcStyle>
        <a:tcBdr/>
        <a:fill>
          <a:solidFill>
            <a:srgbClr val="6F41A7"/>
          </a:solidFill>
        </a:fill>
      </a:tcStyle>
    </a:band2H>
    <a:firstCol>
      <a:tcTxStyle b="on" i="off">
        <a:fontRef idx="major">
          <a:srgbClr val="6F41A7"/>
        </a:fontRef>
        <a:srgbClr val="6F41A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2C5F5"/>
        </a:fontRef>
        <a:srgbClr val="F2C5F5"/>
      </a:tcTxStyle>
      <a:tcStyle>
        <a:tcBdr>
          <a:left>
            <a:ln w="12700" cap="flat">
              <a:noFill/>
              <a:miter lim="400000"/>
            </a:ln>
          </a:left>
          <a:right>
            <a:ln w="12700" cap="flat">
              <a:noFill/>
              <a:miter lim="400000"/>
            </a:ln>
          </a:right>
          <a:top>
            <a:ln w="50800" cap="flat">
              <a:solidFill>
                <a:srgbClr val="F2C5F5"/>
              </a:solidFill>
              <a:prstDash val="solid"/>
              <a:round/>
            </a:ln>
          </a:top>
          <a:bottom>
            <a:ln w="25400" cap="flat">
              <a:solidFill>
                <a:srgbClr val="F2C5F5"/>
              </a:solidFill>
              <a:prstDash val="solid"/>
              <a:round/>
            </a:ln>
          </a:bottom>
          <a:insideH>
            <a:ln w="12700" cap="flat">
              <a:noFill/>
              <a:miter lim="400000"/>
            </a:ln>
          </a:insideH>
          <a:insideV>
            <a:ln w="12700" cap="flat">
              <a:noFill/>
              <a:miter lim="400000"/>
            </a:ln>
          </a:insideV>
        </a:tcBdr>
        <a:fill>
          <a:solidFill>
            <a:srgbClr val="6F41A7"/>
          </a:solidFill>
        </a:fill>
      </a:tcStyle>
    </a:lastRow>
    <a:firstRow>
      <a:tcTxStyle b="on" i="off">
        <a:fontRef idx="major">
          <a:srgbClr val="6F41A7"/>
        </a:fontRef>
        <a:srgbClr val="6F41A7"/>
      </a:tcTxStyle>
      <a:tcStyle>
        <a:tcBdr>
          <a:left>
            <a:ln w="12700" cap="flat">
              <a:noFill/>
              <a:miter lim="400000"/>
            </a:ln>
          </a:left>
          <a:right>
            <a:ln w="12700" cap="flat">
              <a:noFill/>
              <a:miter lim="400000"/>
            </a:ln>
          </a:right>
          <a:top>
            <a:ln w="25400" cap="flat">
              <a:solidFill>
                <a:srgbClr val="F2C5F5"/>
              </a:solidFill>
              <a:prstDash val="solid"/>
              <a:round/>
            </a:ln>
          </a:top>
          <a:bottom>
            <a:ln w="25400" cap="flat">
              <a:solidFill>
                <a:srgbClr val="F2C5F5"/>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95" name="Shape 395"/>
          <p:cNvSpPr/>
          <p:nvPr>
            <p:ph type="sldImg"/>
          </p:nvPr>
        </p:nvSpPr>
        <p:spPr>
          <a:xfrm>
            <a:off x="1143000" y="685800"/>
            <a:ext cx="4572000" cy="3429000"/>
          </a:xfrm>
          <a:prstGeom prst="rect">
            <a:avLst/>
          </a:prstGeom>
        </p:spPr>
        <p:txBody>
          <a:bodyPr/>
          <a:lstStyle/>
          <a:p>
            <a:pPr/>
          </a:p>
        </p:txBody>
      </p:sp>
      <p:sp>
        <p:nvSpPr>
          <p:cNvPr id="396" name="Shape 3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4F94"/>
        </a:solidFill>
      </p:bgPr>
    </p:bg>
    <p:spTree>
      <p:nvGrpSpPr>
        <p:cNvPr id="1" name=""/>
        <p:cNvGrpSpPr/>
        <p:nvPr/>
      </p:nvGrpSpPr>
      <p:grpSpPr>
        <a:xfrm>
          <a:off x="0" y="0"/>
          <a:ext cx="0" cy="0"/>
          <a:chOff x="0" y="0"/>
          <a:chExt cx="0" cy="0"/>
        </a:xfrm>
      </p:grpSpPr>
      <p:sp>
        <p:nvSpPr>
          <p:cNvPr id="11" name="Google Shape;9;p2"/>
          <p:cNvSpPr/>
          <p:nvPr/>
        </p:nvSpPr>
        <p:spPr>
          <a:xfrm>
            <a:off x="7002213" y="-247614"/>
            <a:ext cx="2848167" cy="2773650"/>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12" name="Google Shape;10;p2"/>
          <p:cNvSpPr/>
          <p:nvPr/>
        </p:nvSpPr>
        <p:spPr>
          <a:xfrm>
            <a:off x="-369942" y="3172724"/>
            <a:ext cx="4480104" cy="2346197"/>
          </a:xfrm>
          <a:custGeom>
            <a:avLst/>
            <a:gdLst/>
            <a:ahLst/>
            <a:cxnLst>
              <a:cxn ang="0">
                <a:pos x="wd2" y="hd2"/>
              </a:cxn>
              <a:cxn ang="5400000">
                <a:pos x="wd2" y="hd2"/>
              </a:cxn>
              <a:cxn ang="10800000">
                <a:pos x="wd2" y="hd2"/>
              </a:cxn>
              <a:cxn ang="16200000">
                <a:pos x="wd2" y="hd2"/>
              </a:cxn>
            </a:cxnLst>
            <a:rect l="0" t="0" r="r" b="b"/>
            <a:pathLst>
              <a:path w="21371" h="21600" fill="norm" stroke="1" extrusionOk="0">
                <a:moveTo>
                  <a:pt x="6637" y="0"/>
                </a:moveTo>
                <a:cubicBezTo>
                  <a:pt x="6341" y="0"/>
                  <a:pt x="6051" y="129"/>
                  <a:pt x="5783" y="433"/>
                </a:cubicBezTo>
                <a:cubicBezTo>
                  <a:pt x="5072" y="1243"/>
                  <a:pt x="4699" y="3110"/>
                  <a:pt x="3905" y="3504"/>
                </a:cubicBezTo>
                <a:cubicBezTo>
                  <a:pt x="3803" y="3553"/>
                  <a:pt x="3702" y="3576"/>
                  <a:pt x="3601" y="3576"/>
                </a:cubicBezTo>
                <a:cubicBezTo>
                  <a:pt x="2860" y="3576"/>
                  <a:pt x="2140" y="2387"/>
                  <a:pt x="1374" y="2387"/>
                </a:cubicBezTo>
                <a:cubicBezTo>
                  <a:pt x="1346" y="2387"/>
                  <a:pt x="1319" y="2388"/>
                  <a:pt x="1291" y="2392"/>
                </a:cubicBezTo>
                <a:cubicBezTo>
                  <a:pt x="429" y="2491"/>
                  <a:pt x="-229" y="4519"/>
                  <a:pt x="75" y="6143"/>
                </a:cubicBezTo>
                <a:cubicBezTo>
                  <a:pt x="319" y="7442"/>
                  <a:pt x="1040" y="8374"/>
                  <a:pt x="1040" y="9765"/>
                </a:cubicBezTo>
                <a:cubicBezTo>
                  <a:pt x="1042" y="10836"/>
                  <a:pt x="607" y="11676"/>
                  <a:pt x="351" y="12618"/>
                </a:cubicBezTo>
                <a:cubicBezTo>
                  <a:pt x="-95" y="14252"/>
                  <a:pt x="-5" y="16244"/>
                  <a:pt x="130" y="18084"/>
                </a:cubicBezTo>
                <a:cubicBezTo>
                  <a:pt x="217" y="19259"/>
                  <a:pt x="319" y="20444"/>
                  <a:pt x="470" y="21600"/>
                </a:cubicBezTo>
                <a:lnTo>
                  <a:pt x="21371" y="21600"/>
                </a:lnTo>
                <a:lnTo>
                  <a:pt x="21371" y="18784"/>
                </a:lnTo>
                <a:cubicBezTo>
                  <a:pt x="20223" y="18688"/>
                  <a:pt x="19091" y="18209"/>
                  <a:pt x="18022" y="17359"/>
                </a:cubicBezTo>
                <a:cubicBezTo>
                  <a:pt x="17308" y="16796"/>
                  <a:pt x="16629" y="16063"/>
                  <a:pt x="16002" y="15180"/>
                </a:cubicBezTo>
                <a:cubicBezTo>
                  <a:pt x="15256" y="14131"/>
                  <a:pt x="14555" y="12798"/>
                  <a:pt x="14265" y="11064"/>
                </a:cubicBezTo>
                <a:cubicBezTo>
                  <a:pt x="14098" y="10056"/>
                  <a:pt x="14080" y="8970"/>
                  <a:pt x="13977" y="7928"/>
                </a:cubicBezTo>
                <a:cubicBezTo>
                  <a:pt x="13873" y="6883"/>
                  <a:pt x="13658" y="5808"/>
                  <a:pt x="13218" y="5215"/>
                </a:cubicBezTo>
                <a:cubicBezTo>
                  <a:pt x="12629" y="4424"/>
                  <a:pt x="11844" y="4733"/>
                  <a:pt x="11147" y="4468"/>
                </a:cubicBezTo>
                <a:cubicBezTo>
                  <a:pt x="10164" y="4096"/>
                  <a:pt x="9399" y="2613"/>
                  <a:pt x="8579" y="1457"/>
                </a:cubicBezTo>
                <a:cubicBezTo>
                  <a:pt x="8011" y="658"/>
                  <a:pt x="7306" y="0"/>
                  <a:pt x="6637" y="0"/>
                </a:cubicBezTo>
                <a:close/>
              </a:path>
            </a:pathLst>
          </a:custGeom>
          <a:solidFill>
            <a:srgbClr val="4A1D7A"/>
          </a:solidFill>
          <a:ln w="12700">
            <a:miter lim="400000"/>
          </a:ln>
        </p:spPr>
        <p:txBody>
          <a:bodyPr lIns="0" tIns="0" rIns="0" bIns="0" anchor="ctr"/>
          <a:lstStyle/>
          <a:p>
            <a:pPr>
              <a:defRPr>
                <a:solidFill>
                  <a:srgbClr val="000000"/>
                </a:solidFill>
              </a:defRPr>
            </a:pPr>
          </a:p>
        </p:txBody>
      </p:sp>
      <p:grpSp>
        <p:nvGrpSpPr>
          <p:cNvPr id="21" name="Google Shape;11;p2"/>
          <p:cNvGrpSpPr/>
          <p:nvPr/>
        </p:nvGrpSpPr>
        <p:grpSpPr>
          <a:xfrm>
            <a:off x="-340051" y="35"/>
            <a:ext cx="2414105" cy="3777754"/>
            <a:chOff x="0" y="0"/>
            <a:chExt cx="2414103" cy="3777753"/>
          </a:xfrm>
        </p:grpSpPr>
        <p:sp>
          <p:nvSpPr>
            <p:cNvPr id="13" name="Google Shape;12;p2"/>
            <p:cNvSpPr/>
            <p:nvPr/>
          </p:nvSpPr>
          <p:spPr>
            <a:xfrm flipH="1" rot="10800000">
              <a:off x="0" y="2"/>
              <a:ext cx="2414104" cy="3777751"/>
            </a:xfrm>
            <a:custGeom>
              <a:avLst/>
              <a:gdLst/>
              <a:ahLst/>
              <a:cxnLst>
                <a:cxn ang="0">
                  <a:pos x="wd2" y="hd2"/>
                </a:cxn>
                <a:cxn ang="5400000">
                  <a:pos x="wd2" y="hd2"/>
                </a:cxn>
                <a:cxn ang="10800000">
                  <a:pos x="wd2" y="hd2"/>
                </a:cxn>
                <a:cxn ang="16200000">
                  <a:pos x="wd2" y="hd2"/>
                </a:cxn>
              </a:cxnLst>
              <a:rect l="0" t="0" r="r" b="b"/>
              <a:pathLst>
                <a:path w="21396" h="21600" fill="norm" stroke="1" extrusionOk="0">
                  <a:moveTo>
                    <a:pt x="0" y="0"/>
                  </a:moveTo>
                  <a:lnTo>
                    <a:pt x="0" y="21600"/>
                  </a:lnTo>
                  <a:lnTo>
                    <a:pt x="16908" y="21600"/>
                  </a:lnTo>
                  <a:cubicBezTo>
                    <a:pt x="16933" y="21371"/>
                    <a:pt x="16832" y="21125"/>
                    <a:pt x="16656" y="20922"/>
                  </a:cubicBezTo>
                  <a:cubicBezTo>
                    <a:pt x="16341" y="20561"/>
                    <a:pt x="15830" y="20287"/>
                    <a:pt x="15406" y="19975"/>
                  </a:cubicBezTo>
                  <a:cubicBezTo>
                    <a:pt x="14556" y="19352"/>
                    <a:pt x="14059" y="18537"/>
                    <a:pt x="13980" y="17709"/>
                  </a:cubicBezTo>
                  <a:cubicBezTo>
                    <a:pt x="13947" y="17375"/>
                    <a:pt x="13985" y="17038"/>
                    <a:pt x="14094" y="16710"/>
                  </a:cubicBezTo>
                  <a:cubicBezTo>
                    <a:pt x="14205" y="16383"/>
                    <a:pt x="14385" y="16062"/>
                    <a:pt x="14591" y="15747"/>
                  </a:cubicBezTo>
                  <a:cubicBezTo>
                    <a:pt x="15170" y="14854"/>
                    <a:pt x="15947" y="13994"/>
                    <a:pt x="15922" y="13039"/>
                  </a:cubicBezTo>
                  <a:cubicBezTo>
                    <a:pt x="15917" y="12743"/>
                    <a:pt x="15833" y="12454"/>
                    <a:pt x="15713" y="12166"/>
                  </a:cubicBezTo>
                  <a:cubicBezTo>
                    <a:pt x="15710" y="12156"/>
                    <a:pt x="15705" y="12145"/>
                    <a:pt x="15700" y="12135"/>
                  </a:cubicBezTo>
                  <a:cubicBezTo>
                    <a:pt x="15700" y="12129"/>
                    <a:pt x="15697" y="12124"/>
                    <a:pt x="15694" y="12119"/>
                  </a:cubicBezTo>
                  <a:cubicBezTo>
                    <a:pt x="15645" y="12001"/>
                    <a:pt x="15591" y="11886"/>
                    <a:pt x="15534" y="11768"/>
                  </a:cubicBezTo>
                  <a:cubicBezTo>
                    <a:pt x="15528" y="11758"/>
                    <a:pt x="15523" y="11747"/>
                    <a:pt x="15517" y="11735"/>
                  </a:cubicBezTo>
                  <a:cubicBezTo>
                    <a:pt x="15504" y="11709"/>
                    <a:pt x="15490" y="11681"/>
                    <a:pt x="15477" y="11653"/>
                  </a:cubicBezTo>
                  <a:cubicBezTo>
                    <a:pt x="15436" y="11574"/>
                    <a:pt x="15395" y="11493"/>
                    <a:pt x="15355" y="11412"/>
                  </a:cubicBezTo>
                  <a:cubicBezTo>
                    <a:pt x="15352" y="11407"/>
                    <a:pt x="15349" y="11402"/>
                    <a:pt x="15346" y="11395"/>
                  </a:cubicBezTo>
                  <a:cubicBezTo>
                    <a:pt x="15322" y="11346"/>
                    <a:pt x="15297" y="11297"/>
                    <a:pt x="15273" y="11248"/>
                  </a:cubicBezTo>
                  <a:cubicBezTo>
                    <a:pt x="15273" y="11248"/>
                    <a:pt x="15273" y="11246"/>
                    <a:pt x="15273" y="11244"/>
                  </a:cubicBezTo>
                  <a:cubicBezTo>
                    <a:pt x="15240" y="11172"/>
                    <a:pt x="15205" y="11101"/>
                    <a:pt x="15172" y="11029"/>
                  </a:cubicBezTo>
                  <a:cubicBezTo>
                    <a:pt x="15015" y="11099"/>
                    <a:pt x="14833" y="11139"/>
                    <a:pt x="14643" y="11144"/>
                  </a:cubicBezTo>
                  <a:cubicBezTo>
                    <a:pt x="14635" y="11144"/>
                    <a:pt x="14627" y="11145"/>
                    <a:pt x="14619" y="11145"/>
                  </a:cubicBezTo>
                  <a:cubicBezTo>
                    <a:pt x="14208" y="11145"/>
                    <a:pt x="13842" y="10965"/>
                    <a:pt x="13589" y="10753"/>
                  </a:cubicBezTo>
                  <a:cubicBezTo>
                    <a:pt x="13331" y="10540"/>
                    <a:pt x="13154" y="10287"/>
                    <a:pt x="12904" y="10070"/>
                  </a:cubicBezTo>
                  <a:cubicBezTo>
                    <a:pt x="12714" y="9907"/>
                    <a:pt x="12486" y="9763"/>
                    <a:pt x="12293" y="9602"/>
                  </a:cubicBezTo>
                  <a:cubicBezTo>
                    <a:pt x="12100" y="9443"/>
                    <a:pt x="11937" y="9255"/>
                    <a:pt x="11918" y="9050"/>
                  </a:cubicBezTo>
                  <a:cubicBezTo>
                    <a:pt x="11891" y="8761"/>
                    <a:pt x="12157" y="8493"/>
                    <a:pt x="12470" y="8286"/>
                  </a:cubicBezTo>
                  <a:cubicBezTo>
                    <a:pt x="12785" y="8078"/>
                    <a:pt x="13159" y="7907"/>
                    <a:pt x="13442" y="7683"/>
                  </a:cubicBezTo>
                  <a:cubicBezTo>
                    <a:pt x="13771" y="7420"/>
                    <a:pt x="13993" y="7077"/>
                    <a:pt x="14466" y="6931"/>
                  </a:cubicBezTo>
                  <a:cubicBezTo>
                    <a:pt x="14626" y="6881"/>
                    <a:pt x="14797" y="6861"/>
                    <a:pt x="14971" y="6861"/>
                  </a:cubicBezTo>
                  <a:cubicBezTo>
                    <a:pt x="15316" y="6861"/>
                    <a:pt x="15675" y="6943"/>
                    <a:pt x="15993" y="7042"/>
                  </a:cubicBezTo>
                  <a:cubicBezTo>
                    <a:pt x="16408" y="7171"/>
                    <a:pt x="16816" y="7333"/>
                    <a:pt x="17264" y="7383"/>
                  </a:cubicBezTo>
                  <a:cubicBezTo>
                    <a:pt x="17305" y="7361"/>
                    <a:pt x="17346" y="7340"/>
                    <a:pt x="17389" y="7319"/>
                  </a:cubicBezTo>
                  <a:cubicBezTo>
                    <a:pt x="18568" y="6698"/>
                    <a:pt x="19886" y="6141"/>
                    <a:pt x="20676" y="5303"/>
                  </a:cubicBezTo>
                  <a:cubicBezTo>
                    <a:pt x="21415" y="4509"/>
                    <a:pt x="21600" y="3505"/>
                    <a:pt x="21163" y="2622"/>
                  </a:cubicBezTo>
                  <a:cubicBezTo>
                    <a:pt x="20709" y="1728"/>
                    <a:pt x="19685" y="1002"/>
                    <a:pt x="18348" y="626"/>
                  </a:cubicBezTo>
                  <a:cubicBezTo>
                    <a:pt x="17591" y="416"/>
                    <a:pt x="16787" y="333"/>
                    <a:pt x="15969" y="333"/>
                  </a:cubicBezTo>
                  <a:cubicBezTo>
                    <a:pt x="14830" y="333"/>
                    <a:pt x="13666" y="494"/>
                    <a:pt x="12567" y="701"/>
                  </a:cubicBezTo>
                  <a:cubicBezTo>
                    <a:pt x="10679" y="1055"/>
                    <a:pt x="8802" y="1541"/>
                    <a:pt x="6835" y="1549"/>
                  </a:cubicBezTo>
                  <a:cubicBezTo>
                    <a:pt x="6817" y="1549"/>
                    <a:pt x="6800" y="1549"/>
                    <a:pt x="6782" y="1549"/>
                  </a:cubicBezTo>
                  <a:cubicBezTo>
                    <a:pt x="4352" y="1549"/>
                    <a:pt x="2106" y="832"/>
                    <a:pt x="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 name="Google Shape;13;p2"/>
            <p:cNvSpPr/>
            <p:nvPr/>
          </p:nvSpPr>
          <p:spPr>
            <a:xfrm flipH="1" rot="10800000">
              <a:off x="1345101" y="1828568"/>
              <a:ext cx="602845" cy="749135"/>
            </a:xfrm>
            <a:custGeom>
              <a:avLst/>
              <a:gdLst/>
              <a:ahLst/>
              <a:cxnLst>
                <a:cxn ang="0">
                  <a:pos x="wd2" y="hd2"/>
                </a:cxn>
                <a:cxn ang="5400000">
                  <a:pos x="wd2" y="hd2"/>
                </a:cxn>
                <a:cxn ang="10800000">
                  <a:pos x="wd2" y="hd2"/>
                </a:cxn>
                <a:cxn ang="16200000">
                  <a:pos x="wd2" y="hd2"/>
                </a:cxn>
              </a:cxnLst>
              <a:rect l="0" t="0" r="r" b="b"/>
              <a:pathLst>
                <a:path w="21499" h="21600" fill="norm" stroke="1" extrusionOk="0">
                  <a:moveTo>
                    <a:pt x="12275" y="0"/>
                  </a:moveTo>
                  <a:cubicBezTo>
                    <a:pt x="11576" y="0"/>
                    <a:pt x="10891" y="104"/>
                    <a:pt x="10251" y="353"/>
                  </a:cubicBezTo>
                  <a:cubicBezTo>
                    <a:pt x="8349" y="1087"/>
                    <a:pt x="7452" y="2827"/>
                    <a:pt x="6130" y="4144"/>
                  </a:cubicBezTo>
                  <a:cubicBezTo>
                    <a:pt x="4992" y="5284"/>
                    <a:pt x="3484" y="6133"/>
                    <a:pt x="2227" y="7185"/>
                  </a:cubicBezTo>
                  <a:cubicBezTo>
                    <a:pt x="960" y="8227"/>
                    <a:pt x="-101" y="9580"/>
                    <a:pt x="8" y="11046"/>
                  </a:cubicBezTo>
                  <a:cubicBezTo>
                    <a:pt x="84" y="12071"/>
                    <a:pt x="730" y="13017"/>
                    <a:pt x="1506" y="13830"/>
                  </a:cubicBezTo>
                  <a:cubicBezTo>
                    <a:pt x="2282" y="14643"/>
                    <a:pt x="3210" y="15360"/>
                    <a:pt x="3976" y="16182"/>
                  </a:cubicBezTo>
                  <a:cubicBezTo>
                    <a:pt x="4992" y="17277"/>
                    <a:pt x="5692" y="18549"/>
                    <a:pt x="6731" y="19627"/>
                  </a:cubicBezTo>
                  <a:cubicBezTo>
                    <a:pt x="7750" y="20695"/>
                    <a:pt x="9222" y="21600"/>
                    <a:pt x="10878" y="21600"/>
                  </a:cubicBezTo>
                  <a:cubicBezTo>
                    <a:pt x="10908" y="21600"/>
                    <a:pt x="10941" y="21599"/>
                    <a:pt x="10972" y="21599"/>
                  </a:cubicBezTo>
                  <a:cubicBezTo>
                    <a:pt x="11737" y="21572"/>
                    <a:pt x="12470" y="21369"/>
                    <a:pt x="13104" y="21015"/>
                  </a:cubicBezTo>
                  <a:cubicBezTo>
                    <a:pt x="12294" y="18806"/>
                    <a:pt x="11715" y="16579"/>
                    <a:pt x="12022" y="14290"/>
                  </a:cubicBezTo>
                  <a:cubicBezTo>
                    <a:pt x="12655" y="9544"/>
                    <a:pt x="16940" y="5700"/>
                    <a:pt x="21499" y="2633"/>
                  </a:cubicBezTo>
                  <a:cubicBezTo>
                    <a:pt x="19706" y="2376"/>
                    <a:pt x="18055" y="1563"/>
                    <a:pt x="16394" y="910"/>
                  </a:cubicBezTo>
                  <a:cubicBezTo>
                    <a:pt x="15114" y="410"/>
                    <a:pt x="13665" y="0"/>
                    <a:pt x="12275"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 name="Google Shape;14;p2"/>
            <p:cNvSpPr/>
            <p:nvPr/>
          </p:nvSpPr>
          <p:spPr>
            <a:xfrm flipH="1" rot="10800000">
              <a:off x="0" y="-1"/>
              <a:ext cx="2082054" cy="3625523"/>
            </a:xfrm>
            <a:custGeom>
              <a:avLst/>
              <a:gdLst/>
              <a:ahLst/>
              <a:cxnLst>
                <a:cxn ang="0">
                  <a:pos x="wd2" y="hd2"/>
                </a:cxn>
                <a:cxn ang="5400000">
                  <a:pos x="wd2" y="hd2"/>
                </a:cxn>
                <a:cxn ang="10800000">
                  <a:pos x="wd2" y="hd2"/>
                </a:cxn>
                <a:cxn ang="16200000">
                  <a:pos x="wd2" y="hd2"/>
                </a:cxn>
              </a:cxnLst>
              <a:rect l="0" t="0" r="r" b="b"/>
              <a:pathLst>
                <a:path w="21338" h="21600" fill="norm" stroke="1" extrusionOk="0">
                  <a:moveTo>
                    <a:pt x="16942" y="0"/>
                  </a:moveTo>
                  <a:cubicBezTo>
                    <a:pt x="16000" y="0"/>
                    <a:pt x="15048" y="122"/>
                    <a:pt x="14152" y="302"/>
                  </a:cubicBezTo>
                  <a:cubicBezTo>
                    <a:pt x="12789" y="576"/>
                    <a:pt x="11513" y="981"/>
                    <a:pt x="10181" y="1310"/>
                  </a:cubicBezTo>
                  <a:cubicBezTo>
                    <a:pt x="8314" y="1772"/>
                    <a:pt x="6288" y="2084"/>
                    <a:pt x="4271" y="2084"/>
                  </a:cubicBezTo>
                  <a:cubicBezTo>
                    <a:pt x="3602" y="2084"/>
                    <a:pt x="2933" y="2049"/>
                    <a:pt x="2271" y="1975"/>
                  </a:cubicBezTo>
                  <a:cubicBezTo>
                    <a:pt x="1483" y="1885"/>
                    <a:pt x="720" y="1735"/>
                    <a:pt x="0" y="1527"/>
                  </a:cubicBezTo>
                  <a:lnTo>
                    <a:pt x="0" y="21600"/>
                  </a:lnTo>
                  <a:lnTo>
                    <a:pt x="18430" y="21600"/>
                  </a:lnTo>
                  <a:cubicBezTo>
                    <a:pt x="18449" y="21297"/>
                    <a:pt x="18110" y="20983"/>
                    <a:pt x="17670" y="20795"/>
                  </a:cubicBezTo>
                  <a:cubicBezTo>
                    <a:pt x="17133" y="20563"/>
                    <a:pt x="16470" y="20457"/>
                    <a:pt x="15861" y="20298"/>
                  </a:cubicBezTo>
                  <a:cubicBezTo>
                    <a:pt x="13586" y="19703"/>
                    <a:pt x="12069" y="18245"/>
                    <a:pt x="12220" y="16797"/>
                  </a:cubicBezTo>
                  <a:cubicBezTo>
                    <a:pt x="12314" y="15895"/>
                    <a:pt x="12983" y="15052"/>
                    <a:pt x="13505" y="14199"/>
                  </a:cubicBezTo>
                  <a:cubicBezTo>
                    <a:pt x="14029" y="13348"/>
                    <a:pt x="14406" y="12405"/>
                    <a:pt x="13916" y="11547"/>
                  </a:cubicBezTo>
                  <a:lnTo>
                    <a:pt x="13885" y="11496"/>
                  </a:lnTo>
                  <a:cubicBezTo>
                    <a:pt x="13809" y="11374"/>
                    <a:pt x="13718" y="11255"/>
                    <a:pt x="13615" y="11140"/>
                  </a:cubicBezTo>
                  <a:cubicBezTo>
                    <a:pt x="13589" y="11111"/>
                    <a:pt x="13561" y="11082"/>
                    <a:pt x="13533" y="11052"/>
                  </a:cubicBezTo>
                  <a:cubicBezTo>
                    <a:pt x="13209" y="10716"/>
                    <a:pt x="12789" y="10402"/>
                    <a:pt x="12371" y="10092"/>
                  </a:cubicBezTo>
                  <a:cubicBezTo>
                    <a:pt x="12336" y="10066"/>
                    <a:pt x="12302" y="10041"/>
                    <a:pt x="12270" y="10015"/>
                  </a:cubicBezTo>
                  <a:cubicBezTo>
                    <a:pt x="12186" y="9953"/>
                    <a:pt x="12101" y="9889"/>
                    <a:pt x="12019" y="9827"/>
                  </a:cubicBezTo>
                  <a:cubicBezTo>
                    <a:pt x="11975" y="9790"/>
                    <a:pt x="11928" y="9756"/>
                    <a:pt x="11884" y="9719"/>
                  </a:cubicBezTo>
                  <a:cubicBezTo>
                    <a:pt x="11592" y="9487"/>
                    <a:pt x="11325" y="9252"/>
                    <a:pt x="11124" y="9002"/>
                  </a:cubicBezTo>
                  <a:cubicBezTo>
                    <a:pt x="11095" y="8963"/>
                    <a:pt x="11064" y="8927"/>
                    <a:pt x="11039" y="8888"/>
                  </a:cubicBezTo>
                  <a:cubicBezTo>
                    <a:pt x="10960" y="8779"/>
                    <a:pt x="10897" y="8666"/>
                    <a:pt x="10850" y="8551"/>
                  </a:cubicBezTo>
                  <a:cubicBezTo>
                    <a:pt x="10813" y="8463"/>
                    <a:pt x="10787" y="8372"/>
                    <a:pt x="10772" y="8280"/>
                  </a:cubicBezTo>
                  <a:cubicBezTo>
                    <a:pt x="10765" y="8231"/>
                    <a:pt x="10762" y="8180"/>
                    <a:pt x="10762" y="8132"/>
                  </a:cubicBezTo>
                  <a:cubicBezTo>
                    <a:pt x="10740" y="7128"/>
                    <a:pt x="12116" y="6248"/>
                    <a:pt x="13646" y="5746"/>
                  </a:cubicBezTo>
                  <a:cubicBezTo>
                    <a:pt x="15245" y="5218"/>
                    <a:pt x="17083" y="4960"/>
                    <a:pt x="18663" y="4409"/>
                  </a:cubicBezTo>
                  <a:cubicBezTo>
                    <a:pt x="20240" y="3859"/>
                    <a:pt x="21600" y="2862"/>
                    <a:pt x="21295" y="1807"/>
                  </a:cubicBezTo>
                  <a:cubicBezTo>
                    <a:pt x="21053" y="978"/>
                    <a:pt x="19797" y="333"/>
                    <a:pt x="18405" y="110"/>
                  </a:cubicBezTo>
                  <a:cubicBezTo>
                    <a:pt x="17926" y="34"/>
                    <a:pt x="17436" y="0"/>
                    <a:pt x="16942"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 name="Google Shape;15;p2"/>
            <p:cNvSpPr/>
            <p:nvPr/>
          </p:nvSpPr>
          <p:spPr>
            <a:xfrm flipH="1" rot="10800000">
              <a:off x="0" y="2455759"/>
              <a:ext cx="523755" cy="674809"/>
            </a:xfrm>
            <a:custGeom>
              <a:avLst/>
              <a:gdLst/>
              <a:ahLst/>
              <a:cxnLst>
                <a:cxn ang="0">
                  <a:pos x="wd2" y="hd2"/>
                </a:cxn>
                <a:cxn ang="5400000">
                  <a:pos x="wd2" y="hd2"/>
                </a:cxn>
                <a:cxn ang="10800000">
                  <a:pos x="wd2" y="hd2"/>
                </a:cxn>
                <a:cxn ang="16200000">
                  <a:pos x="wd2" y="hd2"/>
                </a:cxn>
              </a:cxnLst>
              <a:rect l="0" t="0" r="r" b="b"/>
              <a:pathLst>
                <a:path w="20816" h="21600" fill="norm" stroke="1" extrusionOk="0">
                  <a:moveTo>
                    <a:pt x="3621" y="0"/>
                  </a:moveTo>
                  <a:cubicBezTo>
                    <a:pt x="2701" y="0"/>
                    <a:pt x="1784" y="57"/>
                    <a:pt x="877" y="182"/>
                  </a:cubicBezTo>
                  <a:cubicBezTo>
                    <a:pt x="573" y="222"/>
                    <a:pt x="293" y="271"/>
                    <a:pt x="0" y="340"/>
                  </a:cubicBezTo>
                  <a:lnTo>
                    <a:pt x="0" y="21600"/>
                  </a:lnTo>
                  <a:cubicBezTo>
                    <a:pt x="829" y="20934"/>
                    <a:pt x="1462" y="20060"/>
                    <a:pt x="1962" y="19197"/>
                  </a:cubicBezTo>
                  <a:cubicBezTo>
                    <a:pt x="2876" y="17626"/>
                    <a:pt x="3692" y="15890"/>
                    <a:pt x="5458" y="14909"/>
                  </a:cubicBezTo>
                  <a:cubicBezTo>
                    <a:pt x="6813" y="14161"/>
                    <a:pt x="8415" y="14008"/>
                    <a:pt x="10085" y="14008"/>
                  </a:cubicBezTo>
                  <a:cubicBezTo>
                    <a:pt x="11253" y="14008"/>
                    <a:pt x="12457" y="14083"/>
                    <a:pt x="13630" y="14083"/>
                  </a:cubicBezTo>
                  <a:cubicBezTo>
                    <a:pt x="15182" y="14083"/>
                    <a:pt x="16684" y="13952"/>
                    <a:pt x="17994" y="13339"/>
                  </a:cubicBezTo>
                  <a:cubicBezTo>
                    <a:pt x="21319" y="11789"/>
                    <a:pt x="21600" y="7698"/>
                    <a:pt x="19394" y="5157"/>
                  </a:cubicBezTo>
                  <a:cubicBezTo>
                    <a:pt x="17202" y="2615"/>
                    <a:pt x="13351" y="1359"/>
                    <a:pt x="9612" y="644"/>
                  </a:cubicBezTo>
                  <a:cubicBezTo>
                    <a:pt x="7656" y="266"/>
                    <a:pt x="5631" y="0"/>
                    <a:pt x="362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 name="Google Shape;16;p2"/>
            <p:cNvSpPr/>
            <p:nvPr/>
          </p:nvSpPr>
          <p:spPr>
            <a:xfrm flipH="1" rot="10800000">
              <a:off x="1026040" y="2822086"/>
              <a:ext cx="686799" cy="592651"/>
            </a:xfrm>
            <a:custGeom>
              <a:avLst/>
              <a:gdLst/>
              <a:ahLst/>
              <a:cxnLst>
                <a:cxn ang="0">
                  <a:pos x="wd2" y="hd2"/>
                </a:cxn>
                <a:cxn ang="5400000">
                  <a:pos x="wd2" y="hd2"/>
                </a:cxn>
                <a:cxn ang="10800000">
                  <a:pos x="wd2" y="hd2"/>
                </a:cxn>
                <a:cxn ang="16200000">
                  <a:pos x="wd2" y="hd2"/>
                </a:cxn>
              </a:cxnLst>
              <a:rect l="0" t="0" r="r" b="b"/>
              <a:pathLst>
                <a:path w="20491" h="21600" fill="norm" stroke="1" extrusionOk="0">
                  <a:moveTo>
                    <a:pt x="10220" y="0"/>
                  </a:moveTo>
                  <a:cubicBezTo>
                    <a:pt x="9777" y="0"/>
                    <a:pt x="9218" y="215"/>
                    <a:pt x="8410" y="767"/>
                  </a:cubicBezTo>
                  <a:cubicBezTo>
                    <a:pt x="6683" y="1951"/>
                    <a:pt x="5923" y="2767"/>
                    <a:pt x="3911" y="3147"/>
                  </a:cubicBezTo>
                  <a:cubicBezTo>
                    <a:pt x="2256" y="3449"/>
                    <a:pt x="1150" y="3381"/>
                    <a:pt x="336" y="5515"/>
                  </a:cubicBezTo>
                  <a:cubicBezTo>
                    <a:pt x="-835" y="8621"/>
                    <a:pt x="1415" y="10564"/>
                    <a:pt x="1689" y="13458"/>
                  </a:cubicBezTo>
                  <a:cubicBezTo>
                    <a:pt x="1917" y="15871"/>
                    <a:pt x="437" y="18630"/>
                    <a:pt x="1661" y="20552"/>
                  </a:cubicBezTo>
                  <a:cubicBezTo>
                    <a:pt x="2139" y="21301"/>
                    <a:pt x="2850" y="21600"/>
                    <a:pt x="3620" y="21600"/>
                  </a:cubicBezTo>
                  <a:cubicBezTo>
                    <a:pt x="4502" y="21600"/>
                    <a:pt x="5463" y="21208"/>
                    <a:pt x="6234" y="20652"/>
                  </a:cubicBezTo>
                  <a:cubicBezTo>
                    <a:pt x="7670" y="19613"/>
                    <a:pt x="9024" y="18116"/>
                    <a:pt x="10696" y="18072"/>
                  </a:cubicBezTo>
                  <a:cubicBezTo>
                    <a:pt x="10722" y="18070"/>
                    <a:pt x="10747" y="18070"/>
                    <a:pt x="10772" y="18070"/>
                  </a:cubicBezTo>
                  <a:cubicBezTo>
                    <a:pt x="12090" y="18070"/>
                    <a:pt x="13418" y="18975"/>
                    <a:pt x="14686" y="18975"/>
                  </a:cubicBezTo>
                  <a:cubicBezTo>
                    <a:pt x="15013" y="18975"/>
                    <a:pt x="15336" y="18916"/>
                    <a:pt x="15653" y="18765"/>
                  </a:cubicBezTo>
                  <a:cubicBezTo>
                    <a:pt x="16851" y="18194"/>
                    <a:pt x="17427" y="16518"/>
                    <a:pt x="17600" y="14966"/>
                  </a:cubicBezTo>
                  <a:cubicBezTo>
                    <a:pt x="17775" y="13402"/>
                    <a:pt x="17665" y="11794"/>
                    <a:pt x="18058" y="10296"/>
                  </a:cubicBezTo>
                  <a:cubicBezTo>
                    <a:pt x="18515" y="8565"/>
                    <a:pt x="19603" y="7180"/>
                    <a:pt x="20180" y="5504"/>
                  </a:cubicBezTo>
                  <a:cubicBezTo>
                    <a:pt x="20765" y="3829"/>
                    <a:pt x="20573" y="1438"/>
                    <a:pt x="19192" y="767"/>
                  </a:cubicBezTo>
                  <a:cubicBezTo>
                    <a:pt x="18946" y="649"/>
                    <a:pt x="18698" y="600"/>
                    <a:pt x="18449" y="600"/>
                  </a:cubicBezTo>
                  <a:cubicBezTo>
                    <a:pt x="17012" y="600"/>
                    <a:pt x="15520" y="2262"/>
                    <a:pt x="14092" y="2262"/>
                  </a:cubicBezTo>
                  <a:cubicBezTo>
                    <a:pt x="13839" y="2262"/>
                    <a:pt x="13588" y="2209"/>
                    <a:pt x="13340" y="2086"/>
                  </a:cubicBezTo>
                  <a:cubicBezTo>
                    <a:pt x="11697" y="1284"/>
                    <a:pt x="11304" y="0"/>
                    <a:pt x="1022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 name="Google Shape;17;p2"/>
            <p:cNvSpPr/>
            <p:nvPr/>
          </p:nvSpPr>
          <p:spPr>
            <a:xfrm flipH="1" rot="10800000">
              <a:off x="191393" y="179158"/>
              <a:ext cx="821962" cy="553380"/>
            </a:xfrm>
            <a:custGeom>
              <a:avLst/>
              <a:gdLst/>
              <a:ahLst/>
              <a:cxnLst>
                <a:cxn ang="0">
                  <a:pos x="wd2" y="hd2"/>
                </a:cxn>
                <a:cxn ang="5400000">
                  <a:pos x="wd2" y="hd2"/>
                </a:cxn>
                <a:cxn ang="10800000">
                  <a:pos x="wd2" y="hd2"/>
                </a:cxn>
                <a:cxn ang="16200000">
                  <a:pos x="wd2" y="hd2"/>
                </a:cxn>
              </a:cxnLst>
              <a:rect l="0" t="0" r="r" b="b"/>
              <a:pathLst>
                <a:path w="20866" h="21600" fill="norm" stroke="1" extrusionOk="0">
                  <a:moveTo>
                    <a:pt x="15068" y="0"/>
                  </a:moveTo>
                  <a:cubicBezTo>
                    <a:pt x="14176" y="0"/>
                    <a:pt x="13379" y="980"/>
                    <a:pt x="12781" y="2024"/>
                  </a:cubicBezTo>
                  <a:cubicBezTo>
                    <a:pt x="12142" y="3136"/>
                    <a:pt x="11582" y="4440"/>
                    <a:pt x="10719" y="5123"/>
                  </a:cubicBezTo>
                  <a:cubicBezTo>
                    <a:pt x="9928" y="5749"/>
                    <a:pt x="9103" y="5923"/>
                    <a:pt x="8264" y="5923"/>
                  </a:cubicBezTo>
                  <a:cubicBezTo>
                    <a:pt x="7217" y="5923"/>
                    <a:pt x="6146" y="5654"/>
                    <a:pt x="5084" y="5654"/>
                  </a:cubicBezTo>
                  <a:cubicBezTo>
                    <a:pt x="3905" y="5654"/>
                    <a:pt x="2737" y="5985"/>
                    <a:pt x="1623" y="7384"/>
                  </a:cubicBezTo>
                  <a:cubicBezTo>
                    <a:pt x="-462" y="10004"/>
                    <a:pt x="-509" y="15615"/>
                    <a:pt x="1312" y="18630"/>
                  </a:cubicBezTo>
                  <a:cubicBezTo>
                    <a:pt x="2475" y="20573"/>
                    <a:pt x="4207" y="21506"/>
                    <a:pt x="5940" y="21506"/>
                  </a:cubicBezTo>
                  <a:cubicBezTo>
                    <a:pt x="6502" y="21506"/>
                    <a:pt x="7064" y="21407"/>
                    <a:pt x="7607" y="21215"/>
                  </a:cubicBezTo>
                  <a:cubicBezTo>
                    <a:pt x="9253" y="20639"/>
                    <a:pt x="10853" y="19294"/>
                    <a:pt x="12498" y="19294"/>
                  </a:cubicBezTo>
                  <a:cubicBezTo>
                    <a:pt x="12734" y="19294"/>
                    <a:pt x="12971" y="19322"/>
                    <a:pt x="13209" y="19384"/>
                  </a:cubicBezTo>
                  <a:cubicBezTo>
                    <a:pt x="14762" y="19782"/>
                    <a:pt x="16106" y="21600"/>
                    <a:pt x="17665" y="21600"/>
                  </a:cubicBezTo>
                  <a:cubicBezTo>
                    <a:pt x="17700" y="21600"/>
                    <a:pt x="17734" y="21599"/>
                    <a:pt x="17769" y="21597"/>
                  </a:cubicBezTo>
                  <a:cubicBezTo>
                    <a:pt x="19052" y="21525"/>
                    <a:pt x="20219" y="20077"/>
                    <a:pt x="20655" y="18223"/>
                  </a:cubicBezTo>
                  <a:cubicBezTo>
                    <a:pt x="21091" y="16369"/>
                    <a:pt x="20826" y="14215"/>
                    <a:pt x="20080" y="12611"/>
                  </a:cubicBezTo>
                  <a:cubicBezTo>
                    <a:pt x="19543" y="11464"/>
                    <a:pt x="18788" y="10566"/>
                    <a:pt x="18329" y="9334"/>
                  </a:cubicBezTo>
                  <a:cubicBezTo>
                    <a:pt x="17729" y="7719"/>
                    <a:pt x="17729" y="5769"/>
                    <a:pt x="17466" y="3951"/>
                  </a:cubicBezTo>
                  <a:cubicBezTo>
                    <a:pt x="17201" y="2144"/>
                    <a:pt x="16446" y="206"/>
                    <a:pt x="15248" y="13"/>
                  </a:cubicBezTo>
                  <a:cubicBezTo>
                    <a:pt x="15188" y="4"/>
                    <a:pt x="15128" y="0"/>
                    <a:pt x="15068"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 name="Google Shape;18;p2"/>
            <p:cNvSpPr/>
            <p:nvPr/>
          </p:nvSpPr>
          <p:spPr>
            <a:xfrm flipH="1" rot="10800000">
              <a:off x="1330856" y="553167"/>
              <a:ext cx="315454" cy="478187"/>
            </a:xfrm>
            <a:custGeom>
              <a:avLst/>
              <a:gdLst/>
              <a:ahLst/>
              <a:cxnLst>
                <a:cxn ang="0">
                  <a:pos x="wd2" y="hd2"/>
                </a:cxn>
                <a:cxn ang="5400000">
                  <a:pos x="wd2" y="hd2"/>
                </a:cxn>
                <a:cxn ang="10800000">
                  <a:pos x="wd2" y="hd2"/>
                </a:cxn>
                <a:cxn ang="16200000">
                  <a:pos x="wd2" y="hd2"/>
                </a:cxn>
              </a:cxnLst>
              <a:rect l="0" t="0" r="r" b="b"/>
              <a:pathLst>
                <a:path w="21541" h="21600" fill="norm" stroke="1" extrusionOk="0">
                  <a:moveTo>
                    <a:pt x="17648" y="0"/>
                  </a:moveTo>
                  <a:cubicBezTo>
                    <a:pt x="17579" y="0"/>
                    <a:pt x="17509" y="0"/>
                    <a:pt x="17440" y="0"/>
                  </a:cubicBezTo>
                  <a:cubicBezTo>
                    <a:pt x="14635" y="0"/>
                    <a:pt x="11871" y="471"/>
                    <a:pt x="9151" y="956"/>
                  </a:cubicBezTo>
                  <a:cubicBezTo>
                    <a:pt x="6744" y="1371"/>
                    <a:pt x="4170" y="1856"/>
                    <a:pt x="2600" y="3116"/>
                  </a:cubicBezTo>
                  <a:cubicBezTo>
                    <a:pt x="946" y="4444"/>
                    <a:pt x="759" y="6300"/>
                    <a:pt x="633" y="8031"/>
                  </a:cubicBezTo>
                  <a:cubicBezTo>
                    <a:pt x="445" y="11298"/>
                    <a:pt x="234" y="14579"/>
                    <a:pt x="26" y="17862"/>
                  </a:cubicBezTo>
                  <a:cubicBezTo>
                    <a:pt x="-15" y="18651"/>
                    <a:pt x="-59" y="19454"/>
                    <a:pt x="340" y="20187"/>
                  </a:cubicBezTo>
                  <a:cubicBezTo>
                    <a:pt x="759" y="20935"/>
                    <a:pt x="1761" y="21585"/>
                    <a:pt x="2934" y="21600"/>
                  </a:cubicBezTo>
                  <a:cubicBezTo>
                    <a:pt x="2954" y="21600"/>
                    <a:pt x="2977" y="21600"/>
                    <a:pt x="2998" y="21600"/>
                  </a:cubicBezTo>
                  <a:cubicBezTo>
                    <a:pt x="4554" y="21600"/>
                    <a:pt x="5664" y="20576"/>
                    <a:pt x="6220" y="19605"/>
                  </a:cubicBezTo>
                  <a:cubicBezTo>
                    <a:pt x="6785" y="18622"/>
                    <a:pt x="7143" y="17501"/>
                    <a:pt x="8377" y="16850"/>
                  </a:cubicBezTo>
                  <a:cubicBezTo>
                    <a:pt x="9418" y="16300"/>
                    <a:pt x="10737" y="16231"/>
                    <a:pt x="12108" y="16231"/>
                  </a:cubicBezTo>
                  <a:cubicBezTo>
                    <a:pt x="12563" y="16231"/>
                    <a:pt x="13025" y="16239"/>
                    <a:pt x="13483" y="16239"/>
                  </a:cubicBezTo>
                  <a:cubicBezTo>
                    <a:pt x="14110" y="16239"/>
                    <a:pt x="14730" y="16226"/>
                    <a:pt x="15327" y="16157"/>
                  </a:cubicBezTo>
                  <a:cubicBezTo>
                    <a:pt x="15849" y="16103"/>
                    <a:pt x="16350" y="16006"/>
                    <a:pt x="16833" y="15867"/>
                  </a:cubicBezTo>
                  <a:cubicBezTo>
                    <a:pt x="16581" y="13224"/>
                    <a:pt x="16874" y="10565"/>
                    <a:pt x="17733" y="7975"/>
                  </a:cubicBezTo>
                  <a:cubicBezTo>
                    <a:pt x="18589" y="5373"/>
                    <a:pt x="19973" y="2852"/>
                    <a:pt x="21541" y="361"/>
                  </a:cubicBezTo>
                  <a:cubicBezTo>
                    <a:pt x="20268" y="124"/>
                    <a:pt x="18960" y="0"/>
                    <a:pt x="1764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 name="Google Shape;19;p2"/>
            <p:cNvSpPr/>
            <p:nvPr/>
          </p:nvSpPr>
          <p:spPr>
            <a:xfrm flipH="1" rot="10800000">
              <a:off x="149608" y="984802"/>
              <a:ext cx="905413" cy="1092036"/>
            </a:xfrm>
            <a:custGeom>
              <a:avLst/>
              <a:gdLst/>
              <a:ahLst/>
              <a:cxnLst>
                <a:cxn ang="0">
                  <a:pos x="wd2" y="hd2"/>
                </a:cxn>
                <a:cxn ang="5400000">
                  <a:pos x="wd2" y="hd2"/>
                </a:cxn>
                <a:cxn ang="10800000">
                  <a:pos x="wd2" y="hd2"/>
                </a:cxn>
                <a:cxn ang="16200000">
                  <a:pos x="wd2" y="hd2"/>
                </a:cxn>
              </a:cxnLst>
              <a:rect l="0" t="0" r="r" b="b"/>
              <a:pathLst>
                <a:path w="21162" h="21600" fill="norm" stroke="1" extrusionOk="0">
                  <a:moveTo>
                    <a:pt x="5587" y="0"/>
                  </a:moveTo>
                  <a:cubicBezTo>
                    <a:pt x="3076" y="0"/>
                    <a:pt x="935" y="3083"/>
                    <a:pt x="314" y="4795"/>
                  </a:cubicBezTo>
                  <a:cubicBezTo>
                    <a:pt x="-130" y="6001"/>
                    <a:pt x="-137" y="7347"/>
                    <a:pt x="508" y="8481"/>
                  </a:cubicBezTo>
                  <a:cubicBezTo>
                    <a:pt x="1518" y="10263"/>
                    <a:pt x="3990" y="11349"/>
                    <a:pt x="4491" y="13277"/>
                  </a:cubicBezTo>
                  <a:cubicBezTo>
                    <a:pt x="4821" y="14532"/>
                    <a:pt x="4219" y="15798"/>
                    <a:pt x="3789" y="17029"/>
                  </a:cubicBezTo>
                  <a:cubicBezTo>
                    <a:pt x="3359" y="18254"/>
                    <a:pt x="3152" y="19709"/>
                    <a:pt x="4097" y="20709"/>
                  </a:cubicBezTo>
                  <a:cubicBezTo>
                    <a:pt x="4680" y="21321"/>
                    <a:pt x="5586" y="21600"/>
                    <a:pt x="6519" y="21600"/>
                  </a:cubicBezTo>
                  <a:cubicBezTo>
                    <a:pt x="7204" y="21600"/>
                    <a:pt x="7901" y="21450"/>
                    <a:pt x="8496" y="21170"/>
                  </a:cubicBezTo>
                  <a:cubicBezTo>
                    <a:pt x="9900" y="20509"/>
                    <a:pt x="10824" y="19302"/>
                    <a:pt x="11540" y="18090"/>
                  </a:cubicBezTo>
                  <a:cubicBezTo>
                    <a:pt x="12257" y="16872"/>
                    <a:pt x="12852" y="15580"/>
                    <a:pt x="13848" y="14513"/>
                  </a:cubicBezTo>
                  <a:cubicBezTo>
                    <a:pt x="14886" y="13398"/>
                    <a:pt x="16305" y="12597"/>
                    <a:pt x="17630" y="11725"/>
                  </a:cubicBezTo>
                  <a:cubicBezTo>
                    <a:pt x="18956" y="10852"/>
                    <a:pt x="20245" y="9851"/>
                    <a:pt x="20854" y="8530"/>
                  </a:cubicBezTo>
                  <a:cubicBezTo>
                    <a:pt x="21463" y="7202"/>
                    <a:pt x="21191" y="5498"/>
                    <a:pt x="19837" y="4667"/>
                  </a:cubicBezTo>
                  <a:cubicBezTo>
                    <a:pt x="18490" y="3843"/>
                    <a:pt x="16649" y="4115"/>
                    <a:pt x="15001" y="3976"/>
                  </a:cubicBezTo>
                  <a:cubicBezTo>
                    <a:pt x="13418" y="3837"/>
                    <a:pt x="11949" y="3285"/>
                    <a:pt x="10609" y="2582"/>
                  </a:cubicBezTo>
                  <a:cubicBezTo>
                    <a:pt x="9270" y="1879"/>
                    <a:pt x="8123" y="751"/>
                    <a:pt x="6690" y="206"/>
                  </a:cubicBezTo>
                  <a:cubicBezTo>
                    <a:pt x="6317" y="64"/>
                    <a:pt x="5948" y="0"/>
                    <a:pt x="558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 name="Google Shape;20;p2"/>
          <p:cNvGrpSpPr/>
          <p:nvPr/>
        </p:nvGrpSpPr>
        <p:grpSpPr>
          <a:xfrm>
            <a:off x="5956654" y="1513429"/>
            <a:ext cx="5372467" cy="4953108"/>
            <a:chOff x="0" y="0"/>
            <a:chExt cx="5372466" cy="4953106"/>
          </a:xfrm>
        </p:grpSpPr>
        <p:sp>
          <p:nvSpPr>
            <p:cNvPr id="22" name="Google Shape;21;p2"/>
            <p:cNvSpPr/>
            <p:nvPr/>
          </p:nvSpPr>
          <p:spPr>
            <a:xfrm rot="14012468">
              <a:off x="1339589" y="131614"/>
              <a:ext cx="2693289" cy="4689878"/>
            </a:xfrm>
            <a:custGeom>
              <a:avLst/>
              <a:gdLst/>
              <a:ahLst/>
              <a:cxnLst>
                <a:cxn ang="0">
                  <a:pos x="wd2" y="hd2"/>
                </a:cxn>
                <a:cxn ang="5400000">
                  <a:pos x="wd2" y="hd2"/>
                </a:cxn>
                <a:cxn ang="10800000">
                  <a:pos x="wd2" y="hd2"/>
                </a:cxn>
                <a:cxn ang="16200000">
                  <a:pos x="wd2" y="hd2"/>
                </a:cxn>
              </a:cxnLst>
              <a:rect l="0" t="0" r="r" b="b"/>
              <a:pathLst>
                <a:path w="21338" h="21600" fill="norm" stroke="1" extrusionOk="0">
                  <a:moveTo>
                    <a:pt x="16942" y="0"/>
                  </a:moveTo>
                  <a:cubicBezTo>
                    <a:pt x="16000" y="0"/>
                    <a:pt x="15048" y="122"/>
                    <a:pt x="14152" y="302"/>
                  </a:cubicBezTo>
                  <a:cubicBezTo>
                    <a:pt x="12789" y="576"/>
                    <a:pt x="11513" y="981"/>
                    <a:pt x="10181" y="1310"/>
                  </a:cubicBezTo>
                  <a:cubicBezTo>
                    <a:pt x="8314" y="1772"/>
                    <a:pt x="6288" y="2084"/>
                    <a:pt x="4271" y="2084"/>
                  </a:cubicBezTo>
                  <a:cubicBezTo>
                    <a:pt x="3602" y="2084"/>
                    <a:pt x="2933" y="2049"/>
                    <a:pt x="2271" y="1975"/>
                  </a:cubicBezTo>
                  <a:cubicBezTo>
                    <a:pt x="1483" y="1885"/>
                    <a:pt x="720" y="1735"/>
                    <a:pt x="0" y="1527"/>
                  </a:cubicBezTo>
                  <a:lnTo>
                    <a:pt x="0" y="21600"/>
                  </a:lnTo>
                  <a:lnTo>
                    <a:pt x="18430" y="21600"/>
                  </a:lnTo>
                  <a:cubicBezTo>
                    <a:pt x="18449" y="21297"/>
                    <a:pt x="18110" y="20983"/>
                    <a:pt x="17670" y="20795"/>
                  </a:cubicBezTo>
                  <a:cubicBezTo>
                    <a:pt x="17133" y="20563"/>
                    <a:pt x="16470" y="20457"/>
                    <a:pt x="15861" y="20298"/>
                  </a:cubicBezTo>
                  <a:cubicBezTo>
                    <a:pt x="13586" y="19703"/>
                    <a:pt x="12069" y="18245"/>
                    <a:pt x="12220" y="16797"/>
                  </a:cubicBezTo>
                  <a:cubicBezTo>
                    <a:pt x="12314" y="15895"/>
                    <a:pt x="12983" y="15052"/>
                    <a:pt x="13505" y="14199"/>
                  </a:cubicBezTo>
                  <a:cubicBezTo>
                    <a:pt x="14029" y="13348"/>
                    <a:pt x="14406" y="12405"/>
                    <a:pt x="13916" y="11547"/>
                  </a:cubicBezTo>
                  <a:lnTo>
                    <a:pt x="13885" y="11496"/>
                  </a:lnTo>
                  <a:cubicBezTo>
                    <a:pt x="13809" y="11374"/>
                    <a:pt x="13718" y="11255"/>
                    <a:pt x="13615" y="11140"/>
                  </a:cubicBezTo>
                  <a:cubicBezTo>
                    <a:pt x="13589" y="11111"/>
                    <a:pt x="13561" y="11082"/>
                    <a:pt x="13533" y="11052"/>
                  </a:cubicBezTo>
                  <a:cubicBezTo>
                    <a:pt x="13209" y="10716"/>
                    <a:pt x="12789" y="10402"/>
                    <a:pt x="12371" y="10092"/>
                  </a:cubicBezTo>
                  <a:cubicBezTo>
                    <a:pt x="12336" y="10066"/>
                    <a:pt x="12302" y="10041"/>
                    <a:pt x="12270" y="10015"/>
                  </a:cubicBezTo>
                  <a:cubicBezTo>
                    <a:pt x="12186" y="9953"/>
                    <a:pt x="12101" y="9889"/>
                    <a:pt x="12019" y="9827"/>
                  </a:cubicBezTo>
                  <a:cubicBezTo>
                    <a:pt x="11975" y="9790"/>
                    <a:pt x="11928" y="9756"/>
                    <a:pt x="11884" y="9719"/>
                  </a:cubicBezTo>
                  <a:cubicBezTo>
                    <a:pt x="11592" y="9487"/>
                    <a:pt x="11325" y="9252"/>
                    <a:pt x="11124" y="9002"/>
                  </a:cubicBezTo>
                  <a:cubicBezTo>
                    <a:pt x="11095" y="8963"/>
                    <a:pt x="11064" y="8927"/>
                    <a:pt x="11039" y="8888"/>
                  </a:cubicBezTo>
                  <a:cubicBezTo>
                    <a:pt x="10960" y="8779"/>
                    <a:pt x="10897" y="8666"/>
                    <a:pt x="10850" y="8551"/>
                  </a:cubicBezTo>
                  <a:cubicBezTo>
                    <a:pt x="10813" y="8463"/>
                    <a:pt x="10787" y="8372"/>
                    <a:pt x="10772" y="8280"/>
                  </a:cubicBezTo>
                  <a:cubicBezTo>
                    <a:pt x="10765" y="8231"/>
                    <a:pt x="10762" y="8180"/>
                    <a:pt x="10762" y="8132"/>
                  </a:cubicBezTo>
                  <a:cubicBezTo>
                    <a:pt x="10740" y="7128"/>
                    <a:pt x="12116" y="6248"/>
                    <a:pt x="13646" y="5746"/>
                  </a:cubicBezTo>
                  <a:cubicBezTo>
                    <a:pt x="15245" y="5218"/>
                    <a:pt x="17083" y="4960"/>
                    <a:pt x="18663" y="4409"/>
                  </a:cubicBezTo>
                  <a:cubicBezTo>
                    <a:pt x="20240" y="3859"/>
                    <a:pt x="21600" y="2862"/>
                    <a:pt x="21295" y="1807"/>
                  </a:cubicBezTo>
                  <a:cubicBezTo>
                    <a:pt x="21053" y="978"/>
                    <a:pt x="19797" y="333"/>
                    <a:pt x="18405" y="110"/>
                  </a:cubicBezTo>
                  <a:cubicBezTo>
                    <a:pt x="17926" y="34"/>
                    <a:pt x="17436" y="0"/>
                    <a:pt x="16942"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 name="Google Shape;22;p2"/>
            <p:cNvSpPr/>
            <p:nvPr/>
          </p:nvSpPr>
          <p:spPr>
            <a:xfrm rot="14012468">
              <a:off x="1926710" y="3604127"/>
              <a:ext cx="677515" cy="872915"/>
            </a:xfrm>
            <a:custGeom>
              <a:avLst/>
              <a:gdLst/>
              <a:ahLst/>
              <a:cxnLst>
                <a:cxn ang="0">
                  <a:pos x="wd2" y="hd2"/>
                </a:cxn>
                <a:cxn ang="5400000">
                  <a:pos x="wd2" y="hd2"/>
                </a:cxn>
                <a:cxn ang="10800000">
                  <a:pos x="wd2" y="hd2"/>
                </a:cxn>
                <a:cxn ang="16200000">
                  <a:pos x="wd2" y="hd2"/>
                </a:cxn>
              </a:cxnLst>
              <a:rect l="0" t="0" r="r" b="b"/>
              <a:pathLst>
                <a:path w="20816" h="21600" fill="norm" stroke="1" extrusionOk="0">
                  <a:moveTo>
                    <a:pt x="3621" y="0"/>
                  </a:moveTo>
                  <a:cubicBezTo>
                    <a:pt x="2701" y="0"/>
                    <a:pt x="1784" y="57"/>
                    <a:pt x="877" y="182"/>
                  </a:cubicBezTo>
                  <a:cubicBezTo>
                    <a:pt x="573" y="222"/>
                    <a:pt x="293" y="271"/>
                    <a:pt x="0" y="340"/>
                  </a:cubicBezTo>
                  <a:lnTo>
                    <a:pt x="0" y="21600"/>
                  </a:lnTo>
                  <a:cubicBezTo>
                    <a:pt x="829" y="20934"/>
                    <a:pt x="1462" y="20060"/>
                    <a:pt x="1962" y="19197"/>
                  </a:cubicBezTo>
                  <a:cubicBezTo>
                    <a:pt x="2876" y="17626"/>
                    <a:pt x="3692" y="15890"/>
                    <a:pt x="5458" y="14909"/>
                  </a:cubicBezTo>
                  <a:cubicBezTo>
                    <a:pt x="6813" y="14161"/>
                    <a:pt x="8415" y="14008"/>
                    <a:pt x="10085" y="14008"/>
                  </a:cubicBezTo>
                  <a:cubicBezTo>
                    <a:pt x="11253" y="14008"/>
                    <a:pt x="12457" y="14083"/>
                    <a:pt x="13630" y="14083"/>
                  </a:cubicBezTo>
                  <a:cubicBezTo>
                    <a:pt x="15182" y="14083"/>
                    <a:pt x="16684" y="13952"/>
                    <a:pt x="17994" y="13339"/>
                  </a:cubicBezTo>
                  <a:cubicBezTo>
                    <a:pt x="21319" y="11789"/>
                    <a:pt x="21600" y="7698"/>
                    <a:pt x="19394" y="5157"/>
                  </a:cubicBezTo>
                  <a:cubicBezTo>
                    <a:pt x="17202" y="2615"/>
                    <a:pt x="13351" y="1359"/>
                    <a:pt x="9612" y="644"/>
                  </a:cubicBezTo>
                  <a:cubicBezTo>
                    <a:pt x="7656" y="266"/>
                    <a:pt x="5631" y="0"/>
                    <a:pt x="362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 name="Google Shape;23;p2"/>
            <p:cNvSpPr/>
            <p:nvPr/>
          </p:nvSpPr>
          <p:spPr>
            <a:xfrm rot="14012468">
              <a:off x="631483" y="2754976"/>
              <a:ext cx="888425" cy="766637"/>
            </a:xfrm>
            <a:custGeom>
              <a:avLst/>
              <a:gdLst/>
              <a:ahLst/>
              <a:cxnLst>
                <a:cxn ang="0">
                  <a:pos x="wd2" y="hd2"/>
                </a:cxn>
                <a:cxn ang="5400000">
                  <a:pos x="wd2" y="hd2"/>
                </a:cxn>
                <a:cxn ang="10800000">
                  <a:pos x="wd2" y="hd2"/>
                </a:cxn>
                <a:cxn ang="16200000">
                  <a:pos x="wd2" y="hd2"/>
                </a:cxn>
              </a:cxnLst>
              <a:rect l="0" t="0" r="r" b="b"/>
              <a:pathLst>
                <a:path w="20491" h="21600" fill="norm" stroke="1" extrusionOk="0">
                  <a:moveTo>
                    <a:pt x="10220" y="0"/>
                  </a:moveTo>
                  <a:cubicBezTo>
                    <a:pt x="9777" y="0"/>
                    <a:pt x="9218" y="215"/>
                    <a:pt x="8410" y="767"/>
                  </a:cubicBezTo>
                  <a:cubicBezTo>
                    <a:pt x="6683" y="1951"/>
                    <a:pt x="5923" y="2767"/>
                    <a:pt x="3911" y="3147"/>
                  </a:cubicBezTo>
                  <a:cubicBezTo>
                    <a:pt x="2256" y="3449"/>
                    <a:pt x="1150" y="3381"/>
                    <a:pt x="336" y="5515"/>
                  </a:cubicBezTo>
                  <a:cubicBezTo>
                    <a:pt x="-835" y="8621"/>
                    <a:pt x="1415" y="10564"/>
                    <a:pt x="1689" y="13458"/>
                  </a:cubicBezTo>
                  <a:cubicBezTo>
                    <a:pt x="1917" y="15871"/>
                    <a:pt x="437" y="18630"/>
                    <a:pt x="1661" y="20552"/>
                  </a:cubicBezTo>
                  <a:cubicBezTo>
                    <a:pt x="2139" y="21301"/>
                    <a:pt x="2850" y="21600"/>
                    <a:pt x="3620" y="21600"/>
                  </a:cubicBezTo>
                  <a:cubicBezTo>
                    <a:pt x="4502" y="21600"/>
                    <a:pt x="5463" y="21208"/>
                    <a:pt x="6234" y="20652"/>
                  </a:cubicBezTo>
                  <a:cubicBezTo>
                    <a:pt x="7670" y="19613"/>
                    <a:pt x="9024" y="18116"/>
                    <a:pt x="10696" y="18072"/>
                  </a:cubicBezTo>
                  <a:cubicBezTo>
                    <a:pt x="10722" y="18070"/>
                    <a:pt x="10747" y="18070"/>
                    <a:pt x="10772" y="18070"/>
                  </a:cubicBezTo>
                  <a:cubicBezTo>
                    <a:pt x="12090" y="18070"/>
                    <a:pt x="13418" y="18975"/>
                    <a:pt x="14686" y="18975"/>
                  </a:cubicBezTo>
                  <a:cubicBezTo>
                    <a:pt x="15013" y="18975"/>
                    <a:pt x="15336" y="18916"/>
                    <a:pt x="15653" y="18765"/>
                  </a:cubicBezTo>
                  <a:cubicBezTo>
                    <a:pt x="16851" y="18194"/>
                    <a:pt x="17427" y="16518"/>
                    <a:pt x="17600" y="14966"/>
                  </a:cubicBezTo>
                  <a:cubicBezTo>
                    <a:pt x="17775" y="13402"/>
                    <a:pt x="17665" y="11794"/>
                    <a:pt x="18058" y="10296"/>
                  </a:cubicBezTo>
                  <a:cubicBezTo>
                    <a:pt x="18515" y="8565"/>
                    <a:pt x="19603" y="7180"/>
                    <a:pt x="20180" y="5504"/>
                  </a:cubicBezTo>
                  <a:cubicBezTo>
                    <a:pt x="20765" y="3829"/>
                    <a:pt x="20573" y="1438"/>
                    <a:pt x="19192" y="767"/>
                  </a:cubicBezTo>
                  <a:cubicBezTo>
                    <a:pt x="18946" y="649"/>
                    <a:pt x="18698" y="600"/>
                    <a:pt x="18449" y="600"/>
                  </a:cubicBezTo>
                  <a:cubicBezTo>
                    <a:pt x="17012" y="600"/>
                    <a:pt x="15520" y="2262"/>
                    <a:pt x="14092" y="2262"/>
                  </a:cubicBezTo>
                  <a:cubicBezTo>
                    <a:pt x="13839" y="2262"/>
                    <a:pt x="13588" y="2209"/>
                    <a:pt x="13340" y="2086"/>
                  </a:cubicBezTo>
                  <a:cubicBezTo>
                    <a:pt x="11697" y="1284"/>
                    <a:pt x="11304" y="0"/>
                    <a:pt x="1022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 name="Google Shape;24;p2"/>
            <p:cNvSpPr/>
            <p:nvPr/>
          </p:nvSpPr>
          <p:spPr>
            <a:xfrm rot="14012468">
              <a:off x="3903837" y="1531720"/>
              <a:ext cx="1063266" cy="715837"/>
            </a:xfrm>
            <a:custGeom>
              <a:avLst/>
              <a:gdLst/>
              <a:ahLst/>
              <a:cxnLst>
                <a:cxn ang="0">
                  <a:pos x="wd2" y="hd2"/>
                </a:cxn>
                <a:cxn ang="5400000">
                  <a:pos x="wd2" y="hd2"/>
                </a:cxn>
                <a:cxn ang="10800000">
                  <a:pos x="wd2" y="hd2"/>
                </a:cxn>
                <a:cxn ang="16200000">
                  <a:pos x="wd2" y="hd2"/>
                </a:cxn>
              </a:cxnLst>
              <a:rect l="0" t="0" r="r" b="b"/>
              <a:pathLst>
                <a:path w="20866" h="21600" fill="norm" stroke="1" extrusionOk="0">
                  <a:moveTo>
                    <a:pt x="15068" y="0"/>
                  </a:moveTo>
                  <a:cubicBezTo>
                    <a:pt x="14176" y="0"/>
                    <a:pt x="13379" y="980"/>
                    <a:pt x="12781" y="2024"/>
                  </a:cubicBezTo>
                  <a:cubicBezTo>
                    <a:pt x="12142" y="3136"/>
                    <a:pt x="11582" y="4440"/>
                    <a:pt x="10719" y="5123"/>
                  </a:cubicBezTo>
                  <a:cubicBezTo>
                    <a:pt x="9928" y="5749"/>
                    <a:pt x="9103" y="5923"/>
                    <a:pt x="8264" y="5923"/>
                  </a:cubicBezTo>
                  <a:cubicBezTo>
                    <a:pt x="7217" y="5923"/>
                    <a:pt x="6146" y="5654"/>
                    <a:pt x="5084" y="5654"/>
                  </a:cubicBezTo>
                  <a:cubicBezTo>
                    <a:pt x="3905" y="5654"/>
                    <a:pt x="2737" y="5985"/>
                    <a:pt x="1623" y="7384"/>
                  </a:cubicBezTo>
                  <a:cubicBezTo>
                    <a:pt x="-462" y="10004"/>
                    <a:pt x="-509" y="15615"/>
                    <a:pt x="1312" y="18630"/>
                  </a:cubicBezTo>
                  <a:cubicBezTo>
                    <a:pt x="2475" y="20573"/>
                    <a:pt x="4207" y="21506"/>
                    <a:pt x="5940" y="21506"/>
                  </a:cubicBezTo>
                  <a:cubicBezTo>
                    <a:pt x="6502" y="21506"/>
                    <a:pt x="7064" y="21407"/>
                    <a:pt x="7607" y="21215"/>
                  </a:cubicBezTo>
                  <a:cubicBezTo>
                    <a:pt x="9253" y="20639"/>
                    <a:pt x="10853" y="19294"/>
                    <a:pt x="12498" y="19294"/>
                  </a:cubicBezTo>
                  <a:cubicBezTo>
                    <a:pt x="12734" y="19294"/>
                    <a:pt x="12971" y="19322"/>
                    <a:pt x="13209" y="19384"/>
                  </a:cubicBezTo>
                  <a:cubicBezTo>
                    <a:pt x="14762" y="19782"/>
                    <a:pt x="16106" y="21600"/>
                    <a:pt x="17665" y="21600"/>
                  </a:cubicBezTo>
                  <a:cubicBezTo>
                    <a:pt x="17700" y="21600"/>
                    <a:pt x="17734" y="21599"/>
                    <a:pt x="17769" y="21597"/>
                  </a:cubicBezTo>
                  <a:cubicBezTo>
                    <a:pt x="19052" y="21525"/>
                    <a:pt x="20219" y="20077"/>
                    <a:pt x="20655" y="18223"/>
                  </a:cubicBezTo>
                  <a:cubicBezTo>
                    <a:pt x="21091" y="16369"/>
                    <a:pt x="20826" y="14215"/>
                    <a:pt x="20080" y="12611"/>
                  </a:cubicBezTo>
                  <a:cubicBezTo>
                    <a:pt x="19543" y="11464"/>
                    <a:pt x="18788" y="10566"/>
                    <a:pt x="18329" y="9334"/>
                  </a:cubicBezTo>
                  <a:cubicBezTo>
                    <a:pt x="17729" y="7719"/>
                    <a:pt x="17729" y="5769"/>
                    <a:pt x="17466" y="3951"/>
                  </a:cubicBezTo>
                  <a:cubicBezTo>
                    <a:pt x="17201" y="2144"/>
                    <a:pt x="16446" y="206"/>
                    <a:pt x="15248" y="13"/>
                  </a:cubicBezTo>
                  <a:cubicBezTo>
                    <a:pt x="15188" y="4"/>
                    <a:pt x="15128" y="0"/>
                    <a:pt x="15068"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 name="Google Shape;25;p2"/>
            <p:cNvSpPr/>
            <p:nvPr/>
          </p:nvSpPr>
          <p:spPr>
            <a:xfrm rot="14012468">
              <a:off x="2731506" y="2009716"/>
              <a:ext cx="1171218" cy="1412628"/>
            </a:xfrm>
            <a:custGeom>
              <a:avLst/>
              <a:gdLst/>
              <a:ahLst/>
              <a:cxnLst>
                <a:cxn ang="0">
                  <a:pos x="wd2" y="hd2"/>
                </a:cxn>
                <a:cxn ang="5400000">
                  <a:pos x="wd2" y="hd2"/>
                </a:cxn>
                <a:cxn ang="10800000">
                  <a:pos x="wd2" y="hd2"/>
                </a:cxn>
                <a:cxn ang="16200000">
                  <a:pos x="wd2" y="hd2"/>
                </a:cxn>
              </a:cxnLst>
              <a:rect l="0" t="0" r="r" b="b"/>
              <a:pathLst>
                <a:path w="21162" h="21600" fill="norm" stroke="1" extrusionOk="0">
                  <a:moveTo>
                    <a:pt x="5587" y="0"/>
                  </a:moveTo>
                  <a:cubicBezTo>
                    <a:pt x="3076" y="0"/>
                    <a:pt x="935" y="3083"/>
                    <a:pt x="314" y="4795"/>
                  </a:cubicBezTo>
                  <a:cubicBezTo>
                    <a:pt x="-130" y="6001"/>
                    <a:pt x="-137" y="7347"/>
                    <a:pt x="508" y="8481"/>
                  </a:cubicBezTo>
                  <a:cubicBezTo>
                    <a:pt x="1518" y="10263"/>
                    <a:pt x="3990" y="11349"/>
                    <a:pt x="4491" y="13277"/>
                  </a:cubicBezTo>
                  <a:cubicBezTo>
                    <a:pt x="4821" y="14532"/>
                    <a:pt x="4219" y="15798"/>
                    <a:pt x="3789" y="17029"/>
                  </a:cubicBezTo>
                  <a:cubicBezTo>
                    <a:pt x="3359" y="18254"/>
                    <a:pt x="3152" y="19709"/>
                    <a:pt x="4097" y="20709"/>
                  </a:cubicBezTo>
                  <a:cubicBezTo>
                    <a:pt x="4680" y="21321"/>
                    <a:pt x="5586" y="21600"/>
                    <a:pt x="6519" y="21600"/>
                  </a:cubicBezTo>
                  <a:cubicBezTo>
                    <a:pt x="7204" y="21600"/>
                    <a:pt x="7901" y="21450"/>
                    <a:pt x="8496" y="21170"/>
                  </a:cubicBezTo>
                  <a:cubicBezTo>
                    <a:pt x="9900" y="20509"/>
                    <a:pt x="10824" y="19302"/>
                    <a:pt x="11540" y="18090"/>
                  </a:cubicBezTo>
                  <a:cubicBezTo>
                    <a:pt x="12257" y="16872"/>
                    <a:pt x="12852" y="15580"/>
                    <a:pt x="13848" y="14513"/>
                  </a:cubicBezTo>
                  <a:cubicBezTo>
                    <a:pt x="14886" y="13398"/>
                    <a:pt x="16305" y="12597"/>
                    <a:pt x="17630" y="11725"/>
                  </a:cubicBezTo>
                  <a:cubicBezTo>
                    <a:pt x="18956" y="10852"/>
                    <a:pt x="20245" y="9851"/>
                    <a:pt x="20854" y="8530"/>
                  </a:cubicBezTo>
                  <a:cubicBezTo>
                    <a:pt x="21463" y="7202"/>
                    <a:pt x="21191" y="5498"/>
                    <a:pt x="19837" y="4667"/>
                  </a:cubicBezTo>
                  <a:cubicBezTo>
                    <a:pt x="18490" y="3843"/>
                    <a:pt x="16649" y="4115"/>
                    <a:pt x="15001" y="3976"/>
                  </a:cubicBezTo>
                  <a:cubicBezTo>
                    <a:pt x="13418" y="3837"/>
                    <a:pt x="11949" y="3285"/>
                    <a:pt x="10609" y="2582"/>
                  </a:cubicBezTo>
                  <a:cubicBezTo>
                    <a:pt x="9270" y="1879"/>
                    <a:pt x="8123" y="751"/>
                    <a:pt x="6690" y="206"/>
                  </a:cubicBezTo>
                  <a:cubicBezTo>
                    <a:pt x="6317" y="64"/>
                    <a:pt x="5948" y="0"/>
                    <a:pt x="558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8" name="Title Text"/>
          <p:cNvSpPr txBox="1"/>
          <p:nvPr>
            <p:ph type="title"/>
          </p:nvPr>
        </p:nvSpPr>
        <p:spPr>
          <a:xfrm>
            <a:off x="2307950" y="643525"/>
            <a:ext cx="4528200" cy="2492101"/>
          </a:xfrm>
          <a:prstGeom prst="rect">
            <a:avLst/>
          </a:prstGeom>
        </p:spPr>
        <p:txBody>
          <a:bodyPr anchor="b"/>
          <a:lstStyle>
            <a:lvl1pPr>
              <a:defRPr sz="7200"/>
            </a:lvl1pPr>
          </a:lstStyle>
          <a:p>
            <a:pPr/>
            <a:r>
              <a:t>Title Text</a:t>
            </a:r>
          </a:p>
        </p:txBody>
      </p:sp>
      <p:sp>
        <p:nvSpPr>
          <p:cNvPr id="29" name="Body Level One…"/>
          <p:cNvSpPr txBox="1"/>
          <p:nvPr>
            <p:ph type="body" sz="quarter" idx="1"/>
          </p:nvPr>
        </p:nvSpPr>
        <p:spPr>
          <a:xfrm>
            <a:off x="3171600" y="2834125"/>
            <a:ext cx="2800800" cy="792601"/>
          </a:xfrm>
          <a:prstGeom prst="rect">
            <a:avLst/>
          </a:prstGeom>
        </p:spPr>
        <p:txBody>
          <a:bodyPr>
            <a:normAutofit fontScale="100000" lnSpcReduction="0"/>
          </a:bodyPr>
          <a:lstStyle>
            <a:lvl1pPr marL="342900" indent="-228600" algn="ctr">
              <a:lnSpc>
                <a:spcPct val="100000"/>
              </a:lnSpc>
              <a:buClrTx/>
              <a:buSzTx/>
              <a:buFontTx/>
              <a:buNone/>
              <a:defRPr>
                <a:solidFill>
                  <a:srgbClr val="F1EFFF"/>
                </a:solidFill>
              </a:defRPr>
            </a:lvl1pPr>
            <a:lvl2pPr marL="342900" indent="254000" algn="ctr">
              <a:lnSpc>
                <a:spcPct val="100000"/>
              </a:lnSpc>
              <a:buClrTx/>
              <a:buSzTx/>
              <a:buFontTx/>
              <a:buNone/>
              <a:defRPr>
                <a:solidFill>
                  <a:srgbClr val="F1EFFF"/>
                </a:solidFill>
              </a:defRPr>
            </a:lvl2pPr>
            <a:lvl3pPr marL="342900" indent="711200" algn="ctr">
              <a:lnSpc>
                <a:spcPct val="100000"/>
              </a:lnSpc>
              <a:buClrTx/>
              <a:buSzTx/>
              <a:buFontTx/>
              <a:buNone/>
              <a:defRPr>
                <a:solidFill>
                  <a:srgbClr val="F1EFFF"/>
                </a:solidFill>
              </a:defRPr>
            </a:lvl3pPr>
            <a:lvl4pPr marL="342900" indent="1168400" algn="ctr">
              <a:lnSpc>
                <a:spcPct val="100000"/>
              </a:lnSpc>
              <a:buClrTx/>
              <a:buSzTx/>
              <a:buFontTx/>
              <a:buNone/>
              <a:defRPr>
                <a:solidFill>
                  <a:srgbClr val="F1EFFF"/>
                </a:solidFill>
              </a:defRPr>
            </a:lvl4pPr>
            <a:lvl5pPr marL="342900" indent="1625600" algn="ctr">
              <a:lnSpc>
                <a:spcPct val="100000"/>
              </a:lnSpc>
              <a:buClrTx/>
              <a:buSzTx/>
              <a:buFontTx/>
              <a:buNone/>
              <a:defRPr>
                <a:solidFill>
                  <a:srgbClr val="F1E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0" name="Google Shape;28;p2"/>
          <p:cNvSpPr/>
          <p:nvPr/>
        </p:nvSpPr>
        <p:spPr>
          <a:xfrm>
            <a:off x="1676503" y="1276347"/>
            <a:ext cx="466556" cy="475654"/>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610" y="1300"/>
                </a:moveTo>
                <a:lnTo>
                  <a:pt x="7624" y="1314"/>
                </a:lnTo>
                <a:cubicBezTo>
                  <a:pt x="7610" y="1314"/>
                  <a:pt x="7596" y="1300"/>
                  <a:pt x="7596" y="1300"/>
                </a:cubicBezTo>
                <a:close/>
                <a:moveTo>
                  <a:pt x="1146" y="6999"/>
                </a:moveTo>
                <a:cubicBezTo>
                  <a:pt x="1154" y="7007"/>
                  <a:pt x="1156" y="7014"/>
                  <a:pt x="1161" y="7021"/>
                </a:cubicBezTo>
                <a:lnTo>
                  <a:pt x="1146" y="7012"/>
                </a:lnTo>
                <a:cubicBezTo>
                  <a:pt x="1146" y="7012"/>
                  <a:pt x="1146" y="6999"/>
                  <a:pt x="1146" y="6999"/>
                </a:cubicBezTo>
                <a:close/>
                <a:moveTo>
                  <a:pt x="9159" y="0"/>
                </a:moveTo>
                <a:cubicBezTo>
                  <a:pt x="8992" y="13"/>
                  <a:pt x="8824" y="40"/>
                  <a:pt x="8656" y="82"/>
                </a:cubicBezTo>
                <a:cubicBezTo>
                  <a:pt x="8588" y="96"/>
                  <a:pt x="8517" y="109"/>
                  <a:pt x="8461" y="136"/>
                </a:cubicBezTo>
                <a:cubicBezTo>
                  <a:pt x="7694" y="384"/>
                  <a:pt x="7176" y="903"/>
                  <a:pt x="7317" y="1300"/>
                </a:cubicBezTo>
                <a:cubicBezTo>
                  <a:pt x="7392" y="1546"/>
                  <a:pt x="7713" y="1676"/>
                  <a:pt x="8135" y="1676"/>
                </a:cubicBezTo>
                <a:cubicBezTo>
                  <a:pt x="8255" y="1676"/>
                  <a:pt x="8383" y="1666"/>
                  <a:pt x="8517" y="1644"/>
                </a:cubicBezTo>
                <a:lnTo>
                  <a:pt x="9270" y="3863"/>
                </a:lnTo>
                <a:cubicBezTo>
                  <a:pt x="6939" y="4273"/>
                  <a:pt x="4984" y="5821"/>
                  <a:pt x="4077" y="7971"/>
                </a:cubicBezTo>
                <a:lnTo>
                  <a:pt x="4049" y="8038"/>
                </a:lnTo>
                <a:cubicBezTo>
                  <a:pt x="3993" y="8176"/>
                  <a:pt x="3938" y="8313"/>
                  <a:pt x="3895" y="8437"/>
                </a:cubicBezTo>
                <a:lnTo>
                  <a:pt x="1537" y="7833"/>
                </a:lnTo>
                <a:cubicBezTo>
                  <a:pt x="1592" y="7286"/>
                  <a:pt x="1439" y="6820"/>
                  <a:pt x="1132" y="6738"/>
                </a:cubicBezTo>
                <a:cubicBezTo>
                  <a:pt x="1099" y="6729"/>
                  <a:pt x="1067" y="6726"/>
                  <a:pt x="1034" y="6726"/>
                </a:cubicBezTo>
                <a:cubicBezTo>
                  <a:pt x="667" y="6726"/>
                  <a:pt x="264" y="7209"/>
                  <a:pt x="84" y="7875"/>
                </a:cubicBezTo>
                <a:cubicBezTo>
                  <a:pt x="70" y="7944"/>
                  <a:pt x="57" y="8011"/>
                  <a:pt x="43" y="8067"/>
                </a:cubicBezTo>
                <a:cubicBezTo>
                  <a:pt x="14" y="8230"/>
                  <a:pt x="0" y="8382"/>
                  <a:pt x="0" y="8546"/>
                </a:cubicBezTo>
                <a:cubicBezTo>
                  <a:pt x="0" y="8614"/>
                  <a:pt x="14" y="8696"/>
                  <a:pt x="14" y="8765"/>
                </a:cubicBezTo>
                <a:cubicBezTo>
                  <a:pt x="70" y="9080"/>
                  <a:pt x="209" y="9314"/>
                  <a:pt x="418" y="9367"/>
                </a:cubicBezTo>
                <a:cubicBezTo>
                  <a:pt x="453" y="9376"/>
                  <a:pt x="487" y="9381"/>
                  <a:pt x="523" y="9381"/>
                </a:cubicBezTo>
                <a:cubicBezTo>
                  <a:pt x="816" y="9381"/>
                  <a:pt x="1127" y="9080"/>
                  <a:pt x="1327" y="8614"/>
                </a:cubicBezTo>
                <a:lnTo>
                  <a:pt x="3686" y="9231"/>
                </a:lnTo>
                <a:cubicBezTo>
                  <a:pt x="3686" y="9231"/>
                  <a:pt x="3686" y="9245"/>
                  <a:pt x="3686" y="9258"/>
                </a:cubicBezTo>
                <a:cubicBezTo>
                  <a:pt x="3645" y="9450"/>
                  <a:pt x="3617" y="9628"/>
                  <a:pt x="3602" y="9820"/>
                </a:cubicBezTo>
                <a:lnTo>
                  <a:pt x="3574" y="9998"/>
                </a:lnTo>
                <a:cubicBezTo>
                  <a:pt x="3561" y="10148"/>
                  <a:pt x="3561" y="10299"/>
                  <a:pt x="3561" y="10463"/>
                </a:cubicBezTo>
                <a:lnTo>
                  <a:pt x="3561" y="10587"/>
                </a:lnTo>
                <a:cubicBezTo>
                  <a:pt x="3561" y="10764"/>
                  <a:pt x="3561" y="10956"/>
                  <a:pt x="3574" y="11147"/>
                </a:cubicBezTo>
                <a:lnTo>
                  <a:pt x="3588" y="11299"/>
                </a:lnTo>
                <a:cubicBezTo>
                  <a:pt x="3617" y="11464"/>
                  <a:pt x="3631" y="11613"/>
                  <a:pt x="3658" y="11765"/>
                </a:cubicBezTo>
                <a:cubicBezTo>
                  <a:pt x="3658" y="11805"/>
                  <a:pt x="3672" y="11861"/>
                  <a:pt x="3686" y="11901"/>
                </a:cubicBezTo>
                <a:cubicBezTo>
                  <a:pt x="3729" y="12093"/>
                  <a:pt x="3770" y="12285"/>
                  <a:pt x="3826" y="12463"/>
                </a:cubicBezTo>
                <a:lnTo>
                  <a:pt x="3868" y="12586"/>
                </a:lnTo>
                <a:cubicBezTo>
                  <a:pt x="3910" y="12737"/>
                  <a:pt x="3965" y="12900"/>
                  <a:pt x="4022" y="13052"/>
                </a:cubicBezTo>
                <a:cubicBezTo>
                  <a:pt x="4049" y="13092"/>
                  <a:pt x="4063" y="13148"/>
                  <a:pt x="4077" y="13188"/>
                </a:cubicBezTo>
                <a:cubicBezTo>
                  <a:pt x="4120" y="13284"/>
                  <a:pt x="4161" y="13380"/>
                  <a:pt x="4202" y="13476"/>
                </a:cubicBezTo>
                <a:lnTo>
                  <a:pt x="2317" y="14805"/>
                </a:lnTo>
                <a:cubicBezTo>
                  <a:pt x="1868" y="14354"/>
                  <a:pt x="1360" y="14093"/>
                  <a:pt x="960" y="14093"/>
                </a:cubicBezTo>
                <a:cubicBezTo>
                  <a:pt x="813" y="14093"/>
                  <a:pt x="681" y="14129"/>
                  <a:pt x="573" y="14203"/>
                </a:cubicBezTo>
                <a:cubicBezTo>
                  <a:pt x="293" y="14408"/>
                  <a:pt x="223" y="14818"/>
                  <a:pt x="336" y="15311"/>
                </a:cubicBezTo>
                <a:cubicBezTo>
                  <a:pt x="364" y="15421"/>
                  <a:pt x="391" y="15530"/>
                  <a:pt x="434" y="15641"/>
                </a:cubicBezTo>
                <a:cubicBezTo>
                  <a:pt x="516" y="15873"/>
                  <a:pt x="628" y="16092"/>
                  <a:pt x="755" y="16311"/>
                </a:cubicBezTo>
                <a:cubicBezTo>
                  <a:pt x="810" y="16393"/>
                  <a:pt x="866" y="16475"/>
                  <a:pt x="936" y="16558"/>
                </a:cubicBezTo>
                <a:cubicBezTo>
                  <a:pt x="1480" y="17293"/>
                  <a:pt x="2183" y="17756"/>
                  <a:pt x="2706" y="17756"/>
                </a:cubicBezTo>
                <a:cubicBezTo>
                  <a:pt x="2856" y="17756"/>
                  <a:pt x="2989" y="17719"/>
                  <a:pt x="3099" y="17640"/>
                </a:cubicBezTo>
                <a:cubicBezTo>
                  <a:pt x="3504" y="17352"/>
                  <a:pt x="3477" y="16612"/>
                  <a:pt x="3085" y="15818"/>
                </a:cubicBezTo>
                <a:lnTo>
                  <a:pt x="4845" y="14558"/>
                </a:lnTo>
                <a:cubicBezTo>
                  <a:pt x="4929" y="14669"/>
                  <a:pt x="5027" y="14778"/>
                  <a:pt x="5111" y="14901"/>
                </a:cubicBezTo>
                <a:cubicBezTo>
                  <a:pt x="5698" y="15599"/>
                  <a:pt x="6423" y="16188"/>
                  <a:pt x="7246" y="16612"/>
                </a:cubicBezTo>
                <a:cubicBezTo>
                  <a:pt x="7596" y="16790"/>
                  <a:pt x="7958" y="16942"/>
                  <a:pt x="8335" y="17064"/>
                </a:cubicBezTo>
                <a:cubicBezTo>
                  <a:pt x="8461" y="17106"/>
                  <a:pt x="8572" y="17133"/>
                  <a:pt x="8699" y="17174"/>
                </a:cubicBezTo>
                <a:cubicBezTo>
                  <a:pt x="8963" y="17243"/>
                  <a:pt x="9229" y="17283"/>
                  <a:pt x="9495" y="17325"/>
                </a:cubicBezTo>
                <a:lnTo>
                  <a:pt x="9606" y="19886"/>
                </a:lnTo>
                <a:cubicBezTo>
                  <a:pt x="8895" y="20022"/>
                  <a:pt x="8392" y="20392"/>
                  <a:pt x="8419" y="20789"/>
                </a:cubicBezTo>
                <a:cubicBezTo>
                  <a:pt x="8433" y="21245"/>
                  <a:pt x="9162" y="21600"/>
                  <a:pt x="10061" y="21600"/>
                </a:cubicBezTo>
                <a:cubicBezTo>
                  <a:pt x="10109" y="21600"/>
                  <a:pt x="10157" y="21600"/>
                  <a:pt x="10207" y="21598"/>
                </a:cubicBezTo>
                <a:cubicBezTo>
                  <a:pt x="10291" y="21598"/>
                  <a:pt x="10375" y="21583"/>
                  <a:pt x="10457" y="21570"/>
                </a:cubicBezTo>
                <a:cubicBezTo>
                  <a:pt x="10653" y="21556"/>
                  <a:pt x="10863" y="21502"/>
                  <a:pt x="11057" y="21447"/>
                </a:cubicBezTo>
                <a:cubicBezTo>
                  <a:pt x="11155" y="21420"/>
                  <a:pt x="11239" y="21378"/>
                  <a:pt x="11323" y="21338"/>
                </a:cubicBezTo>
                <a:cubicBezTo>
                  <a:pt x="11700" y="21159"/>
                  <a:pt x="11937" y="20898"/>
                  <a:pt x="11923" y="20626"/>
                </a:cubicBezTo>
                <a:cubicBezTo>
                  <a:pt x="11896" y="20229"/>
                  <a:pt x="11366" y="19913"/>
                  <a:pt x="10653" y="19832"/>
                </a:cubicBezTo>
                <a:lnTo>
                  <a:pt x="10639" y="19832"/>
                </a:lnTo>
                <a:lnTo>
                  <a:pt x="10541" y="17408"/>
                </a:lnTo>
                <a:cubicBezTo>
                  <a:pt x="10611" y="17408"/>
                  <a:pt x="10695" y="17408"/>
                  <a:pt x="10779" y="17392"/>
                </a:cubicBezTo>
                <a:cubicBezTo>
                  <a:pt x="11114" y="17392"/>
                  <a:pt x="11448" y="17352"/>
                  <a:pt x="11771" y="17298"/>
                </a:cubicBezTo>
                <a:cubicBezTo>
                  <a:pt x="12230" y="17216"/>
                  <a:pt x="12678" y="17091"/>
                  <a:pt x="13110" y="16928"/>
                </a:cubicBezTo>
                <a:cubicBezTo>
                  <a:pt x="13319" y="16846"/>
                  <a:pt x="13515" y="16750"/>
                  <a:pt x="13724" y="16640"/>
                </a:cubicBezTo>
                <a:lnTo>
                  <a:pt x="14716" y="17858"/>
                </a:lnTo>
                <a:cubicBezTo>
                  <a:pt x="14422" y="18188"/>
                  <a:pt x="14297" y="18557"/>
                  <a:pt x="14465" y="18748"/>
                </a:cubicBezTo>
                <a:cubicBezTo>
                  <a:pt x="14534" y="18832"/>
                  <a:pt x="14647" y="18871"/>
                  <a:pt x="14786" y="18871"/>
                </a:cubicBezTo>
                <a:cubicBezTo>
                  <a:pt x="15038" y="18871"/>
                  <a:pt x="15374" y="18742"/>
                  <a:pt x="15679" y="18503"/>
                </a:cubicBezTo>
                <a:cubicBezTo>
                  <a:pt x="15721" y="18476"/>
                  <a:pt x="15750" y="18434"/>
                  <a:pt x="15791" y="18407"/>
                </a:cubicBezTo>
                <a:cubicBezTo>
                  <a:pt x="15889" y="18311"/>
                  <a:pt x="15973" y="18215"/>
                  <a:pt x="16043" y="18119"/>
                </a:cubicBezTo>
                <a:cubicBezTo>
                  <a:pt x="16084" y="18064"/>
                  <a:pt x="16112" y="18023"/>
                  <a:pt x="16141" y="17968"/>
                </a:cubicBezTo>
                <a:cubicBezTo>
                  <a:pt x="16266" y="17736"/>
                  <a:pt x="16280" y="17530"/>
                  <a:pt x="16168" y="17392"/>
                </a:cubicBezTo>
                <a:cubicBezTo>
                  <a:pt x="16100" y="17307"/>
                  <a:pt x="15981" y="17265"/>
                  <a:pt x="15837" y="17265"/>
                </a:cubicBezTo>
                <a:cubicBezTo>
                  <a:pt x="15662" y="17265"/>
                  <a:pt x="15448" y="17327"/>
                  <a:pt x="15234" y="17448"/>
                </a:cubicBezTo>
                <a:lnTo>
                  <a:pt x="14297" y="16311"/>
                </a:lnTo>
                <a:cubicBezTo>
                  <a:pt x="14716" y="16052"/>
                  <a:pt x="15120" y="15735"/>
                  <a:pt x="15470" y="15380"/>
                </a:cubicBezTo>
                <a:cubicBezTo>
                  <a:pt x="15525" y="15325"/>
                  <a:pt x="15568" y="15271"/>
                  <a:pt x="15623" y="15202"/>
                </a:cubicBezTo>
                <a:cubicBezTo>
                  <a:pt x="15736" y="15093"/>
                  <a:pt x="15848" y="14970"/>
                  <a:pt x="15959" y="14845"/>
                </a:cubicBezTo>
                <a:cubicBezTo>
                  <a:pt x="16014" y="14778"/>
                  <a:pt x="16057" y="14696"/>
                  <a:pt x="16112" y="14627"/>
                </a:cubicBezTo>
                <a:cubicBezTo>
                  <a:pt x="16209" y="14504"/>
                  <a:pt x="16293" y="14381"/>
                  <a:pt x="16378" y="14256"/>
                </a:cubicBezTo>
                <a:cubicBezTo>
                  <a:pt x="16434" y="14189"/>
                  <a:pt x="16475" y="14107"/>
                  <a:pt x="16516" y="14024"/>
                </a:cubicBezTo>
                <a:cubicBezTo>
                  <a:pt x="16559" y="13955"/>
                  <a:pt x="16600" y="13888"/>
                  <a:pt x="16643" y="13819"/>
                </a:cubicBezTo>
                <a:lnTo>
                  <a:pt x="19099" y="14653"/>
                </a:lnTo>
                <a:cubicBezTo>
                  <a:pt x="18960" y="15503"/>
                  <a:pt x="19142" y="16230"/>
                  <a:pt x="19617" y="16393"/>
                </a:cubicBezTo>
                <a:cubicBezTo>
                  <a:pt x="19683" y="16417"/>
                  <a:pt x="19751" y="16428"/>
                  <a:pt x="19821" y="16428"/>
                </a:cubicBezTo>
                <a:cubicBezTo>
                  <a:pt x="20377" y="16428"/>
                  <a:pt x="21041" y="15735"/>
                  <a:pt x="21375" y="14749"/>
                </a:cubicBezTo>
                <a:cubicBezTo>
                  <a:pt x="21418" y="14653"/>
                  <a:pt x="21446" y="14573"/>
                  <a:pt x="21459" y="14477"/>
                </a:cubicBezTo>
                <a:cubicBezTo>
                  <a:pt x="21530" y="14243"/>
                  <a:pt x="21571" y="13997"/>
                  <a:pt x="21585" y="13737"/>
                </a:cubicBezTo>
                <a:cubicBezTo>
                  <a:pt x="21600" y="13627"/>
                  <a:pt x="21600" y="13518"/>
                  <a:pt x="21585" y="13393"/>
                </a:cubicBezTo>
                <a:cubicBezTo>
                  <a:pt x="21543" y="12900"/>
                  <a:pt x="21362" y="12517"/>
                  <a:pt x="21027" y="12408"/>
                </a:cubicBezTo>
                <a:cubicBezTo>
                  <a:pt x="20967" y="12389"/>
                  <a:pt x="20905" y="12379"/>
                  <a:pt x="20842" y="12379"/>
                </a:cubicBezTo>
                <a:cubicBezTo>
                  <a:pt x="20411" y="12379"/>
                  <a:pt x="19897" y="12806"/>
                  <a:pt x="19533" y="13462"/>
                </a:cubicBezTo>
                <a:lnTo>
                  <a:pt x="17146" y="12668"/>
                </a:lnTo>
                <a:cubicBezTo>
                  <a:pt x="17187" y="12559"/>
                  <a:pt x="17214" y="12450"/>
                  <a:pt x="17244" y="12340"/>
                </a:cubicBezTo>
                <a:cubicBezTo>
                  <a:pt x="17271" y="12258"/>
                  <a:pt x="17285" y="12189"/>
                  <a:pt x="17299" y="12106"/>
                </a:cubicBezTo>
                <a:cubicBezTo>
                  <a:pt x="17341" y="11957"/>
                  <a:pt x="17369" y="11792"/>
                  <a:pt x="17396" y="11640"/>
                </a:cubicBezTo>
                <a:cubicBezTo>
                  <a:pt x="17410" y="11573"/>
                  <a:pt x="17410" y="11504"/>
                  <a:pt x="17425" y="11422"/>
                </a:cubicBezTo>
                <a:cubicBezTo>
                  <a:pt x="17453" y="11258"/>
                  <a:pt x="17453" y="11080"/>
                  <a:pt x="17467" y="10929"/>
                </a:cubicBezTo>
                <a:cubicBezTo>
                  <a:pt x="17467" y="10875"/>
                  <a:pt x="17480" y="10833"/>
                  <a:pt x="17480" y="10792"/>
                </a:cubicBezTo>
                <a:cubicBezTo>
                  <a:pt x="17480" y="10545"/>
                  <a:pt x="17480" y="10299"/>
                  <a:pt x="17467" y="10052"/>
                </a:cubicBezTo>
                <a:lnTo>
                  <a:pt x="18919" y="10039"/>
                </a:lnTo>
                <a:cubicBezTo>
                  <a:pt x="18988" y="10478"/>
                  <a:pt x="19213" y="10792"/>
                  <a:pt x="19463" y="10792"/>
                </a:cubicBezTo>
                <a:cubicBezTo>
                  <a:pt x="19784" y="10792"/>
                  <a:pt x="20022" y="10299"/>
                  <a:pt x="20022" y="9711"/>
                </a:cubicBezTo>
                <a:lnTo>
                  <a:pt x="20022" y="9546"/>
                </a:lnTo>
                <a:cubicBezTo>
                  <a:pt x="20008" y="9423"/>
                  <a:pt x="19979" y="9298"/>
                  <a:pt x="19952" y="9176"/>
                </a:cubicBezTo>
                <a:cubicBezTo>
                  <a:pt x="19924" y="9122"/>
                  <a:pt x="19911" y="9066"/>
                  <a:pt x="19881" y="9011"/>
                </a:cubicBezTo>
                <a:cubicBezTo>
                  <a:pt x="19784" y="8779"/>
                  <a:pt x="19617" y="8629"/>
                  <a:pt x="19449" y="8629"/>
                </a:cubicBezTo>
                <a:cubicBezTo>
                  <a:pt x="19197" y="8629"/>
                  <a:pt x="18974" y="8944"/>
                  <a:pt x="18919" y="9381"/>
                </a:cubicBezTo>
                <a:lnTo>
                  <a:pt x="17396" y="9410"/>
                </a:lnTo>
                <a:cubicBezTo>
                  <a:pt x="17214" y="8422"/>
                  <a:pt x="16825" y="7505"/>
                  <a:pt x="16252" y="6684"/>
                </a:cubicBezTo>
                <a:lnTo>
                  <a:pt x="17774" y="4753"/>
                </a:lnTo>
                <a:cubicBezTo>
                  <a:pt x="18199" y="4975"/>
                  <a:pt x="18619" y="5094"/>
                  <a:pt x="18964" y="5094"/>
                </a:cubicBezTo>
                <a:cubicBezTo>
                  <a:pt x="19254" y="5094"/>
                  <a:pt x="19490" y="5010"/>
                  <a:pt x="19631" y="4835"/>
                </a:cubicBezTo>
                <a:cubicBezTo>
                  <a:pt x="20008" y="4356"/>
                  <a:pt x="19547" y="3383"/>
                  <a:pt x="18597" y="2670"/>
                </a:cubicBezTo>
                <a:cubicBezTo>
                  <a:pt x="18528" y="2616"/>
                  <a:pt x="18444" y="2561"/>
                  <a:pt x="18360" y="2507"/>
                </a:cubicBezTo>
                <a:cubicBezTo>
                  <a:pt x="18151" y="2369"/>
                  <a:pt x="17914" y="2246"/>
                  <a:pt x="17676" y="2164"/>
                </a:cubicBezTo>
                <a:cubicBezTo>
                  <a:pt x="17564" y="2123"/>
                  <a:pt x="17453" y="2081"/>
                  <a:pt x="17341" y="2054"/>
                </a:cubicBezTo>
                <a:cubicBezTo>
                  <a:pt x="17173" y="2014"/>
                  <a:pt x="17014" y="1992"/>
                  <a:pt x="16868" y="1992"/>
                </a:cubicBezTo>
                <a:cubicBezTo>
                  <a:pt x="16576" y="1992"/>
                  <a:pt x="16340" y="2078"/>
                  <a:pt x="16209" y="2259"/>
                </a:cubicBezTo>
                <a:cubicBezTo>
                  <a:pt x="15902" y="2643"/>
                  <a:pt x="16141" y="3341"/>
                  <a:pt x="16741" y="3986"/>
                </a:cubicBezTo>
                <a:lnTo>
                  <a:pt x="15386" y="5697"/>
                </a:lnTo>
                <a:cubicBezTo>
                  <a:pt x="14088" y="4436"/>
                  <a:pt x="12321" y="3743"/>
                  <a:pt x="10503" y="3743"/>
                </a:cubicBezTo>
                <a:cubicBezTo>
                  <a:pt x="10387" y="3743"/>
                  <a:pt x="10268" y="3747"/>
                  <a:pt x="10150" y="3753"/>
                </a:cubicBezTo>
                <a:lnTo>
                  <a:pt x="9340" y="1369"/>
                </a:lnTo>
                <a:cubicBezTo>
                  <a:pt x="9872" y="1095"/>
                  <a:pt x="10193" y="698"/>
                  <a:pt x="10081" y="384"/>
                </a:cubicBezTo>
                <a:cubicBezTo>
                  <a:pt x="10011" y="165"/>
                  <a:pt x="9745" y="40"/>
                  <a:pt x="9411"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31" name="Google Shape;29;p2"/>
          <p:cNvSpPr/>
          <p:nvPr/>
        </p:nvSpPr>
        <p:spPr>
          <a:xfrm>
            <a:off x="2274403" y="-3"/>
            <a:ext cx="466556" cy="475654"/>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610" y="1300"/>
                </a:moveTo>
                <a:lnTo>
                  <a:pt x="7624" y="1314"/>
                </a:lnTo>
                <a:cubicBezTo>
                  <a:pt x="7610" y="1314"/>
                  <a:pt x="7596" y="1300"/>
                  <a:pt x="7596" y="1300"/>
                </a:cubicBezTo>
                <a:close/>
                <a:moveTo>
                  <a:pt x="1146" y="6999"/>
                </a:moveTo>
                <a:cubicBezTo>
                  <a:pt x="1154" y="7007"/>
                  <a:pt x="1156" y="7014"/>
                  <a:pt x="1161" y="7021"/>
                </a:cubicBezTo>
                <a:lnTo>
                  <a:pt x="1146" y="7012"/>
                </a:lnTo>
                <a:cubicBezTo>
                  <a:pt x="1146" y="7012"/>
                  <a:pt x="1146" y="6999"/>
                  <a:pt x="1146" y="6999"/>
                </a:cubicBezTo>
                <a:close/>
                <a:moveTo>
                  <a:pt x="9159" y="0"/>
                </a:moveTo>
                <a:cubicBezTo>
                  <a:pt x="8992" y="13"/>
                  <a:pt x="8824" y="40"/>
                  <a:pt x="8656" y="82"/>
                </a:cubicBezTo>
                <a:cubicBezTo>
                  <a:pt x="8588" y="96"/>
                  <a:pt x="8517" y="109"/>
                  <a:pt x="8461" y="136"/>
                </a:cubicBezTo>
                <a:cubicBezTo>
                  <a:pt x="7694" y="384"/>
                  <a:pt x="7176" y="903"/>
                  <a:pt x="7317" y="1300"/>
                </a:cubicBezTo>
                <a:cubicBezTo>
                  <a:pt x="7392" y="1546"/>
                  <a:pt x="7713" y="1676"/>
                  <a:pt x="8135" y="1676"/>
                </a:cubicBezTo>
                <a:cubicBezTo>
                  <a:pt x="8255" y="1676"/>
                  <a:pt x="8383" y="1666"/>
                  <a:pt x="8517" y="1644"/>
                </a:cubicBezTo>
                <a:lnTo>
                  <a:pt x="9270" y="3863"/>
                </a:lnTo>
                <a:cubicBezTo>
                  <a:pt x="6939" y="4273"/>
                  <a:pt x="4984" y="5821"/>
                  <a:pt x="4077" y="7971"/>
                </a:cubicBezTo>
                <a:lnTo>
                  <a:pt x="4049" y="8038"/>
                </a:lnTo>
                <a:cubicBezTo>
                  <a:pt x="3993" y="8176"/>
                  <a:pt x="3938" y="8313"/>
                  <a:pt x="3895" y="8437"/>
                </a:cubicBezTo>
                <a:lnTo>
                  <a:pt x="1537" y="7833"/>
                </a:lnTo>
                <a:cubicBezTo>
                  <a:pt x="1592" y="7286"/>
                  <a:pt x="1439" y="6820"/>
                  <a:pt x="1132" y="6738"/>
                </a:cubicBezTo>
                <a:cubicBezTo>
                  <a:pt x="1099" y="6729"/>
                  <a:pt x="1067" y="6726"/>
                  <a:pt x="1034" y="6726"/>
                </a:cubicBezTo>
                <a:cubicBezTo>
                  <a:pt x="667" y="6726"/>
                  <a:pt x="264" y="7209"/>
                  <a:pt x="84" y="7875"/>
                </a:cubicBezTo>
                <a:cubicBezTo>
                  <a:pt x="70" y="7944"/>
                  <a:pt x="57" y="8011"/>
                  <a:pt x="43" y="8067"/>
                </a:cubicBezTo>
                <a:cubicBezTo>
                  <a:pt x="14" y="8230"/>
                  <a:pt x="0" y="8382"/>
                  <a:pt x="0" y="8546"/>
                </a:cubicBezTo>
                <a:cubicBezTo>
                  <a:pt x="0" y="8614"/>
                  <a:pt x="14" y="8696"/>
                  <a:pt x="14" y="8765"/>
                </a:cubicBezTo>
                <a:cubicBezTo>
                  <a:pt x="70" y="9080"/>
                  <a:pt x="209" y="9314"/>
                  <a:pt x="418" y="9367"/>
                </a:cubicBezTo>
                <a:cubicBezTo>
                  <a:pt x="453" y="9376"/>
                  <a:pt x="487" y="9381"/>
                  <a:pt x="523" y="9381"/>
                </a:cubicBezTo>
                <a:cubicBezTo>
                  <a:pt x="816" y="9381"/>
                  <a:pt x="1127" y="9080"/>
                  <a:pt x="1327" y="8614"/>
                </a:cubicBezTo>
                <a:lnTo>
                  <a:pt x="3686" y="9231"/>
                </a:lnTo>
                <a:cubicBezTo>
                  <a:pt x="3686" y="9231"/>
                  <a:pt x="3686" y="9245"/>
                  <a:pt x="3686" y="9258"/>
                </a:cubicBezTo>
                <a:cubicBezTo>
                  <a:pt x="3645" y="9450"/>
                  <a:pt x="3617" y="9628"/>
                  <a:pt x="3602" y="9820"/>
                </a:cubicBezTo>
                <a:lnTo>
                  <a:pt x="3574" y="9998"/>
                </a:lnTo>
                <a:cubicBezTo>
                  <a:pt x="3561" y="10148"/>
                  <a:pt x="3561" y="10299"/>
                  <a:pt x="3561" y="10463"/>
                </a:cubicBezTo>
                <a:lnTo>
                  <a:pt x="3561" y="10587"/>
                </a:lnTo>
                <a:cubicBezTo>
                  <a:pt x="3561" y="10764"/>
                  <a:pt x="3561" y="10956"/>
                  <a:pt x="3574" y="11147"/>
                </a:cubicBezTo>
                <a:lnTo>
                  <a:pt x="3588" y="11299"/>
                </a:lnTo>
                <a:cubicBezTo>
                  <a:pt x="3617" y="11464"/>
                  <a:pt x="3631" y="11613"/>
                  <a:pt x="3658" y="11765"/>
                </a:cubicBezTo>
                <a:cubicBezTo>
                  <a:pt x="3658" y="11805"/>
                  <a:pt x="3672" y="11861"/>
                  <a:pt x="3686" y="11901"/>
                </a:cubicBezTo>
                <a:cubicBezTo>
                  <a:pt x="3729" y="12093"/>
                  <a:pt x="3770" y="12285"/>
                  <a:pt x="3826" y="12463"/>
                </a:cubicBezTo>
                <a:lnTo>
                  <a:pt x="3868" y="12586"/>
                </a:lnTo>
                <a:cubicBezTo>
                  <a:pt x="3910" y="12737"/>
                  <a:pt x="3965" y="12900"/>
                  <a:pt x="4022" y="13052"/>
                </a:cubicBezTo>
                <a:cubicBezTo>
                  <a:pt x="4049" y="13092"/>
                  <a:pt x="4063" y="13148"/>
                  <a:pt x="4077" y="13188"/>
                </a:cubicBezTo>
                <a:cubicBezTo>
                  <a:pt x="4120" y="13284"/>
                  <a:pt x="4161" y="13380"/>
                  <a:pt x="4202" y="13476"/>
                </a:cubicBezTo>
                <a:lnTo>
                  <a:pt x="2317" y="14805"/>
                </a:lnTo>
                <a:cubicBezTo>
                  <a:pt x="1868" y="14354"/>
                  <a:pt x="1360" y="14093"/>
                  <a:pt x="960" y="14093"/>
                </a:cubicBezTo>
                <a:cubicBezTo>
                  <a:pt x="813" y="14093"/>
                  <a:pt x="681" y="14129"/>
                  <a:pt x="573" y="14203"/>
                </a:cubicBezTo>
                <a:cubicBezTo>
                  <a:pt x="293" y="14408"/>
                  <a:pt x="223" y="14818"/>
                  <a:pt x="336" y="15311"/>
                </a:cubicBezTo>
                <a:cubicBezTo>
                  <a:pt x="364" y="15421"/>
                  <a:pt x="391" y="15530"/>
                  <a:pt x="434" y="15641"/>
                </a:cubicBezTo>
                <a:cubicBezTo>
                  <a:pt x="516" y="15873"/>
                  <a:pt x="628" y="16092"/>
                  <a:pt x="755" y="16311"/>
                </a:cubicBezTo>
                <a:cubicBezTo>
                  <a:pt x="810" y="16393"/>
                  <a:pt x="866" y="16475"/>
                  <a:pt x="936" y="16558"/>
                </a:cubicBezTo>
                <a:cubicBezTo>
                  <a:pt x="1480" y="17293"/>
                  <a:pt x="2183" y="17756"/>
                  <a:pt x="2706" y="17756"/>
                </a:cubicBezTo>
                <a:cubicBezTo>
                  <a:pt x="2856" y="17756"/>
                  <a:pt x="2989" y="17719"/>
                  <a:pt x="3099" y="17640"/>
                </a:cubicBezTo>
                <a:cubicBezTo>
                  <a:pt x="3504" y="17352"/>
                  <a:pt x="3477" y="16612"/>
                  <a:pt x="3085" y="15818"/>
                </a:cubicBezTo>
                <a:lnTo>
                  <a:pt x="4845" y="14558"/>
                </a:lnTo>
                <a:cubicBezTo>
                  <a:pt x="4929" y="14669"/>
                  <a:pt x="5027" y="14778"/>
                  <a:pt x="5111" y="14901"/>
                </a:cubicBezTo>
                <a:cubicBezTo>
                  <a:pt x="5698" y="15599"/>
                  <a:pt x="6423" y="16188"/>
                  <a:pt x="7246" y="16612"/>
                </a:cubicBezTo>
                <a:cubicBezTo>
                  <a:pt x="7596" y="16790"/>
                  <a:pt x="7958" y="16942"/>
                  <a:pt x="8335" y="17064"/>
                </a:cubicBezTo>
                <a:cubicBezTo>
                  <a:pt x="8461" y="17106"/>
                  <a:pt x="8572" y="17133"/>
                  <a:pt x="8699" y="17174"/>
                </a:cubicBezTo>
                <a:cubicBezTo>
                  <a:pt x="8963" y="17243"/>
                  <a:pt x="9229" y="17283"/>
                  <a:pt x="9495" y="17325"/>
                </a:cubicBezTo>
                <a:lnTo>
                  <a:pt x="9606" y="19886"/>
                </a:lnTo>
                <a:cubicBezTo>
                  <a:pt x="8895" y="20022"/>
                  <a:pt x="8392" y="20392"/>
                  <a:pt x="8419" y="20789"/>
                </a:cubicBezTo>
                <a:cubicBezTo>
                  <a:pt x="8433" y="21245"/>
                  <a:pt x="9162" y="21600"/>
                  <a:pt x="10061" y="21600"/>
                </a:cubicBezTo>
                <a:cubicBezTo>
                  <a:pt x="10109" y="21600"/>
                  <a:pt x="10157" y="21600"/>
                  <a:pt x="10207" y="21598"/>
                </a:cubicBezTo>
                <a:cubicBezTo>
                  <a:pt x="10291" y="21598"/>
                  <a:pt x="10375" y="21583"/>
                  <a:pt x="10457" y="21570"/>
                </a:cubicBezTo>
                <a:cubicBezTo>
                  <a:pt x="10653" y="21556"/>
                  <a:pt x="10863" y="21502"/>
                  <a:pt x="11057" y="21447"/>
                </a:cubicBezTo>
                <a:cubicBezTo>
                  <a:pt x="11155" y="21420"/>
                  <a:pt x="11239" y="21378"/>
                  <a:pt x="11323" y="21338"/>
                </a:cubicBezTo>
                <a:cubicBezTo>
                  <a:pt x="11700" y="21159"/>
                  <a:pt x="11937" y="20898"/>
                  <a:pt x="11923" y="20626"/>
                </a:cubicBezTo>
                <a:cubicBezTo>
                  <a:pt x="11896" y="20229"/>
                  <a:pt x="11366" y="19913"/>
                  <a:pt x="10653" y="19832"/>
                </a:cubicBezTo>
                <a:lnTo>
                  <a:pt x="10639" y="19832"/>
                </a:lnTo>
                <a:lnTo>
                  <a:pt x="10541" y="17408"/>
                </a:lnTo>
                <a:cubicBezTo>
                  <a:pt x="10611" y="17408"/>
                  <a:pt x="10695" y="17408"/>
                  <a:pt x="10779" y="17392"/>
                </a:cubicBezTo>
                <a:cubicBezTo>
                  <a:pt x="11114" y="17392"/>
                  <a:pt x="11448" y="17352"/>
                  <a:pt x="11771" y="17298"/>
                </a:cubicBezTo>
                <a:cubicBezTo>
                  <a:pt x="12230" y="17216"/>
                  <a:pt x="12678" y="17091"/>
                  <a:pt x="13110" y="16928"/>
                </a:cubicBezTo>
                <a:cubicBezTo>
                  <a:pt x="13319" y="16846"/>
                  <a:pt x="13515" y="16750"/>
                  <a:pt x="13724" y="16640"/>
                </a:cubicBezTo>
                <a:lnTo>
                  <a:pt x="14716" y="17858"/>
                </a:lnTo>
                <a:cubicBezTo>
                  <a:pt x="14422" y="18188"/>
                  <a:pt x="14297" y="18557"/>
                  <a:pt x="14465" y="18748"/>
                </a:cubicBezTo>
                <a:cubicBezTo>
                  <a:pt x="14534" y="18832"/>
                  <a:pt x="14647" y="18871"/>
                  <a:pt x="14786" y="18871"/>
                </a:cubicBezTo>
                <a:cubicBezTo>
                  <a:pt x="15038" y="18871"/>
                  <a:pt x="15374" y="18742"/>
                  <a:pt x="15679" y="18503"/>
                </a:cubicBezTo>
                <a:cubicBezTo>
                  <a:pt x="15721" y="18476"/>
                  <a:pt x="15750" y="18434"/>
                  <a:pt x="15791" y="18407"/>
                </a:cubicBezTo>
                <a:cubicBezTo>
                  <a:pt x="15889" y="18311"/>
                  <a:pt x="15973" y="18215"/>
                  <a:pt x="16043" y="18119"/>
                </a:cubicBezTo>
                <a:cubicBezTo>
                  <a:pt x="16084" y="18064"/>
                  <a:pt x="16112" y="18023"/>
                  <a:pt x="16141" y="17968"/>
                </a:cubicBezTo>
                <a:cubicBezTo>
                  <a:pt x="16266" y="17736"/>
                  <a:pt x="16280" y="17530"/>
                  <a:pt x="16168" y="17392"/>
                </a:cubicBezTo>
                <a:cubicBezTo>
                  <a:pt x="16100" y="17307"/>
                  <a:pt x="15981" y="17265"/>
                  <a:pt x="15837" y="17265"/>
                </a:cubicBezTo>
                <a:cubicBezTo>
                  <a:pt x="15662" y="17265"/>
                  <a:pt x="15448" y="17327"/>
                  <a:pt x="15234" y="17448"/>
                </a:cubicBezTo>
                <a:lnTo>
                  <a:pt x="14297" y="16311"/>
                </a:lnTo>
                <a:cubicBezTo>
                  <a:pt x="14716" y="16052"/>
                  <a:pt x="15120" y="15735"/>
                  <a:pt x="15470" y="15380"/>
                </a:cubicBezTo>
                <a:cubicBezTo>
                  <a:pt x="15525" y="15325"/>
                  <a:pt x="15568" y="15271"/>
                  <a:pt x="15623" y="15202"/>
                </a:cubicBezTo>
                <a:cubicBezTo>
                  <a:pt x="15736" y="15093"/>
                  <a:pt x="15848" y="14970"/>
                  <a:pt x="15959" y="14845"/>
                </a:cubicBezTo>
                <a:cubicBezTo>
                  <a:pt x="16014" y="14778"/>
                  <a:pt x="16057" y="14696"/>
                  <a:pt x="16112" y="14627"/>
                </a:cubicBezTo>
                <a:cubicBezTo>
                  <a:pt x="16209" y="14504"/>
                  <a:pt x="16293" y="14381"/>
                  <a:pt x="16378" y="14256"/>
                </a:cubicBezTo>
                <a:cubicBezTo>
                  <a:pt x="16434" y="14189"/>
                  <a:pt x="16475" y="14107"/>
                  <a:pt x="16516" y="14024"/>
                </a:cubicBezTo>
                <a:cubicBezTo>
                  <a:pt x="16559" y="13955"/>
                  <a:pt x="16600" y="13888"/>
                  <a:pt x="16643" y="13819"/>
                </a:cubicBezTo>
                <a:lnTo>
                  <a:pt x="19099" y="14653"/>
                </a:lnTo>
                <a:cubicBezTo>
                  <a:pt x="18960" y="15503"/>
                  <a:pt x="19142" y="16230"/>
                  <a:pt x="19617" y="16393"/>
                </a:cubicBezTo>
                <a:cubicBezTo>
                  <a:pt x="19683" y="16417"/>
                  <a:pt x="19751" y="16428"/>
                  <a:pt x="19821" y="16428"/>
                </a:cubicBezTo>
                <a:cubicBezTo>
                  <a:pt x="20377" y="16428"/>
                  <a:pt x="21041" y="15735"/>
                  <a:pt x="21375" y="14749"/>
                </a:cubicBezTo>
                <a:cubicBezTo>
                  <a:pt x="21418" y="14653"/>
                  <a:pt x="21446" y="14573"/>
                  <a:pt x="21459" y="14477"/>
                </a:cubicBezTo>
                <a:cubicBezTo>
                  <a:pt x="21530" y="14243"/>
                  <a:pt x="21571" y="13997"/>
                  <a:pt x="21585" y="13737"/>
                </a:cubicBezTo>
                <a:cubicBezTo>
                  <a:pt x="21600" y="13627"/>
                  <a:pt x="21600" y="13518"/>
                  <a:pt x="21585" y="13393"/>
                </a:cubicBezTo>
                <a:cubicBezTo>
                  <a:pt x="21543" y="12900"/>
                  <a:pt x="21362" y="12517"/>
                  <a:pt x="21027" y="12408"/>
                </a:cubicBezTo>
                <a:cubicBezTo>
                  <a:pt x="20967" y="12389"/>
                  <a:pt x="20905" y="12379"/>
                  <a:pt x="20842" y="12379"/>
                </a:cubicBezTo>
                <a:cubicBezTo>
                  <a:pt x="20411" y="12379"/>
                  <a:pt x="19897" y="12806"/>
                  <a:pt x="19533" y="13462"/>
                </a:cubicBezTo>
                <a:lnTo>
                  <a:pt x="17146" y="12668"/>
                </a:lnTo>
                <a:cubicBezTo>
                  <a:pt x="17187" y="12559"/>
                  <a:pt x="17214" y="12450"/>
                  <a:pt x="17244" y="12340"/>
                </a:cubicBezTo>
                <a:cubicBezTo>
                  <a:pt x="17271" y="12258"/>
                  <a:pt x="17285" y="12189"/>
                  <a:pt x="17299" y="12106"/>
                </a:cubicBezTo>
                <a:cubicBezTo>
                  <a:pt x="17341" y="11957"/>
                  <a:pt x="17369" y="11792"/>
                  <a:pt x="17396" y="11640"/>
                </a:cubicBezTo>
                <a:cubicBezTo>
                  <a:pt x="17410" y="11573"/>
                  <a:pt x="17410" y="11504"/>
                  <a:pt x="17425" y="11422"/>
                </a:cubicBezTo>
                <a:cubicBezTo>
                  <a:pt x="17453" y="11258"/>
                  <a:pt x="17453" y="11080"/>
                  <a:pt x="17467" y="10929"/>
                </a:cubicBezTo>
                <a:cubicBezTo>
                  <a:pt x="17467" y="10875"/>
                  <a:pt x="17480" y="10833"/>
                  <a:pt x="17480" y="10792"/>
                </a:cubicBezTo>
                <a:cubicBezTo>
                  <a:pt x="17480" y="10545"/>
                  <a:pt x="17480" y="10299"/>
                  <a:pt x="17467" y="10052"/>
                </a:cubicBezTo>
                <a:lnTo>
                  <a:pt x="18919" y="10039"/>
                </a:lnTo>
                <a:cubicBezTo>
                  <a:pt x="18988" y="10478"/>
                  <a:pt x="19213" y="10792"/>
                  <a:pt x="19463" y="10792"/>
                </a:cubicBezTo>
                <a:cubicBezTo>
                  <a:pt x="19784" y="10792"/>
                  <a:pt x="20022" y="10299"/>
                  <a:pt x="20022" y="9711"/>
                </a:cubicBezTo>
                <a:lnTo>
                  <a:pt x="20022" y="9546"/>
                </a:lnTo>
                <a:cubicBezTo>
                  <a:pt x="20008" y="9423"/>
                  <a:pt x="19979" y="9298"/>
                  <a:pt x="19952" y="9176"/>
                </a:cubicBezTo>
                <a:cubicBezTo>
                  <a:pt x="19924" y="9122"/>
                  <a:pt x="19911" y="9066"/>
                  <a:pt x="19881" y="9011"/>
                </a:cubicBezTo>
                <a:cubicBezTo>
                  <a:pt x="19784" y="8779"/>
                  <a:pt x="19617" y="8629"/>
                  <a:pt x="19449" y="8629"/>
                </a:cubicBezTo>
                <a:cubicBezTo>
                  <a:pt x="19197" y="8629"/>
                  <a:pt x="18974" y="8944"/>
                  <a:pt x="18919" y="9381"/>
                </a:cubicBezTo>
                <a:lnTo>
                  <a:pt x="17396" y="9410"/>
                </a:lnTo>
                <a:cubicBezTo>
                  <a:pt x="17214" y="8422"/>
                  <a:pt x="16825" y="7505"/>
                  <a:pt x="16252" y="6684"/>
                </a:cubicBezTo>
                <a:lnTo>
                  <a:pt x="17774" y="4753"/>
                </a:lnTo>
                <a:cubicBezTo>
                  <a:pt x="18199" y="4975"/>
                  <a:pt x="18619" y="5094"/>
                  <a:pt x="18964" y="5094"/>
                </a:cubicBezTo>
                <a:cubicBezTo>
                  <a:pt x="19254" y="5094"/>
                  <a:pt x="19490" y="5010"/>
                  <a:pt x="19631" y="4835"/>
                </a:cubicBezTo>
                <a:cubicBezTo>
                  <a:pt x="20008" y="4356"/>
                  <a:pt x="19547" y="3383"/>
                  <a:pt x="18597" y="2670"/>
                </a:cubicBezTo>
                <a:cubicBezTo>
                  <a:pt x="18528" y="2616"/>
                  <a:pt x="18444" y="2561"/>
                  <a:pt x="18360" y="2507"/>
                </a:cubicBezTo>
                <a:cubicBezTo>
                  <a:pt x="18151" y="2369"/>
                  <a:pt x="17914" y="2246"/>
                  <a:pt x="17676" y="2164"/>
                </a:cubicBezTo>
                <a:cubicBezTo>
                  <a:pt x="17564" y="2123"/>
                  <a:pt x="17453" y="2081"/>
                  <a:pt x="17341" y="2054"/>
                </a:cubicBezTo>
                <a:cubicBezTo>
                  <a:pt x="17173" y="2014"/>
                  <a:pt x="17014" y="1992"/>
                  <a:pt x="16868" y="1992"/>
                </a:cubicBezTo>
                <a:cubicBezTo>
                  <a:pt x="16576" y="1992"/>
                  <a:pt x="16340" y="2078"/>
                  <a:pt x="16209" y="2259"/>
                </a:cubicBezTo>
                <a:cubicBezTo>
                  <a:pt x="15902" y="2643"/>
                  <a:pt x="16141" y="3341"/>
                  <a:pt x="16741" y="3986"/>
                </a:cubicBezTo>
                <a:lnTo>
                  <a:pt x="15386" y="5697"/>
                </a:lnTo>
                <a:cubicBezTo>
                  <a:pt x="14088" y="4436"/>
                  <a:pt x="12321" y="3743"/>
                  <a:pt x="10503" y="3743"/>
                </a:cubicBezTo>
                <a:cubicBezTo>
                  <a:pt x="10387" y="3743"/>
                  <a:pt x="10268" y="3747"/>
                  <a:pt x="10150" y="3753"/>
                </a:cubicBezTo>
                <a:lnTo>
                  <a:pt x="9340" y="1369"/>
                </a:lnTo>
                <a:cubicBezTo>
                  <a:pt x="9872" y="1095"/>
                  <a:pt x="10193" y="698"/>
                  <a:pt x="10081" y="384"/>
                </a:cubicBezTo>
                <a:cubicBezTo>
                  <a:pt x="10011" y="165"/>
                  <a:pt x="9745" y="40"/>
                  <a:pt x="9411" y="0"/>
                </a:cubicBez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32" name="Google Shape;30;p2"/>
          <p:cNvSpPr/>
          <p:nvPr/>
        </p:nvSpPr>
        <p:spPr>
          <a:xfrm>
            <a:off x="8206129" y="2908331"/>
            <a:ext cx="339128" cy="345755"/>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610" y="1300"/>
                </a:moveTo>
                <a:lnTo>
                  <a:pt x="7624" y="1314"/>
                </a:lnTo>
                <a:cubicBezTo>
                  <a:pt x="7610" y="1314"/>
                  <a:pt x="7596" y="1300"/>
                  <a:pt x="7596" y="1300"/>
                </a:cubicBezTo>
                <a:close/>
                <a:moveTo>
                  <a:pt x="1146" y="6999"/>
                </a:moveTo>
                <a:cubicBezTo>
                  <a:pt x="1154" y="7007"/>
                  <a:pt x="1156" y="7014"/>
                  <a:pt x="1161" y="7021"/>
                </a:cubicBezTo>
                <a:lnTo>
                  <a:pt x="1146" y="7012"/>
                </a:lnTo>
                <a:cubicBezTo>
                  <a:pt x="1146" y="7012"/>
                  <a:pt x="1146" y="6999"/>
                  <a:pt x="1146" y="6999"/>
                </a:cubicBezTo>
                <a:close/>
                <a:moveTo>
                  <a:pt x="9159" y="0"/>
                </a:moveTo>
                <a:cubicBezTo>
                  <a:pt x="8992" y="13"/>
                  <a:pt x="8824" y="40"/>
                  <a:pt x="8656" y="82"/>
                </a:cubicBezTo>
                <a:cubicBezTo>
                  <a:pt x="8588" y="96"/>
                  <a:pt x="8517" y="109"/>
                  <a:pt x="8461" y="136"/>
                </a:cubicBezTo>
                <a:cubicBezTo>
                  <a:pt x="7694" y="384"/>
                  <a:pt x="7176" y="903"/>
                  <a:pt x="7317" y="1300"/>
                </a:cubicBezTo>
                <a:cubicBezTo>
                  <a:pt x="7392" y="1546"/>
                  <a:pt x="7713" y="1676"/>
                  <a:pt x="8135" y="1676"/>
                </a:cubicBezTo>
                <a:cubicBezTo>
                  <a:pt x="8255" y="1676"/>
                  <a:pt x="8383" y="1666"/>
                  <a:pt x="8517" y="1644"/>
                </a:cubicBezTo>
                <a:lnTo>
                  <a:pt x="9270" y="3863"/>
                </a:lnTo>
                <a:cubicBezTo>
                  <a:pt x="6939" y="4273"/>
                  <a:pt x="4984" y="5821"/>
                  <a:pt x="4077" y="7971"/>
                </a:cubicBezTo>
                <a:lnTo>
                  <a:pt x="4049" y="8038"/>
                </a:lnTo>
                <a:cubicBezTo>
                  <a:pt x="3993" y="8176"/>
                  <a:pt x="3938" y="8313"/>
                  <a:pt x="3895" y="8437"/>
                </a:cubicBezTo>
                <a:lnTo>
                  <a:pt x="1537" y="7833"/>
                </a:lnTo>
                <a:cubicBezTo>
                  <a:pt x="1592" y="7286"/>
                  <a:pt x="1439" y="6820"/>
                  <a:pt x="1132" y="6738"/>
                </a:cubicBezTo>
                <a:cubicBezTo>
                  <a:pt x="1099" y="6729"/>
                  <a:pt x="1067" y="6726"/>
                  <a:pt x="1034" y="6726"/>
                </a:cubicBezTo>
                <a:cubicBezTo>
                  <a:pt x="667" y="6726"/>
                  <a:pt x="264" y="7209"/>
                  <a:pt x="84" y="7875"/>
                </a:cubicBezTo>
                <a:cubicBezTo>
                  <a:pt x="70" y="7944"/>
                  <a:pt x="57" y="8011"/>
                  <a:pt x="43" y="8067"/>
                </a:cubicBezTo>
                <a:cubicBezTo>
                  <a:pt x="14" y="8230"/>
                  <a:pt x="0" y="8382"/>
                  <a:pt x="0" y="8546"/>
                </a:cubicBezTo>
                <a:cubicBezTo>
                  <a:pt x="0" y="8614"/>
                  <a:pt x="14" y="8696"/>
                  <a:pt x="14" y="8765"/>
                </a:cubicBezTo>
                <a:cubicBezTo>
                  <a:pt x="70" y="9080"/>
                  <a:pt x="209" y="9314"/>
                  <a:pt x="418" y="9367"/>
                </a:cubicBezTo>
                <a:cubicBezTo>
                  <a:pt x="453" y="9376"/>
                  <a:pt x="487" y="9381"/>
                  <a:pt x="523" y="9381"/>
                </a:cubicBezTo>
                <a:cubicBezTo>
                  <a:pt x="816" y="9381"/>
                  <a:pt x="1127" y="9080"/>
                  <a:pt x="1327" y="8614"/>
                </a:cubicBezTo>
                <a:lnTo>
                  <a:pt x="3686" y="9231"/>
                </a:lnTo>
                <a:cubicBezTo>
                  <a:pt x="3686" y="9231"/>
                  <a:pt x="3686" y="9245"/>
                  <a:pt x="3686" y="9258"/>
                </a:cubicBezTo>
                <a:cubicBezTo>
                  <a:pt x="3645" y="9450"/>
                  <a:pt x="3617" y="9628"/>
                  <a:pt x="3602" y="9820"/>
                </a:cubicBezTo>
                <a:lnTo>
                  <a:pt x="3574" y="9998"/>
                </a:lnTo>
                <a:cubicBezTo>
                  <a:pt x="3561" y="10148"/>
                  <a:pt x="3561" y="10299"/>
                  <a:pt x="3561" y="10463"/>
                </a:cubicBezTo>
                <a:lnTo>
                  <a:pt x="3561" y="10587"/>
                </a:lnTo>
                <a:cubicBezTo>
                  <a:pt x="3561" y="10764"/>
                  <a:pt x="3561" y="10956"/>
                  <a:pt x="3574" y="11147"/>
                </a:cubicBezTo>
                <a:lnTo>
                  <a:pt x="3588" y="11299"/>
                </a:lnTo>
                <a:cubicBezTo>
                  <a:pt x="3617" y="11464"/>
                  <a:pt x="3631" y="11613"/>
                  <a:pt x="3658" y="11765"/>
                </a:cubicBezTo>
                <a:cubicBezTo>
                  <a:pt x="3658" y="11805"/>
                  <a:pt x="3672" y="11861"/>
                  <a:pt x="3686" y="11901"/>
                </a:cubicBezTo>
                <a:cubicBezTo>
                  <a:pt x="3729" y="12093"/>
                  <a:pt x="3770" y="12285"/>
                  <a:pt x="3826" y="12463"/>
                </a:cubicBezTo>
                <a:lnTo>
                  <a:pt x="3868" y="12586"/>
                </a:lnTo>
                <a:cubicBezTo>
                  <a:pt x="3910" y="12737"/>
                  <a:pt x="3965" y="12900"/>
                  <a:pt x="4022" y="13052"/>
                </a:cubicBezTo>
                <a:cubicBezTo>
                  <a:pt x="4049" y="13092"/>
                  <a:pt x="4063" y="13148"/>
                  <a:pt x="4077" y="13188"/>
                </a:cubicBezTo>
                <a:cubicBezTo>
                  <a:pt x="4120" y="13284"/>
                  <a:pt x="4161" y="13380"/>
                  <a:pt x="4202" y="13476"/>
                </a:cubicBezTo>
                <a:lnTo>
                  <a:pt x="2317" y="14805"/>
                </a:lnTo>
                <a:cubicBezTo>
                  <a:pt x="1868" y="14354"/>
                  <a:pt x="1360" y="14093"/>
                  <a:pt x="960" y="14093"/>
                </a:cubicBezTo>
                <a:cubicBezTo>
                  <a:pt x="813" y="14093"/>
                  <a:pt x="681" y="14129"/>
                  <a:pt x="573" y="14203"/>
                </a:cubicBezTo>
                <a:cubicBezTo>
                  <a:pt x="293" y="14408"/>
                  <a:pt x="223" y="14818"/>
                  <a:pt x="336" y="15311"/>
                </a:cubicBezTo>
                <a:cubicBezTo>
                  <a:pt x="364" y="15421"/>
                  <a:pt x="391" y="15530"/>
                  <a:pt x="434" y="15641"/>
                </a:cubicBezTo>
                <a:cubicBezTo>
                  <a:pt x="516" y="15873"/>
                  <a:pt x="628" y="16092"/>
                  <a:pt x="755" y="16311"/>
                </a:cubicBezTo>
                <a:cubicBezTo>
                  <a:pt x="810" y="16393"/>
                  <a:pt x="866" y="16475"/>
                  <a:pt x="936" y="16558"/>
                </a:cubicBezTo>
                <a:cubicBezTo>
                  <a:pt x="1480" y="17293"/>
                  <a:pt x="2183" y="17756"/>
                  <a:pt x="2706" y="17756"/>
                </a:cubicBezTo>
                <a:cubicBezTo>
                  <a:pt x="2856" y="17756"/>
                  <a:pt x="2989" y="17719"/>
                  <a:pt x="3099" y="17640"/>
                </a:cubicBezTo>
                <a:cubicBezTo>
                  <a:pt x="3504" y="17352"/>
                  <a:pt x="3477" y="16612"/>
                  <a:pt x="3085" y="15818"/>
                </a:cubicBezTo>
                <a:lnTo>
                  <a:pt x="4845" y="14558"/>
                </a:lnTo>
                <a:cubicBezTo>
                  <a:pt x="4929" y="14669"/>
                  <a:pt x="5027" y="14778"/>
                  <a:pt x="5111" y="14901"/>
                </a:cubicBezTo>
                <a:cubicBezTo>
                  <a:pt x="5698" y="15599"/>
                  <a:pt x="6423" y="16188"/>
                  <a:pt x="7246" y="16612"/>
                </a:cubicBezTo>
                <a:cubicBezTo>
                  <a:pt x="7596" y="16790"/>
                  <a:pt x="7958" y="16942"/>
                  <a:pt x="8335" y="17064"/>
                </a:cubicBezTo>
                <a:cubicBezTo>
                  <a:pt x="8461" y="17106"/>
                  <a:pt x="8572" y="17133"/>
                  <a:pt x="8699" y="17174"/>
                </a:cubicBezTo>
                <a:cubicBezTo>
                  <a:pt x="8963" y="17243"/>
                  <a:pt x="9229" y="17283"/>
                  <a:pt x="9495" y="17325"/>
                </a:cubicBezTo>
                <a:lnTo>
                  <a:pt x="9606" y="19886"/>
                </a:lnTo>
                <a:cubicBezTo>
                  <a:pt x="8895" y="20022"/>
                  <a:pt x="8392" y="20392"/>
                  <a:pt x="8419" y="20789"/>
                </a:cubicBezTo>
                <a:cubicBezTo>
                  <a:pt x="8433" y="21245"/>
                  <a:pt x="9162" y="21600"/>
                  <a:pt x="10061" y="21600"/>
                </a:cubicBezTo>
                <a:cubicBezTo>
                  <a:pt x="10109" y="21600"/>
                  <a:pt x="10157" y="21600"/>
                  <a:pt x="10207" y="21598"/>
                </a:cubicBezTo>
                <a:cubicBezTo>
                  <a:pt x="10291" y="21598"/>
                  <a:pt x="10375" y="21583"/>
                  <a:pt x="10457" y="21570"/>
                </a:cubicBezTo>
                <a:cubicBezTo>
                  <a:pt x="10653" y="21556"/>
                  <a:pt x="10863" y="21502"/>
                  <a:pt x="11057" y="21447"/>
                </a:cubicBezTo>
                <a:cubicBezTo>
                  <a:pt x="11155" y="21420"/>
                  <a:pt x="11239" y="21378"/>
                  <a:pt x="11323" y="21338"/>
                </a:cubicBezTo>
                <a:cubicBezTo>
                  <a:pt x="11700" y="21159"/>
                  <a:pt x="11937" y="20898"/>
                  <a:pt x="11923" y="20626"/>
                </a:cubicBezTo>
                <a:cubicBezTo>
                  <a:pt x="11896" y="20229"/>
                  <a:pt x="11366" y="19913"/>
                  <a:pt x="10653" y="19832"/>
                </a:cubicBezTo>
                <a:lnTo>
                  <a:pt x="10639" y="19832"/>
                </a:lnTo>
                <a:lnTo>
                  <a:pt x="10541" y="17408"/>
                </a:lnTo>
                <a:cubicBezTo>
                  <a:pt x="10611" y="17408"/>
                  <a:pt x="10695" y="17408"/>
                  <a:pt x="10779" y="17392"/>
                </a:cubicBezTo>
                <a:cubicBezTo>
                  <a:pt x="11114" y="17392"/>
                  <a:pt x="11448" y="17352"/>
                  <a:pt x="11771" y="17298"/>
                </a:cubicBezTo>
                <a:cubicBezTo>
                  <a:pt x="12230" y="17216"/>
                  <a:pt x="12678" y="17091"/>
                  <a:pt x="13110" y="16928"/>
                </a:cubicBezTo>
                <a:cubicBezTo>
                  <a:pt x="13319" y="16846"/>
                  <a:pt x="13515" y="16750"/>
                  <a:pt x="13724" y="16640"/>
                </a:cubicBezTo>
                <a:lnTo>
                  <a:pt x="14716" y="17858"/>
                </a:lnTo>
                <a:cubicBezTo>
                  <a:pt x="14422" y="18188"/>
                  <a:pt x="14297" y="18557"/>
                  <a:pt x="14465" y="18748"/>
                </a:cubicBezTo>
                <a:cubicBezTo>
                  <a:pt x="14534" y="18832"/>
                  <a:pt x="14647" y="18871"/>
                  <a:pt x="14786" y="18871"/>
                </a:cubicBezTo>
                <a:cubicBezTo>
                  <a:pt x="15038" y="18871"/>
                  <a:pt x="15374" y="18742"/>
                  <a:pt x="15679" y="18503"/>
                </a:cubicBezTo>
                <a:cubicBezTo>
                  <a:pt x="15721" y="18476"/>
                  <a:pt x="15750" y="18434"/>
                  <a:pt x="15791" y="18407"/>
                </a:cubicBezTo>
                <a:cubicBezTo>
                  <a:pt x="15889" y="18311"/>
                  <a:pt x="15973" y="18215"/>
                  <a:pt x="16043" y="18119"/>
                </a:cubicBezTo>
                <a:cubicBezTo>
                  <a:pt x="16084" y="18064"/>
                  <a:pt x="16112" y="18023"/>
                  <a:pt x="16141" y="17968"/>
                </a:cubicBezTo>
                <a:cubicBezTo>
                  <a:pt x="16266" y="17736"/>
                  <a:pt x="16280" y="17530"/>
                  <a:pt x="16168" y="17392"/>
                </a:cubicBezTo>
                <a:cubicBezTo>
                  <a:pt x="16100" y="17307"/>
                  <a:pt x="15981" y="17265"/>
                  <a:pt x="15837" y="17265"/>
                </a:cubicBezTo>
                <a:cubicBezTo>
                  <a:pt x="15662" y="17265"/>
                  <a:pt x="15448" y="17327"/>
                  <a:pt x="15234" y="17448"/>
                </a:cubicBezTo>
                <a:lnTo>
                  <a:pt x="14297" y="16311"/>
                </a:lnTo>
                <a:cubicBezTo>
                  <a:pt x="14716" y="16052"/>
                  <a:pt x="15120" y="15735"/>
                  <a:pt x="15470" y="15380"/>
                </a:cubicBezTo>
                <a:cubicBezTo>
                  <a:pt x="15525" y="15325"/>
                  <a:pt x="15568" y="15271"/>
                  <a:pt x="15623" y="15202"/>
                </a:cubicBezTo>
                <a:cubicBezTo>
                  <a:pt x="15736" y="15093"/>
                  <a:pt x="15848" y="14970"/>
                  <a:pt x="15959" y="14845"/>
                </a:cubicBezTo>
                <a:cubicBezTo>
                  <a:pt x="16014" y="14778"/>
                  <a:pt x="16057" y="14696"/>
                  <a:pt x="16112" y="14627"/>
                </a:cubicBezTo>
                <a:cubicBezTo>
                  <a:pt x="16209" y="14504"/>
                  <a:pt x="16293" y="14381"/>
                  <a:pt x="16378" y="14256"/>
                </a:cubicBezTo>
                <a:cubicBezTo>
                  <a:pt x="16434" y="14189"/>
                  <a:pt x="16475" y="14107"/>
                  <a:pt x="16516" y="14024"/>
                </a:cubicBezTo>
                <a:cubicBezTo>
                  <a:pt x="16559" y="13955"/>
                  <a:pt x="16600" y="13888"/>
                  <a:pt x="16643" y="13819"/>
                </a:cubicBezTo>
                <a:lnTo>
                  <a:pt x="19099" y="14653"/>
                </a:lnTo>
                <a:cubicBezTo>
                  <a:pt x="18960" y="15503"/>
                  <a:pt x="19142" y="16230"/>
                  <a:pt x="19617" y="16393"/>
                </a:cubicBezTo>
                <a:cubicBezTo>
                  <a:pt x="19683" y="16417"/>
                  <a:pt x="19751" y="16428"/>
                  <a:pt x="19821" y="16428"/>
                </a:cubicBezTo>
                <a:cubicBezTo>
                  <a:pt x="20377" y="16428"/>
                  <a:pt x="21041" y="15735"/>
                  <a:pt x="21375" y="14749"/>
                </a:cubicBezTo>
                <a:cubicBezTo>
                  <a:pt x="21418" y="14653"/>
                  <a:pt x="21446" y="14573"/>
                  <a:pt x="21459" y="14477"/>
                </a:cubicBezTo>
                <a:cubicBezTo>
                  <a:pt x="21530" y="14243"/>
                  <a:pt x="21571" y="13997"/>
                  <a:pt x="21585" y="13737"/>
                </a:cubicBezTo>
                <a:cubicBezTo>
                  <a:pt x="21600" y="13627"/>
                  <a:pt x="21600" y="13518"/>
                  <a:pt x="21585" y="13393"/>
                </a:cubicBezTo>
                <a:cubicBezTo>
                  <a:pt x="21543" y="12900"/>
                  <a:pt x="21362" y="12517"/>
                  <a:pt x="21027" y="12408"/>
                </a:cubicBezTo>
                <a:cubicBezTo>
                  <a:pt x="20967" y="12389"/>
                  <a:pt x="20905" y="12379"/>
                  <a:pt x="20842" y="12379"/>
                </a:cubicBezTo>
                <a:cubicBezTo>
                  <a:pt x="20411" y="12379"/>
                  <a:pt x="19897" y="12806"/>
                  <a:pt x="19533" y="13462"/>
                </a:cubicBezTo>
                <a:lnTo>
                  <a:pt x="17146" y="12668"/>
                </a:lnTo>
                <a:cubicBezTo>
                  <a:pt x="17187" y="12559"/>
                  <a:pt x="17214" y="12450"/>
                  <a:pt x="17244" y="12340"/>
                </a:cubicBezTo>
                <a:cubicBezTo>
                  <a:pt x="17271" y="12258"/>
                  <a:pt x="17285" y="12189"/>
                  <a:pt x="17299" y="12106"/>
                </a:cubicBezTo>
                <a:cubicBezTo>
                  <a:pt x="17341" y="11957"/>
                  <a:pt x="17369" y="11792"/>
                  <a:pt x="17396" y="11640"/>
                </a:cubicBezTo>
                <a:cubicBezTo>
                  <a:pt x="17410" y="11573"/>
                  <a:pt x="17410" y="11504"/>
                  <a:pt x="17425" y="11422"/>
                </a:cubicBezTo>
                <a:cubicBezTo>
                  <a:pt x="17453" y="11258"/>
                  <a:pt x="17453" y="11080"/>
                  <a:pt x="17467" y="10929"/>
                </a:cubicBezTo>
                <a:cubicBezTo>
                  <a:pt x="17467" y="10875"/>
                  <a:pt x="17480" y="10833"/>
                  <a:pt x="17480" y="10792"/>
                </a:cubicBezTo>
                <a:cubicBezTo>
                  <a:pt x="17480" y="10545"/>
                  <a:pt x="17480" y="10299"/>
                  <a:pt x="17467" y="10052"/>
                </a:cubicBezTo>
                <a:lnTo>
                  <a:pt x="18919" y="10039"/>
                </a:lnTo>
                <a:cubicBezTo>
                  <a:pt x="18988" y="10478"/>
                  <a:pt x="19213" y="10792"/>
                  <a:pt x="19463" y="10792"/>
                </a:cubicBezTo>
                <a:cubicBezTo>
                  <a:pt x="19784" y="10792"/>
                  <a:pt x="20022" y="10299"/>
                  <a:pt x="20022" y="9711"/>
                </a:cubicBezTo>
                <a:lnTo>
                  <a:pt x="20022" y="9546"/>
                </a:lnTo>
                <a:cubicBezTo>
                  <a:pt x="20008" y="9423"/>
                  <a:pt x="19979" y="9298"/>
                  <a:pt x="19952" y="9176"/>
                </a:cubicBezTo>
                <a:cubicBezTo>
                  <a:pt x="19924" y="9122"/>
                  <a:pt x="19911" y="9066"/>
                  <a:pt x="19881" y="9011"/>
                </a:cubicBezTo>
                <a:cubicBezTo>
                  <a:pt x="19784" y="8779"/>
                  <a:pt x="19617" y="8629"/>
                  <a:pt x="19449" y="8629"/>
                </a:cubicBezTo>
                <a:cubicBezTo>
                  <a:pt x="19197" y="8629"/>
                  <a:pt x="18974" y="8944"/>
                  <a:pt x="18919" y="9381"/>
                </a:cubicBezTo>
                <a:lnTo>
                  <a:pt x="17396" y="9410"/>
                </a:lnTo>
                <a:cubicBezTo>
                  <a:pt x="17214" y="8422"/>
                  <a:pt x="16825" y="7505"/>
                  <a:pt x="16252" y="6684"/>
                </a:cubicBezTo>
                <a:lnTo>
                  <a:pt x="17774" y="4753"/>
                </a:lnTo>
                <a:cubicBezTo>
                  <a:pt x="18199" y="4975"/>
                  <a:pt x="18619" y="5094"/>
                  <a:pt x="18964" y="5094"/>
                </a:cubicBezTo>
                <a:cubicBezTo>
                  <a:pt x="19254" y="5094"/>
                  <a:pt x="19490" y="5010"/>
                  <a:pt x="19631" y="4835"/>
                </a:cubicBezTo>
                <a:cubicBezTo>
                  <a:pt x="20008" y="4356"/>
                  <a:pt x="19547" y="3383"/>
                  <a:pt x="18597" y="2670"/>
                </a:cubicBezTo>
                <a:cubicBezTo>
                  <a:pt x="18528" y="2616"/>
                  <a:pt x="18444" y="2561"/>
                  <a:pt x="18360" y="2507"/>
                </a:cubicBezTo>
                <a:cubicBezTo>
                  <a:pt x="18151" y="2369"/>
                  <a:pt x="17914" y="2246"/>
                  <a:pt x="17676" y="2164"/>
                </a:cubicBezTo>
                <a:cubicBezTo>
                  <a:pt x="17564" y="2123"/>
                  <a:pt x="17453" y="2081"/>
                  <a:pt x="17341" y="2054"/>
                </a:cubicBezTo>
                <a:cubicBezTo>
                  <a:pt x="17173" y="2014"/>
                  <a:pt x="17014" y="1992"/>
                  <a:pt x="16868" y="1992"/>
                </a:cubicBezTo>
                <a:cubicBezTo>
                  <a:pt x="16576" y="1992"/>
                  <a:pt x="16340" y="2078"/>
                  <a:pt x="16209" y="2259"/>
                </a:cubicBezTo>
                <a:cubicBezTo>
                  <a:pt x="15902" y="2643"/>
                  <a:pt x="16141" y="3341"/>
                  <a:pt x="16741" y="3986"/>
                </a:cubicBezTo>
                <a:lnTo>
                  <a:pt x="15386" y="5697"/>
                </a:lnTo>
                <a:cubicBezTo>
                  <a:pt x="14088" y="4436"/>
                  <a:pt x="12321" y="3743"/>
                  <a:pt x="10503" y="3743"/>
                </a:cubicBezTo>
                <a:cubicBezTo>
                  <a:pt x="10387" y="3743"/>
                  <a:pt x="10268" y="3747"/>
                  <a:pt x="10150" y="3753"/>
                </a:cubicBezTo>
                <a:lnTo>
                  <a:pt x="9340" y="1369"/>
                </a:lnTo>
                <a:cubicBezTo>
                  <a:pt x="9872" y="1095"/>
                  <a:pt x="10193" y="698"/>
                  <a:pt x="10081" y="384"/>
                </a:cubicBezTo>
                <a:cubicBezTo>
                  <a:pt x="10011" y="165"/>
                  <a:pt x="9745" y="40"/>
                  <a:pt x="9411"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54" name="xx%"/>
          <p:cNvSpPr txBox="1"/>
          <p:nvPr>
            <p:ph type="title" hasCustomPrompt="1"/>
          </p:nvPr>
        </p:nvSpPr>
        <p:spPr>
          <a:xfrm>
            <a:off x="1959899" y="664649"/>
            <a:ext cx="5324101" cy="1416001"/>
          </a:xfrm>
          <a:prstGeom prst="rect">
            <a:avLst/>
          </a:prstGeom>
        </p:spPr>
        <p:txBody>
          <a:bodyPr anchor="ctr"/>
          <a:lstStyle>
            <a:lvl1pPr>
              <a:defRPr sz="9600"/>
            </a:lvl1pPr>
          </a:lstStyle>
          <a:p>
            <a:pPr/>
            <a:r>
              <a:t>xx%</a:t>
            </a:r>
          </a:p>
        </p:txBody>
      </p:sp>
      <p:sp>
        <p:nvSpPr>
          <p:cNvPr id="155" name="Body Level One…"/>
          <p:cNvSpPr txBox="1"/>
          <p:nvPr>
            <p:ph type="body" sz="quarter" idx="1"/>
          </p:nvPr>
        </p:nvSpPr>
        <p:spPr>
          <a:xfrm>
            <a:off x="3578600" y="1995525"/>
            <a:ext cx="2086801" cy="745801"/>
          </a:xfrm>
          <a:prstGeom prst="rect">
            <a:avLst/>
          </a:prstGeom>
        </p:spPr>
        <p:txBody>
          <a:bodyPr>
            <a:normAutofit fontScale="100000" lnSpcReduction="0"/>
          </a:bodyPr>
          <a:lstStyle>
            <a:lvl1pPr marL="342900" indent="-228600" algn="ctr">
              <a:lnSpc>
                <a:spcPct val="100000"/>
              </a:lnSpc>
              <a:buClrTx/>
              <a:buSzTx/>
              <a:buFontTx/>
              <a:buNone/>
              <a:defRPr>
                <a:solidFill>
                  <a:srgbClr val="F1EFFF"/>
                </a:solidFill>
              </a:defRPr>
            </a:lvl1pPr>
            <a:lvl2pPr marL="342900" indent="254000" algn="ctr">
              <a:lnSpc>
                <a:spcPct val="100000"/>
              </a:lnSpc>
              <a:buClrTx/>
              <a:buSzTx/>
              <a:buFontTx/>
              <a:buNone/>
              <a:defRPr>
                <a:solidFill>
                  <a:srgbClr val="F1EFFF"/>
                </a:solidFill>
              </a:defRPr>
            </a:lvl2pPr>
            <a:lvl3pPr marL="342900" indent="711200" algn="ctr">
              <a:lnSpc>
                <a:spcPct val="100000"/>
              </a:lnSpc>
              <a:buClrTx/>
              <a:buSzTx/>
              <a:buFontTx/>
              <a:buNone/>
              <a:defRPr>
                <a:solidFill>
                  <a:srgbClr val="F1EFFF"/>
                </a:solidFill>
              </a:defRPr>
            </a:lvl3pPr>
            <a:lvl4pPr marL="342900" indent="1168400" algn="ctr">
              <a:lnSpc>
                <a:spcPct val="100000"/>
              </a:lnSpc>
              <a:buClrTx/>
              <a:buSzTx/>
              <a:buFontTx/>
              <a:buNone/>
              <a:defRPr>
                <a:solidFill>
                  <a:srgbClr val="F1EFFF"/>
                </a:solidFill>
              </a:defRPr>
            </a:lvl4pPr>
            <a:lvl5pPr marL="342900" indent="1625600" algn="ctr">
              <a:lnSpc>
                <a:spcPct val="100000"/>
              </a:lnSpc>
              <a:buClrTx/>
              <a:buSzTx/>
              <a:buFontTx/>
              <a:buNone/>
              <a:defRPr>
                <a:solidFill>
                  <a:srgbClr val="F1E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6" name="Google Shape;106;p11"/>
          <p:cNvSpPr/>
          <p:nvPr/>
        </p:nvSpPr>
        <p:spPr>
          <a:xfrm flipH="1" rot="5400000">
            <a:off x="5767815" y="-545276"/>
            <a:ext cx="3964314" cy="3860596"/>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grpSp>
        <p:nvGrpSpPr>
          <p:cNvPr id="165" name="Google Shape;107;p11"/>
          <p:cNvGrpSpPr/>
          <p:nvPr/>
        </p:nvGrpSpPr>
        <p:grpSpPr>
          <a:xfrm>
            <a:off x="-1464411" y="2134110"/>
            <a:ext cx="7359627" cy="6230256"/>
            <a:chOff x="0" y="0"/>
            <a:chExt cx="7359625" cy="6230255"/>
          </a:xfrm>
        </p:grpSpPr>
        <p:sp>
          <p:nvSpPr>
            <p:cNvPr id="157" name="Google Shape;108;p11"/>
            <p:cNvSpPr/>
            <p:nvPr/>
          </p:nvSpPr>
          <p:spPr>
            <a:xfrm rot="17659570">
              <a:off x="1677586" y="-18090"/>
              <a:ext cx="4004453" cy="6266434"/>
            </a:xfrm>
            <a:custGeom>
              <a:avLst/>
              <a:gdLst/>
              <a:ahLst/>
              <a:cxnLst>
                <a:cxn ang="0">
                  <a:pos x="wd2" y="hd2"/>
                </a:cxn>
                <a:cxn ang="5400000">
                  <a:pos x="wd2" y="hd2"/>
                </a:cxn>
                <a:cxn ang="10800000">
                  <a:pos x="wd2" y="hd2"/>
                </a:cxn>
                <a:cxn ang="16200000">
                  <a:pos x="wd2" y="hd2"/>
                </a:cxn>
              </a:cxnLst>
              <a:rect l="0" t="0" r="r" b="b"/>
              <a:pathLst>
                <a:path w="21396" h="21600" fill="norm" stroke="1" extrusionOk="0">
                  <a:moveTo>
                    <a:pt x="0" y="0"/>
                  </a:moveTo>
                  <a:lnTo>
                    <a:pt x="0" y="21600"/>
                  </a:lnTo>
                  <a:lnTo>
                    <a:pt x="16908" y="21600"/>
                  </a:lnTo>
                  <a:cubicBezTo>
                    <a:pt x="16933" y="21371"/>
                    <a:pt x="16832" y="21125"/>
                    <a:pt x="16656" y="20922"/>
                  </a:cubicBezTo>
                  <a:cubicBezTo>
                    <a:pt x="16341" y="20561"/>
                    <a:pt x="15830" y="20287"/>
                    <a:pt x="15406" y="19975"/>
                  </a:cubicBezTo>
                  <a:cubicBezTo>
                    <a:pt x="14556" y="19352"/>
                    <a:pt x="14059" y="18537"/>
                    <a:pt x="13980" y="17709"/>
                  </a:cubicBezTo>
                  <a:cubicBezTo>
                    <a:pt x="13947" y="17375"/>
                    <a:pt x="13985" y="17038"/>
                    <a:pt x="14094" y="16710"/>
                  </a:cubicBezTo>
                  <a:cubicBezTo>
                    <a:pt x="14205" y="16383"/>
                    <a:pt x="14385" y="16062"/>
                    <a:pt x="14591" y="15747"/>
                  </a:cubicBezTo>
                  <a:cubicBezTo>
                    <a:pt x="15170" y="14854"/>
                    <a:pt x="15947" y="13994"/>
                    <a:pt x="15922" y="13039"/>
                  </a:cubicBezTo>
                  <a:cubicBezTo>
                    <a:pt x="15917" y="12743"/>
                    <a:pt x="15833" y="12454"/>
                    <a:pt x="15713" y="12166"/>
                  </a:cubicBezTo>
                  <a:cubicBezTo>
                    <a:pt x="15710" y="12156"/>
                    <a:pt x="15705" y="12145"/>
                    <a:pt x="15700" y="12135"/>
                  </a:cubicBezTo>
                  <a:cubicBezTo>
                    <a:pt x="15700" y="12129"/>
                    <a:pt x="15697" y="12124"/>
                    <a:pt x="15694" y="12119"/>
                  </a:cubicBezTo>
                  <a:cubicBezTo>
                    <a:pt x="15645" y="12001"/>
                    <a:pt x="15591" y="11886"/>
                    <a:pt x="15534" y="11768"/>
                  </a:cubicBezTo>
                  <a:cubicBezTo>
                    <a:pt x="15528" y="11758"/>
                    <a:pt x="15523" y="11747"/>
                    <a:pt x="15517" y="11735"/>
                  </a:cubicBezTo>
                  <a:cubicBezTo>
                    <a:pt x="15504" y="11709"/>
                    <a:pt x="15490" y="11681"/>
                    <a:pt x="15477" y="11653"/>
                  </a:cubicBezTo>
                  <a:cubicBezTo>
                    <a:pt x="15436" y="11574"/>
                    <a:pt x="15395" y="11493"/>
                    <a:pt x="15355" y="11412"/>
                  </a:cubicBezTo>
                  <a:cubicBezTo>
                    <a:pt x="15352" y="11407"/>
                    <a:pt x="15349" y="11402"/>
                    <a:pt x="15346" y="11395"/>
                  </a:cubicBezTo>
                  <a:cubicBezTo>
                    <a:pt x="15322" y="11346"/>
                    <a:pt x="15297" y="11297"/>
                    <a:pt x="15273" y="11248"/>
                  </a:cubicBezTo>
                  <a:cubicBezTo>
                    <a:pt x="15273" y="11248"/>
                    <a:pt x="15273" y="11246"/>
                    <a:pt x="15273" y="11244"/>
                  </a:cubicBezTo>
                  <a:cubicBezTo>
                    <a:pt x="15240" y="11172"/>
                    <a:pt x="15205" y="11101"/>
                    <a:pt x="15172" y="11029"/>
                  </a:cubicBezTo>
                  <a:cubicBezTo>
                    <a:pt x="15015" y="11099"/>
                    <a:pt x="14833" y="11139"/>
                    <a:pt x="14643" y="11144"/>
                  </a:cubicBezTo>
                  <a:cubicBezTo>
                    <a:pt x="14635" y="11144"/>
                    <a:pt x="14627" y="11145"/>
                    <a:pt x="14619" y="11145"/>
                  </a:cubicBezTo>
                  <a:cubicBezTo>
                    <a:pt x="14208" y="11145"/>
                    <a:pt x="13842" y="10965"/>
                    <a:pt x="13589" y="10753"/>
                  </a:cubicBezTo>
                  <a:cubicBezTo>
                    <a:pt x="13331" y="10540"/>
                    <a:pt x="13154" y="10287"/>
                    <a:pt x="12904" y="10070"/>
                  </a:cubicBezTo>
                  <a:cubicBezTo>
                    <a:pt x="12714" y="9907"/>
                    <a:pt x="12486" y="9763"/>
                    <a:pt x="12293" y="9602"/>
                  </a:cubicBezTo>
                  <a:cubicBezTo>
                    <a:pt x="12100" y="9443"/>
                    <a:pt x="11937" y="9255"/>
                    <a:pt x="11918" y="9050"/>
                  </a:cubicBezTo>
                  <a:cubicBezTo>
                    <a:pt x="11891" y="8761"/>
                    <a:pt x="12157" y="8493"/>
                    <a:pt x="12470" y="8286"/>
                  </a:cubicBezTo>
                  <a:cubicBezTo>
                    <a:pt x="12785" y="8078"/>
                    <a:pt x="13159" y="7907"/>
                    <a:pt x="13442" y="7683"/>
                  </a:cubicBezTo>
                  <a:cubicBezTo>
                    <a:pt x="13771" y="7420"/>
                    <a:pt x="13993" y="7077"/>
                    <a:pt x="14466" y="6931"/>
                  </a:cubicBezTo>
                  <a:cubicBezTo>
                    <a:pt x="14626" y="6881"/>
                    <a:pt x="14797" y="6861"/>
                    <a:pt x="14971" y="6861"/>
                  </a:cubicBezTo>
                  <a:cubicBezTo>
                    <a:pt x="15316" y="6861"/>
                    <a:pt x="15675" y="6943"/>
                    <a:pt x="15993" y="7042"/>
                  </a:cubicBezTo>
                  <a:cubicBezTo>
                    <a:pt x="16408" y="7171"/>
                    <a:pt x="16816" y="7333"/>
                    <a:pt x="17264" y="7383"/>
                  </a:cubicBezTo>
                  <a:cubicBezTo>
                    <a:pt x="17305" y="7361"/>
                    <a:pt x="17346" y="7340"/>
                    <a:pt x="17389" y="7319"/>
                  </a:cubicBezTo>
                  <a:cubicBezTo>
                    <a:pt x="18568" y="6698"/>
                    <a:pt x="19886" y="6141"/>
                    <a:pt x="20676" y="5303"/>
                  </a:cubicBezTo>
                  <a:cubicBezTo>
                    <a:pt x="21415" y="4509"/>
                    <a:pt x="21600" y="3505"/>
                    <a:pt x="21163" y="2622"/>
                  </a:cubicBezTo>
                  <a:cubicBezTo>
                    <a:pt x="20709" y="1728"/>
                    <a:pt x="19685" y="1002"/>
                    <a:pt x="18348" y="626"/>
                  </a:cubicBezTo>
                  <a:cubicBezTo>
                    <a:pt x="17591" y="416"/>
                    <a:pt x="16787" y="333"/>
                    <a:pt x="15969" y="333"/>
                  </a:cubicBezTo>
                  <a:cubicBezTo>
                    <a:pt x="14830" y="333"/>
                    <a:pt x="13666" y="494"/>
                    <a:pt x="12567" y="701"/>
                  </a:cubicBezTo>
                  <a:cubicBezTo>
                    <a:pt x="10679" y="1055"/>
                    <a:pt x="8802" y="1541"/>
                    <a:pt x="6835" y="1549"/>
                  </a:cubicBezTo>
                  <a:cubicBezTo>
                    <a:pt x="6817" y="1549"/>
                    <a:pt x="6800" y="1549"/>
                    <a:pt x="6782" y="1549"/>
                  </a:cubicBezTo>
                  <a:cubicBezTo>
                    <a:pt x="4352" y="1549"/>
                    <a:pt x="2106" y="832"/>
                    <a:pt x="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8" name="Google Shape;109;p11"/>
            <p:cNvSpPr/>
            <p:nvPr/>
          </p:nvSpPr>
          <p:spPr>
            <a:xfrm rot="17659570">
              <a:off x="3005111" y="1614811"/>
              <a:ext cx="999983" cy="1242645"/>
            </a:xfrm>
            <a:custGeom>
              <a:avLst/>
              <a:gdLst/>
              <a:ahLst/>
              <a:cxnLst>
                <a:cxn ang="0">
                  <a:pos x="wd2" y="hd2"/>
                </a:cxn>
                <a:cxn ang="5400000">
                  <a:pos x="wd2" y="hd2"/>
                </a:cxn>
                <a:cxn ang="10800000">
                  <a:pos x="wd2" y="hd2"/>
                </a:cxn>
                <a:cxn ang="16200000">
                  <a:pos x="wd2" y="hd2"/>
                </a:cxn>
              </a:cxnLst>
              <a:rect l="0" t="0" r="r" b="b"/>
              <a:pathLst>
                <a:path w="21499" h="21600" fill="norm" stroke="1" extrusionOk="0">
                  <a:moveTo>
                    <a:pt x="12275" y="0"/>
                  </a:moveTo>
                  <a:cubicBezTo>
                    <a:pt x="11576" y="0"/>
                    <a:pt x="10891" y="104"/>
                    <a:pt x="10251" y="353"/>
                  </a:cubicBezTo>
                  <a:cubicBezTo>
                    <a:pt x="8349" y="1087"/>
                    <a:pt x="7452" y="2827"/>
                    <a:pt x="6130" y="4144"/>
                  </a:cubicBezTo>
                  <a:cubicBezTo>
                    <a:pt x="4992" y="5284"/>
                    <a:pt x="3484" y="6133"/>
                    <a:pt x="2227" y="7185"/>
                  </a:cubicBezTo>
                  <a:cubicBezTo>
                    <a:pt x="960" y="8227"/>
                    <a:pt x="-101" y="9580"/>
                    <a:pt x="8" y="11046"/>
                  </a:cubicBezTo>
                  <a:cubicBezTo>
                    <a:pt x="84" y="12071"/>
                    <a:pt x="730" y="13017"/>
                    <a:pt x="1506" y="13830"/>
                  </a:cubicBezTo>
                  <a:cubicBezTo>
                    <a:pt x="2282" y="14643"/>
                    <a:pt x="3210" y="15360"/>
                    <a:pt x="3976" y="16182"/>
                  </a:cubicBezTo>
                  <a:cubicBezTo>
                    <a:pt x="4992" y="17277"/>
                    <a:pt x="5692" y="18549"/>
                    <a:pt x="6731" y="19627"/>
                  </a:cubicBezTo>
                  <a:cubicBezTo>
                    <a:pt x="7750" y="20695"/>
                    <a:pt x="9222" y="21600"/>
                    <a:pt x="10878" y="21600"/>
                  </a:cubicBezTo>
                  <a:cubicBezTo>
                    <a:pt x="10908" y="21600"/>
                    <a:pt x="10941" y="21599"/>
                    <a:pt x="10972" y="21599"/>
                  </a:cubicBezTo>
                  <a:cubicBezTo>
                    <a:pt x="11737" y="21572"/>
                    <a:pt x="12470" y="21369"/>
                    <a:pt x="13104" y="21015"/>
                  </a:cubicBezTo>
                  <a:cubicBezTo>
                    <a:pt x="12294" y="18806"/>
                    <a:pt x="11715" y="16579"/>
                    <a:pt x="12022" y="14290"/>
                  </a:cubicBezTo>
                  <a:cubicBezTo>
                    <a:pt x="12655" y="9544"/>
                    <a:pt x="16940" y="5700"/>
                    <a:pt x="21499" y="2633"/>
                  </a:cubicBezTo>
                  <a:cubicBezTo>
                    <a:pt x="19706" y="2376"/>
                    <a:pt x="18055" y="1563"/>
                    <a:pt x="16394" y="910"/>
                  </a:cubicBezTo>
                  <a:cubicBezTo>
                    <a:pt x="15114" y="410"/>
                    <a:pt x="13665" y="0"/>
                    <a:pt x="12275"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9" name="Google Shape;110;p11"/>
            <p:cNvSpPr/>
            <p:nvPr/>
          </p:nvSpPr>
          <p:spPr>
            <a:xfrm rot="17659570">
              <a:off x="1954589" y="411123"/>
              <a:ext cx="3453657" cy="6013922"/>
            </a:xfrm>
            <a:custGeom>
              <a:avLst/>
              <a:gdLst/>
              <a:ahLst/>
              <a:cxnLst>
                <a:cxn ang="0">
                  <a:pos x="wd2" y="hd2"/>
                </a:cxn>
                <a:cxn ang="5400000">
                  <a:pos x="wd2" y="hd2"/>
                </a:cxn>
                <a:cxn ang="10800000">
                  <a:pos x="wd2" y="hd2"/>
                </a:cxn>
                <a:cxn ang="16200000">
                  <a:pos x="wd2" y="hd2"/>
                </a:cxn>
              </a:cxnLst>
              <a:rect l="0" t="0" r="r" b="b"/>
              <a:pathLst>
                <a:path w="21338" h="21600" fill="norm" stroke="1" extrusionOk="0">
                  <a:moveTo>
                    <a:pt x="16942" y="0"/>
                  </a:moveTo>
                  <a:cubicBezTo>
                    <a:pt x="16000" y="0"/>
                    <a:pt x="15048" y="122"/>
                    <a:pt x="14152" y="302"/>
                  </a:cubicBezTo>
                  <a:cubicBezTo>
                    <a:pt x="12789" y="576"/>
                    <a:pt x="11513" y="981"/>
                    <a:pt x="10181" y="1310"/>
                  </a:cubicBezTo>
                  <a:cubicBezTo>
                    <a:pt x="8314" y="1772"/>
                    <a:pt x="6288" y="2084"/>
                    <a:pt x="4271" y="2084"/>
                  </a:cubicBezTo>
                  <a:cubicBezTo>
                    <a:pt x="3602" y="2084"/>
                    <a:pt x="2933" y="2049"/>
                    <a:pt x="2271" y="1975"/>
                  </a:cubicBezTo>
                  <a:cubicBezTo>
                    <a:pt x="1483" y="1885"/>
                    <a:pt x="720" y="1735"/>
                    <a:pt x="0" y="1527"/>
                  </a:cubicBezTo>
                  <a:lnTo>
                    <a:pt x="0" y="21600"/>
                  </a:lnTo>
                  <a:lnTo>
                    <a:pt x="18430" y="21600"/>
                  </a:lnTo>
                  <a:cubicBezTo>
                    <a:pt x="18449" y="21297"/>
                    <a:pt x="18110" y="20983"/>
                    <a:pt x="17670" y="20795"/>
                  </a:cubicBezTo>
                  <a:cubicBezTo>
                    <a:pt x="17133" y="20563"/>
                    <a:pt x="16470" y="20457"/>
                    <a:pt x="15861" y="20298"/>
                  </a:cubicBezTo>
                  <a:cubicBezTo>
                    <a:pt x="13586" y="19703"/>
                    <a:pt x="12069" y="18245"/>
                    <a:pt x="12220" y="16797"/>
                  </a:cubicBezTo>
                  <a:cubicBezTo>
                    <a:pt x="12314" y="15895"/>
                    <a:pt x="12983" y="15052"/>
                    <a:pt x="13505" y="14199"/>
                  </a:cubicBezTo>
                  <a:cubicBezTo>
                    <a:pt x="14029" y="13348"/>
                    <a:pt x="14406" y="12405"/>
                    <a:pt x="13916" y="11547"/>
                  </a:cubicBezTo>
                  <a:lnTo>
                    <a:pt x="13885" y="11496"/>
                  </a:lnTo>
                  <a:cubicBezTo>
                    <a:pt x="13809" y="11374"/>
                    <a:pt x="13718" y="11255"/>
                    <a:pt x="13615" y="11140"/>
                  </a:cubicBezTo>
                  <a:cubicBezTo>
                    <a:pt x="13589" y="11111"/>
                    <a:pt x="13561" y="11082"/>
                    <a:pt x="13533" y="11052"/>
                  </a:cubicBezTo>
                  <a:cubicBezTo>
                    <a:pt x="13209" y="10716"/>
                    <a:pt x="12789" y="10402"/>
                    <a:pt x="12371" y="10092"/>
                  </a:cubicBezTo>
                  <a:cubicBezTo>
                    <a:pt x="12336" y="10066"/>
                    <a:pt x="12302" y="10041"/>
                    <a:pt x="12270" y="10015"/>
                  </a:cubicBezTo>
                  <a:cubicBezTo>
                    <a:pt x="12186" y="9953"/>
                    <a:pt x="12101" y="9889"/>
                    <a:pt x="12019" y="9827"/>
                  </a:cubicBezTo>
                  <a:cubicBezTo>
                    <a:pt x="11975" y="9790"/>
                    <a:pt x="11928" y="9756"/>
                    <a:pt x="11884" y="9719"/>
                  </a:cubicBezTo>
                  <a:cubicBezTo>
                    <a:pt x="11592" y="9487"/>
                    <a:pt x="11325" y="9252"/>
                    <a:pt x="11124" y="9002"/>
                  </a:cubicBezTo>
                  <a:cubicBezTo>
                    <a:pt x="11095" y="8963"/>
                    <a:pt x="11064" y="8927"/>
                    <a:pt x="11039" y="8888"/>
                  </a:cubicBezTo>
                  <a:cubicBezTo>
                    <a:pt x="10960" y="8779"/>
                    <a:pt x="10897" y="8666"/>
                    <a:pt x="10850" y="8551"/>
                  </a:cubicBezTo>
                  <a:cubicBezTo>
                    <a:pt x="10813" y="8463"/>
                    <a:pt x="10787" y="8372"/>
                    <a:pt x="10772" y="8280"/>
                  </a:cubicBezTo>
                  <a:cubicBezTo>
                    <a:pt x="10765" y="8231"/>
                    <a:pt x="10762" y="8180"/>
                    <a:pt x="10762" y="8132"/>
                  </a:cubicBezTo>
                  <a:cubicBezTo>
                    <a:pt x="10740" y="7128"/>
                    <a:pt x="12116" y="6248"/>
                    <a:pt x="13646" y="5746"/>
                  </a:cubicBezTo>
                  <a:cubicBezTo>
                    <a:pt x="15245" y="5218"/>
                    <a:pt x="17083" y="4960"/>
                    <a:pt x="18663" y="4409"/>
                  </a:cubicBezTo>
                  <a:cubicBezTo>
                    <a:pt x="20240" y="3859"/>
                    <a:pt x="21600" y="2862"/>
                    <a:pt x="21295" y="1807"/>
                  </a:cubicBezTo>
                  <a:cubicBezTo>
                    <a:pt x="21053" y="978"/>
                    <a:pt x="19797" y="333"/>
                    <a:pt x="18405" y="110"/>
                  </a:cubicBezTo>
                  <a:cubicBezTo>
                    <a:pt x="17926" y="34"/>
                    <a:pt x="17436" y="0"/>
                    <a:pt x="16942"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0" name="Google Shape;111;p11"/>
            <p:cNvSpPr/>
            <p:nvPr/>
          </p:nvSpPr>
          <p:spPr>
            <a:xfrm rot="17659570">
              <a:off x="1232751" y="3366182"/>
              <a:ext cx="868791" cy="1119355"/>
            </a:xfrm>
            <a:custGeom>
              <a:avLst/>
              <a:gdLst/>
              <a:ahLst/>
              <a:cxnLst>
                <a:cxn ang="0">
                  <a:pos x="wd2" y="hd2"/>
                </a:cxn>
                <a:cxn ang="5400000">
                  <a:pos x="wd2" y="hd2"/>
                </a:cxn>
                <a:cxn ang="10800000">
                  <a:pos x="wd2" y="hd2"/>
                </a:cxn>
                <a:cxn ang="16200000">
                  <a:pos x="wd2" y="hd2"/>
                </a:cxn>
              </a:cxnLst>
              <a:rect l="0" t="0" r="r" b="b"/>
              <a:pathLst>
                <a:path w="20816" h="21600" fill="norm" stroke="1" extrusionOk="0">
                  <a:moveTo>
                    <a:pt x="3621" y="0"/>
                  </a:moveTo>
                  <a:cubicBezTo>
                    <a:pt x="2701" y="0"/>
                    <a:pt x="1784" y="57"/>
                    <a:pt x="877" y="182"/>
                  </a:cubicBezTo>
                  <a:cubicBezTo>
                    <a:pt x="573" y="222"/>
                    <a:pt x="293" y="271"/>
                    <a:pt x="0" y="340"/>
                  </a:cubicBezTo>
                  <a:lnTo>
                    <a:pt x="0" y="21600"/>
                  </a:lnTo>
                  <a:cubicBezTo>
                    <a:pt x="829" y="20934"/>
                    <a:pt x="1462" y="20060"/>
                    <a:pt x="1962" y="19197"/>
                  </a:cubicBezTo>
                  <a:cubicBezTo>
                    <a:pt x="2876" y="17626"/>
                    <a:pt x="3692" y="15890"/>
                    <a:pt x="5458" y="14909"/>
                  </a:cubicBezTo>
                  <a:cubicBezTo>
                    <a:pt x="6813" y="14161"/>
                    <a:pt x="8415" y="14008"/>
                    <a:pt x="10085" y="14008"/>
                  </a:cubicBezTo>
                  <a:cubicBezTo>
                    <a:pt x="11253" y="14008"/>
                    <a:pt x="12457" y="14083"/>
                    <a:pt x="13630" y="14083"/>
                  </a:cubicBezTo>
                  <a:cubicBezTo>
                    <a:pt x="15182" y="14083"/>
                    <a:pt x="16684" y="13952"/>
                    <a:pt x="17994" y="13339"/>
                  </a:cubicBezTo>
                  <a:cubicBezTo>
                    <a:pt x="21319" y="11789"/>
                    <a:pt x="21600" y="7698"/>
                    <a:pt x="19394" y="5157"/>
                  </a:cubicBezTo>
                  <a:cubicBezTo>
                    <a:pt x="17202" y="2615"/>
                    <a:pt x="13351" y="1359"/>
                    <a:pt x="9612" y="644"/>
                  </a:cubicBezTo>
                  <a:cubicBezTo>
                    <a:pt x="7656" y="266"/>
                    <a:pt x="5631" y="0"/>
                    <a:pt x="362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1" name="Google Shape;112;p11"/>
            <p:cNvSpPr/>
            <p:nvPr/>
          </p:nvSpPr>
          <p:spPr>
            <a:xfrm rot="17659570">
              <a:off x="1362710" y="1538001"/>
              <a:ext cx="1139243" cy="983073"/>
            </a:xfrm>
            <a:custGeom>
              <a:avLst/>
              <a:gdLst/>
              <a:ahLst/>
              <a:cxnLst>
                <a:cxn ang="0">
                  <a:pos x="wd2" y="hd2"/>
                </a:cxn>
                <a:cxn ang="5400000">
                  <a:pos x="wd2" y="hd2"/>
                </a:cxn>
                <a:cxn ang="10800000">
                  <a:pos x="wd2" y="hd2"/>
                </a:cxn>
                <a:cxn ang="16200000">
                  <a:pos x="wd2" y="hd2"/>
                </a:cxn>
              </a:cxnLst>
              <a:rect l="0" t="0" r="r" b="b"/>
              <a:pathLst>
                <a:path w="20491" h="21600" fill="norm" stroke="1" extrusionOk="0">
                  <a:moveTo>
                    <a:pt x="10220" y="0"/>
                  </a:moveTo>
                  <a:cubicBezTo>
                    <a:pt x="9777" y="0"/>
                    <a:pt x="9218" y="215"/>
                    <a:pt x="8410" y="767"/>
                  </a:cubicBezTo>
                  <a:cubicBezTo>
                    <a:pt x="6683" y="1951"/>
                    <a:pt x="5923" y="2767"/>
                    <a:pt x="3911" y="3147"/>
                  </a:cubicBezTo>
                  <a:cubicBezTo>
                    <a:pt x="2256" y="3449"/>
                    <a:pt x="1150" y="3381"/>
                    <a:pt x="336" y="5515"/>
                  </a:cubicBezTo>
                  <a:cubicBezTo>
                    <a:pt x="-835" y="8621"/>
                    <a:pt x="1415" y="10564"/>
                    <a:pt x="1689" y="13458"/>
                  </a:cubicBezTo>
                  <a:cubicBezTo>
                    <a:pt x="1917" y="15871"/>
                    <a:pt x="437" y="18630"/>
                    <a:pt x="1661" y="20552"/>
                  </a:cubicBezTo>
                  <a:cubicBezTo>
                    <a:pt x="2139" y="21301"/>
                    <a:pt x="2850" y="21600"/>
                    <a:pt x="3620" y="21600"/>
                  </a:cubicBezTo>
                  <a:cubicBezTo>
                    <a:pt x="4502" y="21600"/>
                    <a:pt x="5463" y="21208"/>
                    <a:pt x="6234" y="20652"/>
                  </a:cubicBezTo>
                  <a:cubicBezTo>
                    <a:pt x="7670" y="19613"/>
                    <a:pt x="9024" y="18116"/>
                    <a:pt x="10696" y="18072"/>
                  </a:cubicBezTo>
                  <a:cubicBezTo>
                    <a:pt x="10722" y="18070"/>
                    <a:pt x="10747" y="18070"/>
                    <a:pt x="10772" y="18070"/>
                  </a:cubicBezTo>
                  <a:cubicBezTo>
                    <a:pt x="12090" y="18070"/>
                    <a:pt x="13418" y="18975"/>
                    <a:pt x="14686" y="18975"/>
                  </a:cubicBezTo>
                  <a:cubicBezTo>
                    <a:pt x="15013" y="18975"/>
                    <a:pt x="15336" y="18916"/>
                    <a:pt x="15653" y="18765"/>
                  </a:cubicBezTo>
                  <a:cubicBezTo>
                    <a:pt x="16851" y="18194"/>
                    <a:pt x="17427" y="16518"/>
                    <a:pt x="17600" y="14966"/>
                  </a:cubicBezTo>
                  <a:cubicBezTo>
                    <a:pt x="17775" y="13402"/>
                    <a:pt x="17665" y="11794"/>
                    <a:pt x="18058" y="10296"/>
                  </a:cubicBezTo>
                  <a:cubicBezTo>
                    <a:pt x="18515" y="8565"/>
                    <a:pt x="19603" y="7180"/>
                    <a:pt x="20180" y="5504"/>
                  </a:cubicBezTo>
                  <a:cubicBezTo>
                    <a:pt x="20765" y="3829"/>
                    <a:pt x="20573" y="1438"/>
                    <a:pt x="19192" y="767"/>
                  </a:cubicBezTo>
                  <a:cubicBezTo>
                    <a:pt x="18946" y="649"/>
                    <a:pt x="18698" y="600"/>
                    <a:pt x="18449" y="600"/>
                  </a:cubicBezTo>
                  <a:cubicBezTo>
                    <a:pt x="17012" y="600"/>
                    <a:pt x="15520" y="2262"/>
                    <a:pt x="14092" y="2262"/>
                  </a:cubicBezTo>
                  <a:cubicBezTo>
                    <a:pt x="13839" y="2262"/>
                    <a:pt x="13588" y="2209"/>
                    <a:pt x="13340" y="2086"/>
                  </a:cubicBezTo>
                  <a:cubicBezTo>
                    <a:pt x="11697" y="1284"/>
                    <a:pt x="11304" y="0"/>
                    <a:pt x="1022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2" name="Google Shape;113;p11"/>
            <p:cNvSpPr/>
            <p:nvPr/>
          </p:nvSpPr>
          <p:spPr>
            <a:xfrm rot="17659570">
              <a:off x="4750935" y="4549321"/>
              <a:ext cx="1363449" cy="917932"/>
            </a:xfrm>
            <a:custGeom>
              <a:avLst/>
              <a:gdLst/>
              <a:ahLst/>
              <a:cxnLst>
                <a:cxn ang="0">
                  <a:pos x="wd2" y="hd2"/>
                </a:cxn>
                <a:cxn ang="5400000">
                  <a:pos x="wd2" y="hd2"/>
                </a:cxn>
                <a:cxn ang="10800000">
                  <a:pos x="wd2" y="hd2"/>
                </a:cxn>
                <a:cxn ang="16200000">
                  <a:pos x="wd2" y="hd2"/>
                </a:cxn>
              </a:cxnLst>
              <a:rect l="0" t="0" r="r" b="b"/>
              <a:pathLst>
                <a:path w="20866" h="21600" fill="norm" stroke="1" extrusionOk="0">
                  <a:moveTo>
                    <a:pt x="15068" y="0"/>
                  </a:moveTo>
                  <a:cubicBezTo>
                    <a:pt x="14176" y="0"/>
                    <a:pt x="13379" y="980"/>
                    <a:pt x="12781" y="2024"/>
                  </a:cubicBezTo>
                  <a:cubicBezTo>
                    <a:pt x="12142" y="3136"/>
                    <a:pt x="11582" y="4440"/>
                    <a:pt x="10719" y="5123"/>
                  </a:cubicBezTo>
                  <a:cubicBezTo>
                    <a:pt x="9928" y="5749"/>
                    <a:pt x="9103" y="5923"/>
                    <a:pt x="8264" y="5923"/>
                  </a:cubicBezTo>
                  <a:cubicBezTo>
                    <a:pt x="7217" y="5923"/>
                    <a:pt x="6146" y="5654"/>
                    <a:pt x="5084" y="5654"/>
                  </a:cubicBezTo>
                  <a:cubicBezTo>
                    <a:pt x="3905" y="5654"/>
                    <a:pt x="2737" y="5985"/>
                    <a:pt x="1623" y="7384"/>
                  </a:cubicBezTo>
                  <a:cubicBezTo>
                    <a:pt x="-462" y="10004"/>
                    <a:pt x="-509" y="15615"/>
                    <a:pt x="1312" y="18630"/>
                  </a:cubicBezTo>
                  <a:cubicBezTo>
                    <a:pt x="2475" y="20573"/>
                    <a:pt x="4207" y="21506"/>
                    <a:pt x="5940" y="21506"/>
                  </a:cubicBezTo>
                  <a:cubicBezTo>
                    <a:pt x="6502" y="21506"/>
                    <a:pt x="7064" y="21407"/>
                    <a:pt x="7607" y="21215"/>
                  </a:cubicBezTo>
                  <a:cubicBezTo>
                    <a:pt x="9253" y="20639"/>
                    <a:pt x="10853" y="19294"/>
                    <a:pt x="12498" y="19294"/>
                  </a:cubicBezTo>
                  <a:cubicBezTo>
                    <a:pt x="12734" y="19294"/>
                    <a:pt x="12971" y="19322"/>
                    <a:pt x="13209" y="19384"/>
                  </a:cubicBezTo>
                  <a:cubicBezTo>
                    <a:pt x="14762" y="19782"/>
                    <a:pt x="16106" y="21600"/>
                    <a:pt x="17665" y="21600"/>
                  </a:cubicBezTo>
                  <a:cubicBezTo>
                    <a:pt x="17700" y="21600"/>
                    <a:pt x="17734" y="21599"/>
                    <a:pt x="17769" y="21597"/>
                  </a:cubicBezTo>
                  <a:cubicBezTo>
                    <a:pt x="19052" y="21525"/>
                    <a:pt x="20219" y="20077"/>
                    <a:pt x="20655" y="18223"/>
                  </a:cubicBezTo>
                  <a:cubicBezTo>
                    <a:pt x="21091" y="16369"/>
                    <a:pt x="20826" y="14215"/>
                    <a:pt x="20080" y="12611"/>
                  </a:cubicBezTo>
                  <a:cubicBezTo>
                    <a:pt x="19543" y="11464"/>
                    <a:pt x="18788" y="10566"/>
                    <a:pt x="18329" y="9334"/>
                  </a:cubicBezTo>
                  <a:cubicBezTo>
                    <a:pt x="17729" y="7719"/>
                    <a:pt x="17729" y="5769"/>
                    <a:pt x="17466" y="3951"/>
                  </a:cubicBezTo>
                  <a:cubicBezTo>
                    <a:pt x="17201" y="2144"/>
                    <a:pt x="16446" y="206"/>
                    <a:pt x="15248" y="13"/>
                  </a:cubicBezTo>
                  <a:cubicBezTo>
                    <a:pt x="15188" y="4"/>
                    <a:pt x="15128" y="0"/>
                    <a:pt x="15068"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3" name="Google Shape;114;p11"/>
            <p:cNvSpPr/>
            <p:nvPr/>
          </p:nvSpPr>
          <p:spPr>
            <a:xfrm rot="17659570">
              <a:off x="5268086" y="3042309"/>
              <a:ext cx="523266" cy="793204"/>
            </a:xfrm>
            <a:custGeom>
              <a:avLst/>
              <a:gdLst/>
              <a:ahLst/>
              <a:cxnLst>
                <a:cxn ang="0">
                  <a:pos x="wd2" y="hd2"/>
                </a:cxn>
                <a:cxn ang="5400000">
                  <a:pos x="wd2" y="hd2"/>
                </a:cxn>
                <a:cxn ang="10800000">
                  <a:pos x="wd2" y="hd2"/>
                </a:cxn>
                <a:cxn ang="16200000">
                  <a:pos x="wd2" y="hd2"/>
                </a:cxn>
              </a:cxnLst>
              <a:rect l="0" t="0" r="r" b="b"/>
              <a:pathLst>
                <a:path w="21541" h="21600" fill="norm" stroke="1" extrusionOk="0">
                  <a:moveTo>
                    <a:pt x="17648" y="0"/>
                  </a:moveTo>
                  <a:cubicBezTo>
                    <a:pt x="17579" y="0"/>
                    <a:pt x="17509" y="0"/>
                    <a:pt x="17440" y="0"/>
                  </a:cubicBezTo>
                  <a:cubicBezTo>
                    <a:pt x="14635" y="0"/>
                    <a:pt x="11871" y="471"/>
                    <a:pt x="9151" y="956"/>
                  </a:cubicBezTo>
                  <a:cubicBezTo>
                    <a:pt x="6744" y="1371"/>
                    <a:pt x="4170" y="1856"/>
                    <a:pt x="2600" y="3116"/>
                  </a:cubicBezTo>
                  <a:cubicBezTo>
                    <a:pt x="946" y="4444"/>
                    <a:pt x="759" y="6300"/>
                    <a:pt x="633" y="8031"/>
                  </a:cubicBezTo>
                  <a:cubicBezTo>
                    <a:pt x="445" y="11298"/>
                    <a:pt x="234" y="14579"/>
                    <a:pt x="26" y="17862"/>
                  </a:cubicBezTo>
                  <a:cubicBezTo>
                    <a:pt x="-15" y="18651"/>
                    <a:pt x="-59" y="19454"/>
                    <a:pt x="340" y="20187"/>
                  </a:cubicBezTo>
                  <a:cubicBezTo>
                    <a:pt x="759" y="20935"/>
                    <a:pt x="1761" y="21585"/>
                    <a:pt x="2934" y="21600"/>
                  </a:cubicBezTo>
                  <a:cubicBezTo>
                    <a:pt x="2954" y="21600"/>
                    <a:pt x="2977" y="21600"/>
                    <a:pt x="2998" y="21600"/>
                  </a:cubicBezTo>
                  <a:cubicBezTo>
                    <a:pt x="4554" y="21600"/>
                    <a:pt x="5664" y="20576"/>
                    <a:pt x="6220" y="19605"/>
                  </a:cubicBezTo>
                  <a:cubicBezTo>
                    <a:pt x="6785" y="18622"/>
                    <a:pt x="7143" y="17501"/>
                    <a:pt x="8377" y="16850"/>
                  </a:cubicBezTo>
                  <a:cubicBezTo>
                    <a:pt x="9418" y="16300"/>
                    <a:pt x="10737" y="16231"/>
                    <a:pt x="12108" y="16231"/>
                  </a:cubicBezTo>
                  <a:cubicBezTo>
                    <a:pt x="12563" y="16231"/>
                    <a:pt x="13025" y="16239"/>
                    <a:pt x="13483" y="16239"/>
                  </a:cubicBezTo>
                  <a:cubicBezTo>
                    <a:pt x="14110" y="16239"/>
                    <a:pt x="14730" y="16226"/>
                    <a:pt x="15327" y="16157"/>
                  </a:cubicBezTo>
                  <a:cubicBezTo>
                    <a:pt x="15849" y="16103"/>
                    <a:pt x="16350" y="16006"/>
                    <a:pt x="16833" y="15867"/>
                  </a:cubicBezTo>
                  <a:cubicBezTo>
                    <a:pt x="16581" y="13224"/>
                    <a:pt x="16874" y="10565"/>
                    <a:pt x="17733" y="7975"/>
                  </a:cubicBezTo>
                  <a:cubicBezTo>
                    <a:pt x="18589" y="5373"/>
                    <a:pt x="19973" y="2852"/>
                    <a:pt x="21541" y="361"/>
                  </a:cubicBezTo>
                  <a:cubicBezTo>
                    <a:pt x="20268" y="124"/>
                    <a:pt x="18960" y="0"/>
                    <a:pt x="1764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4" name="Google Shape;115;p11"/>
            <p:cNvSpPr/>
            <p:nvPr/>
          </p:nvSpPr>
          <p:spPr>
            <a:xfrm rot="17659570">
              <a:off x="3056862" y="3368127"/>
              <a:ext cx="1501875" cy="1811441"/>
            </a:xfrm>
            <a:custGeom>
              <a:avLst/>
              <a:gdLst/>
              <a:ahLst/>
              <a:cxnLst>
                <a:cxn ang="0">
                  <a:pos x="wd2" y="hd2"/>
                </a:cxn>
                <a:cxn ang="5400000">
                  <a:pos x="wd2" y="hd2"/>
                </a:cxn>
                <a:cxn ang="10800000">
                  <a:pos x="wd2" y="hd2"/>
                </a:cxn>
                <a:cxn ang="16200000">
                  <a:pos x="wd2" y="hd2"/>
                </a:cxn>
              </a:cxnLst>
              <a:rect l="0" t="0" r="r" b="b"/>
              <a:pathLst>
                <a:path w="21162" h="21600" fill="norm" stroke="1" extrusionOk="0">
                  <a:moveTo>
                    <a:pt x="5587" y="0"/>
                  </a:moveTo>
                  <a:cubicBezTo>
                    <a:pt x="3076" y="0"/>
                    <a:pt x="935" y="3083"/>
                    <a:pt x="314" y="4795"/>
                  </a:cubicBezTo>
                  <a:cubicBezTo>
                    <a:pt x="-130" y="6001"/>
                    <a:pt x="-137" y="7347"/>
                    <a:pt x="508" y="8481"/>
                  </a:cubicBezTo>
                  <a:cubicBezTo>
                    <a:pt x="1518" y="10263"/>
                    <a:pt x="3990" y="11349"/>
                    <a:pt x="4491" y="13277"/>
                  </a:cubicBezTo>
                  <a:cubicBezTo>
                    <a:pt x="4821" y="14532"/>
                    <a:pt x="4219" y="15798"/>
                    <a:pt x="3789" y="17029"/>
                  </a:cubicBezTo>
                  <a:cubicBezTo>
                    <a:pt x="3359" y="18254"/>
                    <a:pt x="3152" y="19709"/>
                    <a:pt x="4097" y="20709"/>
                  </a:cubicBezTo>
                  <a:cubicBezTo>
                    <a:pt x="4680" y="21321"/>
                    <a:pt x="5586" y="21600"/>
                    <a:pt x="6519" y="21600"/>
                  </a:cubicBezTo>
                  <a:cubicBezTo>
                    <a:pt x="7204" y="21600"/>
                    <a:pt x="7901" y="21450"/>
                    <a:pt x="8496" y="21170"/>
                  </a:cubicBezTo>
                  <a:cubicBezTo>
                    <a:pt x="9900" y="20509"/>
                    <a:pt x="10824" y="19302"/>
                    <a:pt x="11540" y="18090"/>
                  </a:cubicBezTo>
                  <a:cubicBezTo>
                    <a:pt x="12257" y="16872"/>
                    <a:pt x="12852" y="15580"/>
                    <a:pt x="13848" y="14513"/>
                  </a:cubicBezTo>
                  <a:cubicBezTo>
                    <a:pt x="14886" y="13398"/>
                    <a:pt x="16305" y="12597"/>
                    <a:pt x="17630" y="11725"/>
                  </a:cubicBezTo>
                  <a:cubicBezTo>
                    <a:pt x="18956" y="10852"/>
                    <a:pt x="20245" y="9851"/>
                    <a:pt x="20854" y="8530"/>
                  </a:cubicBezTo>
                  <a:cubicBezTo>
                    <a:pt x="21463" y="7202"/>
                    <a:pt x="21191" y="5498"/>
                    <a:pt x="19837" y="4667"/>
                  </a:cubicBezTo>
                  <a:cubicBezTo>
                    <a:pt x="18490" y="3843"/>
                    <a:pt x="16649" y="4115"/>
                    <a:pt x="15001" y="3976"/>
                  </a:cubicBezTo>
                  <a:cubicBezTo>
                    <a:pt x="13418" y="3837"/>
                    <a:pt x="11949" y="3285"/>
                    <a:pt x="10609" y="2582"/>
                  </a:cubicBezTo>
                  <a:cubicBezTo>
                    <a:pt x="9270" y="1879"/>
                    <a:pt x="8123" y="751"/>
                    <a:pt x="6690" y="206"/>
                  </a:cubicBezTo>
                  <a:cubicBezTo>
                    <a:pt x="6317" y="64"/>
                    <a:pt x="5948" y="0"/>
                    <a:pt x="558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71" name="Google Shape;116;p11"/>
          <p:cNvGrpSpPr/>
          <p:nvPr/>
        </p:nvGrpSpPr>
        <p:grpSpPr>
          <a:xfrm>
            <a:off x="6591780" y="-2196169"/>
            <a:ext cx="4815947" cy="3942210"/>
            <a:chOff x="0" y="0"/>
            <a:chExt cx="4815946" cy="3942208"/>
          </a:xfrm>
        </p:grpSpPr>
        <p:sp>
          <p:nvSpPr>
            <p:cNvPr id="166" name="Google Shape;117;p11"/>
            <p:cNvSpPr/>
            <p:nvPr/>
          </p:nvSpPr>
          <p:spPr>
            <a:xfrm rot="16517574">
              <a:off x="637266" y="-283138"/>
              <a:ext cx="3541414" cy="4508485"/>
            </a:xfrm>
            <a:custGeom>
              <a:avLst/>
              <a:gdLst/>
              <a:ahLst/>
              <a:cxnLst>
                <a:cxn ang="0">
                  <a:pos x="wd2" y="hd2"/>
                </a:cxn>
                <a:cxn ang="5400000">
                  <a:pos x="wd2" y="hd2"/>
                </a:cxn>
                <a:cxn ang="10800000">
                  <a:pos x="wd2" y="hd2"/>
                </a:cxn>
                <a:cxn ang="16200000">
                  <a:pos x="wd2" y="hd2"/>
                </a:cxn>
              </a:cxnLst>
              <a:rect l="0" t="0" r="r" b="b"/>
              <a:pathLst>
                <a:path w="21095" h="21600" fill="norm" stroke="1" extrusionOk="0">
                  <a:moveTo>
                    <a:pt x="9990" y="0"/>
                  </a:moveTo>
                  <a:cubicBezTo>
                    <a:pt x="8550" y="0"/>
                    <a:pt x="7108" y="271"/>
                    <a:pt x="5830" y="808"/>
                  </a:cubicBezTo>
                  <a:lnTo>
                    <a:pt x="5841" y="812"/>
                  </a:lnTo>
                  <a:cubicBezTo>
                    <a:pt x="4091" y="1723"/>
                    <a:pt x="3962" y="2538"/>
                    <a:pt x="2664" y="3847"/>
                  </a:cubicBezTo>
                  <a:cubicBezTo>
                    <a:pt x="1610" y="4909"/>
                    <a:pt x="724" y="6100"/>
                    <a:pt x="282" y="7409"/>
                  </a:cubicBezTo>
                  <a:cubicBezTo>
                    <a:pt x="-155" y="8719"/>
                    <a:pt x="-113" y="10164"/>
                    <a:pt x="614" y="11388"/>
                  </a:cubicBezTo>
                  <a:cubicBezTo>
                    <a:pt x="880" y="11841"/>
                    <a:pt x="1238" y="12257"/>
                    <a:pt x="1485" y="12716"/>
                  </a:cubicBezTo>
                  <a:cubicBezTo>
                    <a:pt x="2482" y="14558"/>
                    <a:pt x="1607" y="16660"/>
                    <a:pt x="1515" y="18668"/>
                  </a:cubicBezTo>
                  <a:cubicBezTo>
                    <a:pt x="1500" y="19014"/>
                    <a:pt x="1511" y="19369"/>
                    <a:pt x="1664" y="19693"/>
                  </a:cubicBezTo>
                  <a:cubicBezTo>
                    <a:pt x="1892" y="20180"/>
                    <a:pt x="2421" y="20538"/>
                    <a:pt x="2973" y="20810"/>
                  </a:cubicBezTo>
                  <a:cubicBezTo>
                    <a:pt x="3806" y="21220"/>
                    <a:pt x="4742" y="21477"/>
                    <a:pt x="5712" y="21569"/>
                  </a:cubicBezTo>
                  <a:cubicBezTo>
                    <a:pt x="5932" y="21589"/>
                    <a:pt x="6154" y="21600"/>
                    <a:pt x="6377" y="21600"/>
                  </a:cubicBezTo>
                  <a:cubicBezTo>
                    <a:pt x="6907" y="21600"/>
                    <a:pt x="7436" y="21537"/>
                    <a:pt x="7926" y="21379"/>
                  </a:cubicBezTo>
                  <a:cubicBezTo>
                    <a:pt x="10426" y="20568"/>
                    <a:pt x="10963" y="17753"/>
                    <a:pt x="13257" y="16618"/>
                  </a:cubicBezTo>
                  <a:cubicBezTo>
                    <a:pt x="14326" y="16091"/>
                    <a:pt x="15631" y="16003"/>
                    <a:pt x="16818" y="15690"/>
                  </a:cubicBezTo>
                  <a:cubicBezTo>
                    <a:pt x="18561" y="15234"/>
                    <a:pt x="20132" y="14218"/>
                    <a:pt x="20791" y="12841"/>
                  </a:cubicBezTo>
                  <a:cubicBezTo>
                    <a:pt x="21445" y="11464"/>
                    <a:pt x="21042" y="9741"/>
                    <a:pt x="19615" y="8814"/>
                  </a:cubicBezTo>
                  <a:cubicBezTo>
                    <a:pt x="18793" y="8278"/>
                    <a:pt x="17705" y="8021"/>
                    <a:pt x="17009" y="7385"/>
                  </a:cubicBezTo>
                  <a:cubicBezTo>
                    <a:pt x="15334" y="5846"/>
                    <a:pt x="16860" y="3140"/>
                    <a:pt x="15270" y="1546"/>
                  </a:cubicBezTo>
                  <a:cubicBezTo>
                    <a:pt x="14847" y="1121"/>
                    <a:pt x="14246" y="833"/>
                    <a:pt x="13626" y="613"/>
                  </a:cubicBezTo>
                  <a:cubicBezTo>
                    <a:pt x="12487" y="203"/>
                    <a:pt x="11239" y="0"/>
                    <a:pt x="999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7" name="Google Shape;118;p11"/>
            <p:cNvSpPr/>
            <p:nvPr/>
          </p:nvSpPr>
          <p:spPr>
            <a:xfrm rot="16517574">
              <a:off x="863502" y="-73996"/>
              <a:ext cx="3067319" cy="4274431"/>
            </a:xfrm>
            <a:custGeom>
              <a:avLst/>
              <a:gdLst/>
              <a:ahLst/>
              <a:cxnLst>
                <a:cxn ang="0">
                  <a:pos x="wd2" y="hd2"/>
                </a:cxn>
                <a:cxn ang="5400000">
                  <a:pos x="wd2" y="hd2"/>
                </a:cxn>
                <a:cxn ang="10800000">
                  <a:pos x="wd2" y="hd2"/>
                </a:cxn>
                <a:cxn ang="16200000">
                  <a:pos x="wd2" y="hd2"/>
                </a:cxn>
              </a:cxnLst>
              <a:rect l="0" t="0" r="r" b="b"/>
              <a:pathLst>
                <a:path w="21382" h="21600" fill="norm" stroke="1" extrusionOk="0">
                  <a:moveTo>
                    <a:pt x="9590" y="0"/>
                  </a:moveTo>
                  <a:cubicBezTo>
                    <a:pt x="7658" y="0"/>
                    <a:pt x="5730" y="694"/>
                    <a:pt x="4454" y="1767"/>
                  </a:cubicBezTo>
                  <a:cubicBezTo>
                    <a:pt x="2895" y="3081"/>
                    <a:pt x="2254" y="4882"/>
                    <a:pt x="2379" y="6615"/>
                  </a:cubicBezTo>
                  <a:cubicBezTo>
                    <a:pt x="2517" y="8488"/>
                    <a:pt x="3483" y="10366"/>
                    <a:pt x="2913" y="12196"/>
                  </a:cubicBezTo>
                  <a:cubicBezTo>
                    <a:pt x="2419" y="13768"/>
                    <a:pt x="63" y="15224"/>
                    <a:pt x="1" y="16777"/>
                  </a:cubicBezTo>
                  <a:cubicBezTo>
                    <a:pt x="-57" y="18219"/>
                    <a:pt x="2156" y="19075"/>
                    <a:pt x="3634" y="19682"/>
                  </a:cubicBezTo>
                  <a:cubicBezTo>
                    <a:pt x="5549" y="20469"/>
                    <a:pt x="7695" y="20915"/>
                    <a:pt x="9832" y="21247"/>
                  </a:cubicBezTo>
                  <a:lnTo>
                    <a:pt x="8638" y="20920"/>
                  </a:lnTo>
                  <a:cubicBezTo>
                    <a:pt x="10214" y="21342"/>
                    <a:pt x="12411" y="21600"/>
                    <a:pt x="14549" y="21600"/>
                  </a:cubicBezTo>
                  <a:cubicBezTo>
                    <a:pt x="16442" y="21600"/>
                    <a:pt x="18289" y="21398"/>
                    <a:pt x="19619" y="20928"/>
                  </a:cubicBezTo>
                  <a:cubicBezTo>
                    <a:pt x="20519" y="20611"/>
                    <a:pt x="21271" y="19969"/>
                    <a:pt x="21249" y="19243"/>
                  </a:cubicBezTo>
                  <a:cubicBezTo>
                    <a:pt x="21236" y="18833"/>
                    <a:pt x="20977" y="18445"/>
                    <a:pt x="20826" y="18048"/>
                  </a:cubicBezTo>
                  <a:cubicBezTo>
                    <a:pt x="20350" y="16818"/>
                    <a:pt x="20875" y="15521"/>
                    <a:pt x="21196" y="14262"/>
                  </a:cubicBezTo>
                  <a:cubicBezTo>
                    <a:pt x="21512" y="13003"/>
                    <a:pt x="21543" y="11554"/>
                    <a:pt x="20332" y="10624"/>
                  </a:cubicBezTo>
                  <a:cubicBezTo>
                    <a:pt x="19495" y="9979"/>
                    <a:pt x="18248" y="9734"/>
                    <a:pt x="17090" y="9443"/>
                  </a:cubicBezTo>
                  <a:cubicBezTo>
                    <a:pt x="15937" y="9152"/>
                    <a:pt x="14717" y="8726"/>
                    <a:pt x="14209" y="7919"/>
                  </a:cubicBezTo>
                  <a:cubicBezTo>
                    <a:pt x="13426" y="6661"/>
                    <a:pt x="14753" y="5263"/>
                    <a:pt x="14908" y="3885"/>
                  </a:cubicBezTo>
                  <a:cubicBezTo>
                    <a:pt x="15100" y="2158"/>
                    <a:pt x="13212" y="505"/>
                    <a:pt x="10883" y="108"/>
                  </a:cubicBezTo>
                  <a:cubicBezTo>
                    <a:pt x="10457" y="35"/>
                    <a:pt x="10024" y="0"/>
                    <a:pt x="9590"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8" name="Google Shape;119;p11"/>
            <p:cNvSpPr/>
            <p:nvPr/>
          </p:nvSpPr>
          <p:spPr>
            <a:xfrm rot="16517574">
              <a:off x="381514" y="1902635"/>
              <a:ext cx="995254" cy="455990"/>
            </a:xfrm>
            <a:custGeom>
              <a:avLst/>
              <a:gdLst/>
              <a:ahLst/>
              <a:cxnLst>
                <a:cxn ang="0">
                  <a:pos x="wd2" y="hd2"/>
                </a:cxn>
                <a:cxn ang="5400000">
                  <a:pos x="wd2" y="hd2"/>
                </a:cxn>
                <a:cxn ang="10800000">
                  <a:pos x="wd2" y="hd2"/>
                </a:cxn>
                <a:cxn ang="16200000">
                  <a:pos x="wd2" y="hd2"/>
                </a:cxn>
              </a:cxnLst>
              <a:rect l="0" t="0" r="r" b="b"/>
              <a:pathLst>
                <a:path w="20956" h="21600" fill="norm" stroke="1" extrusionOk="0">
                  <a:moveTo>
                    <a:pt x="6007" y="0"/>
                  </a:moveTo>
                  <a:cubicBezTo>
                    <a:pt x="4159" y="0"/>
                    <a:pt x="2394" y="797"/>
                    <a:pt x="842" y="4060"/>
                  </a:cubicBezTo>
                  <a:cubicBezTo>
                    <a:pt x="438" y="4908"/>
                    <a:pt x="61" y="5967"/>
                    <a:pt x="8" y="7207"/>
                  </a:cubicBezTo>
                  <a:cubicBezTo>
                    <a:pt x="-127" y="10112"/>
                    <a:pt x="1447" y="11746"/>
                    <a:pt x="2738" y="12049"/>
                  </a:cubicBezTo>
                  <a:cubicBezTo>
                    <a:pt x="3402" y="12194"/>
                    <a:pt x="4085" y="12221"/>
                    <a:pt x="4771" y="12221"/>
                  </a:cubicBezTo>
                  <a:cubicBezTo>
                    <a:pt x="5156" y="12221"/>
                    <a:pt x="5542" y="12212"/>
                    <a:pt x="5927" y="12212"/>
                  </a:cubicBezTo>
                  <a:cubicBezTo>
                    <a:pt x="7841" y="12212"/>
                    <a:pt x="9720" y="12417"/>
                    <a:pt x="11238" y="14862"/>
                  </a:cubicBezTo>
                  <a:cubicBezTo>
                    <a:pt x="11884" y="15921"/>
                    <a:pt x="12421" y="17313"/>
                    <a:pt x="13027" y="18463"/>
                  </a:cubicBezTo>
                  <a:cubicBezTo>
                    <a:pt x="14046" y="20388"/>
                    <a:pt x="15362" y="21600"/>
                    <a:pt x="16680" y="21600"/>
                  </a:cubicBezTo>
                  <a:cubicBezTo>
                    <a:pt x="16875" y="21600"/>
                    <a:pt x="17069" y="21573"/>
                    <a:pt x="17263" y="21519"/>
                  </a:cubicBezTo>
                  <a:cubicBezTo>
                    <a:pt x="18783" y="21096"/>
                    <a:pt x="20209" y="18826"/>
                    <a:pt x="20733" y="15619"/>
                  </a:cubicBezTo>
                  <a:cubicBezTo>
                    <a:pt x="21473" y="11080"/>
                    <a:pt x="20276" y="5845"/>
                    <a:pt x="18460" y="3304"/>
                  </a:cubicBezTo>
                  <a:cubicBezTo>
                    <a:pt x="16984" y="1212"/>
                    <a:pt x="15223" y="582"/>
                    <a:pt x="13466" y="582"/>
                  </a:cubicBezTo>
                  <a:cubicBezTo>
                    <a:pt x="13063" y="582"/>
                    <a:pt x="12660" y="615"/>
                    <a:pt x="12260" y="671"/>
                  </a:cubicBezTo>
                  <a:cubicBezTo>
                    <a:pt x="11982" y="712"/>
                    <a:pt x="11704" y="730"/>
                    <a:pt x="11424" y="730"/>
                  </a:cubicBezTo>
                  <a:cubicBezTo>
                    <a:pt x="9618" y="730"/>
                    <a:pt x="7775" y="0"/>
                    <a:pt x="600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9" name="Google Shape;120;p11"/>
            <p:cNvSpPr/>
            <p:nvPr/>
          </p:nvSpPr>
          <p:spPr>
            <a:xfrm rot="16517574">
              <a:off x="1300461" y="666812"/>
              <a:ext cx="831309" cy="631184"/>
            </a:xfrm>
            <a:custGeom>
              <a:avLst/>
              <a:gdLst/>
              <a:ahLst/>
              <a:cxnLst>
                <a:cxn ang="0">
                  <a:pos x="wd2" y="hd2"/>
                </a:cxn>
                <a:cxn ang="5400000">
                  <a:pos x="wd2" y="hd2"/>
                </a:cxn>
                <a:cxn ang="10800000">
                  <a:pos x="wd2" y="hd2"/>
                </a:cxn>
                <a:cxn ang="16200000">
                  <a:pos x="wd2" y="hd2"/>
                </a:cxn>
              </a:cxnLst>
              <a:rect l="0" t="0" r="r" b="b"/>
              <a:pathLst>
                <a:path w="21394" h="21600" fill="norm" stroke="1" extrusionOk="0">
                  <a:moveTo>
                    <a:pt x="8248" y="0"/>
                  </a:moveTo>
                  <a:cubicBezTo>
                    <a:pt x="4974" y="0"/>
                    <a:pt x="1524" y="4690"/>
                    <a:pt x="418" y="8250"/>
                  </a:cubicBezTo>
                  <a:cubicBezTo>
                    <a:pt x="40" y="9452"/>
                    <a:pt x="-206" y="10873"/>
                    <a:pt x="238" y="12031"/>
                  </a:cubicBezTo>
                  <a:cubicBezTo>
                    <a:pt x="567" y="12775"/>
                    <a:pt x="1060" y="13365"/>
                    <a:pt x="1651" y="13693"/>
                  </a:cubicBezTo>
                  <a:cubicBezTo>
                    <a:pt x="4199" y="15288"/>
                    <a:pt x="7438" y="13758"/>
                    <a:pt x="9887" y="15594"/>
                  </a:cubicBezTo>
                  <a:cubicBezTo>
                    <a:pt x="10791" y="16251"/>
                    <a:pt x="11498" y="17322"/>
                    <a:pt x="12287" y="18218"/>
                  </a:cubicBezTo>
                  <a:cubicBezTo>
                    <a:pt x="14210" y="20406"/>
                    <a:pt x="16649" y="21600"/>
                    <a:pt x="19169" y="21600"/>
                  </a:cubicBezTo>
                  <a:cubicBezTo>
                    <a:pt x="19493" y="21600"/>
                    <a:pt x="19819" y="21580"/>
                    <a:pt x="20144" y="21540"/>
                  </a:cubicBezTo>
                  <a:cubicBezTo>
                    <a:pt x="20424" y="21540"/>
                    <a:pt x="20704" y="21409"/>
                    <a:pt x="20950" y="21213"/>
                  </a:cubicBezTo>
                  <a:cubicBezTo>
                    <a:pt x="21246" y="20884"/>
                    <a:pt x="21328" y="20338"/>
                    <a:pt x="21361" y="19835"/>
                  </a:cubicBezTo>
                  <a:cubicBezTo>
                    <a:pt x="21377" y="19638"/>
                    <a:pt x="21394" y="19442"/>
                    <a:pt x="21394" y="19245"/>
                  </a:cubicBezTo>
                  <a:cubicBezTo>
                    <a:pt x="19027" y="17496"/>
                    <a:pt x="16692" y="15769"/>
                    <a:pt x="14917" y="13103"/>
                  </a:cubicBezTo>
                  <a:cubicBezTo>
                    <a:pt x="12780" y="9846"/>
                    <a:pt x="11843" y="5845"/>
                    <a:pt x="11416" y="1539"/>
                  </a:cubicBezTo>
                  <a:cubicBezTo>
                    <a:pt x="10824" y="993"/>
                    <a:pt x="10183" y="556"/>
                    <a:pt x="9509" y="250"/>
                  </a:cubicBezTo>
                  <a:cubicBezTo>
                    <a:pt x="9095" y="79"/>
                    <a:pt x="8673" y="0"/>
                    <a:pt x="824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0" name="Google Shape;121;p11"/>
            <p:cNvSpPr/>
            <p:nvPr/>
          </p:nvSpPr>
          <p:spPr>
            <a:xfrm rot="16517574">
              <a:off x="1710836" y="3020956"/>
              <a:ext cx="368615" cy="990969"/>
            </a:xfrm>
            <a:custGeom>
              <a:avLst/>
              <a:gdLst/>
              <a:ahLst/>
              <a:cxnLst>
                <a:cxn ang="0">
                  <a:pos x="wd2" y="hd2"/>
                </a:cxn>
                <a:cxn ang="5400000">
                  <a:pos x="wd2" y="hd2"/>
                </a:cxn>
                <a:cxn ang="10800000">
                  <a:pos x="wd2" y="hd2"/>
                </a:cxn>
                <a:cxn ang="16200000">
                  <a:pos x="wd2" y="hd2"/>
                </a:cxn>
              </a:cxnLst>
              <a:rect l="0" t="0" r="r" b="b"/>
              <a:pathLst>
                <a:path w="18886" h="21600" fill="norm" stroke="1" extrusionOk="0">
                  <a:moveTo>
                    <a:pt x="5029" y="0"/>
                  </a:moveTo>
                  <a:cubicBezTo>
                    <a:pt x="4047" y="1114"/>
                    <a:pt x="3164" y="2256"/>
                    <a:pt x="2444" y="3411"/>
                  </a:cubicBezTo>
                  <a:cubicBezTo>
                    <a:pt x="-1320" y="9356"/>
                    <a:pt x="-992" y="15900"/>
                    <a:pt x="5226" y="21469"/>
                  </a:cubicBezTo>
                  <a:cubicBezTo>
                    <a:pt x="6272" y="21552"/>
                    <a:pt x="7322" y="21600"/>
                    <a:pt x="8358" y="21600"/>
                  </a:cubicBezTo>
                  <a:cubicBezTo>
                    <a:pt x="10111" y="21600"/>
                    <a:pt x="11824" y="21462"/>
                    <a:pt x="13408" y="21121"/>
                  </a:cubicBezTo>
                  <a:cubicBezTo>
                    <a:pt x="19101" y="19896"/>
                    <a:pt x="20280" y="16387"/>
                    <a:pt x="17302" y="13979"/>
                  </a:cubicBezTo>
                  <a:cubicBezTo>
                    <a:pt x="15927" y="12865"/>
                    <a:pt x="13833" y="11862"/>
                    <a:pt x="13408" y="10623"/>
                  </a:cubicBezTo>
                  <a:cubicBezTo>
                    <a:pt x="12654" y="8298"/>
                    <a:pt x="18120" y="6098"/>
                    <a:pt x="16647" y="3843"/>
                  </a:cubicBezTo>
                  <a:cubicBezTo>
                    <a:pt x="16189" y="3133"/>
                    <a:pt x="15011" y="2395"/>
                    <a:pt x="13473" y="1754"/>
                  </a:cubicBezTo>
                  <a:cubicBezTo>
                    <a:pt x="11149" y="794"/>
                    <a:pt x="7975" y="84"/>
                    <a:pt x="5029"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72" name="Google Shape;122;p11"/>
          <p:cNvSpPr/>
          <p:nvPr/>
        </p:nvSpPr>
        <p:spPr>
          <a:xfrm>
            <a:off x="7798195" y="2094847"/>
            <a:ext cx="620909" cy="644770"/>
          </a:xfrm>
          <a:custGeom>
            <a:avLst/>
            <a:gdLst/>
            <a:ahLst/>
            <a:cxnLst>
              <a:cxn ang="0">
                <a:pos x="wd2" y="hd2"/>
              </a:cxn>
              <a:cxn ang="5400000">
                <a:pos x="wd2" y="hd2"/>
              </a:cxn>
              <a:cxn ang="10800000">
                <a:pos x="wd2" y="hd2"/>
              </a:cxn>
              <a:cxn ang="16200000">
                <a:pos x="wd2" y="hd2"/>
              </a:cxn>
            </a:cxnLst>
            <a:rect l="0" t="0" r="r" b="b"/>
            <a:pathLst>
              <a:path w="21313" h="21600" fill="norm" stroke="1" extrusionOk="0">
                <a:moveTo>
                  <a:pt x="11088" y="0"/>
                </a:moveTo>
                <a:cubicBezTo>
                  <a:pt x="11038" y="0"/>
                  <a:pt x="10988" y="12"/>
                  <a:pt x="10938" y="37"/>
                </a:cubicBezTo>
                <a:cubicBezTo>
                  <a:pt x="10681" y="37"/>
                  <a:pt x="10424" y="92"/>
                  <a:pt x="10224" y="140"/>
                </a:cubicBezTo>
                <a:cubicBezTo>
                  <a:pt x="10068" y="189"/>
                  <a:pt x="9968" y="238"/>
                  <a:pt x="9868" y="287"/>
                </a:cubicBezTo>
                <a:cubicBezTo>
                  <a:pt x="9411" y="489"/>
                  <a:pt x="9104" y="788"/>
                  <a:pt x="9154" y="1136"/>
                </a:cubicBezTo>
                <a:cubicBezTo>
                  <a:pt x="9154" y="1582"/>
                  <a:pt x="9767" y="2027"/>
                  <a:pt x="10631" y="2125"/>
                </a:cubicBezTo>
                <a:lnTo>
                  <a:pt x="10681" y="4263"/>
                </a:lnTo>
                <a:cubicBezTo>
                  <a:pt x="10449" y="4244"/>
                  <a:pt x="10218" y="4232"/>
                  <a:pt x="9986" y="4232"/>
                </a:cubicBezTo>
                <a:cubicBezTo>
                  <a:pt x="8291" y="4232"/>
                  <a:pt x="6639" y="4861"/>
                  <a:pt x="5387" y="5954"/>
                </a:cubicBezTo>
                <a:lnTo>
                  <a:pt x="3247" y="4611"/>
                </a:lnTo>
                <a:cubicBezTo>
                  <a:pt x="3498" y="4067"/>
                  <a:pt x="3448" y="3566"/>
                  <a:pt x="3197" y="3420"/>
                </a:cubicBezTo>
                <a:cubicBezTo>
                  <a:pt x="3091" y="3377"/>
                  <a:pt x="2972" y="3353"/>
                  <a:pt x="2859" y="3353"/>
                </a:cubicBezTo>
                <a:cubicBezTo>
                  <a:pt x="2703" y="3353"/>
                  <a:pt x="2547" y="3402"/>
                  <a:pt x="2428" y="3518"/>
                </a:cubicBezTo>
                <a:lnTo>
                  <a:pt x="2227" y="3670"/>
                </a:lnTo>
                <a:cubicBezTo>
                  <a:pt x="2127" y="3768"/>
                  <a:pt x="1971" y="3915"/>
                  <a:pt x="1871" y="4018"/>
                </a:cubicBezTo>
                <a:lnTo>
                  <a:pt x="1771" y="4214"/>
                </a:lnTo>
                <a:cubicBezTo>
                  <a:pt x="1358" y="4861"/>
                  <a:pt x="1258" y="5557"/>
                  <a:pt x="1614" y="5808"/>
                </a:cubicBezTo>
                <a:cubicBezTo>
                  <a:pt x="1708" y="5856"/>
                  <a:pt x="1802" y="5881"/>
                  <a:pt x="1902" y="5881"/>
                </a:cubicBezTo>
                <a:cubicBezTo>
                  <a:pt x="2184" y="5881"/>
                  <a:pt x="2484" y="5679"/>
                  <a:pt x="2784" y="5307"/>
                </a:cubicBezTo>
                <a:lnTo>
                  <a:pt x="4774" y="6553"/>
                </a:lnTo>
                <a:cubicBezTo>
                  <a:pt x="3197" y="8293"/>
                  <a:pt x="2684" y="10681"/>
                  <a:pt x="3348" y="12916"/>
                </a:cubicBezTo>
                <a:cubicBezTo>
                  <a:pt x="3348" y="12916"/>
                  <a:pt x="3348" y="12965"/>
                  <a:pt x="3348" y="12965"/>
                </a:cubicBezTo>
                <a:cubicBezTo>
                  <a:pt x="3398" y="13111"/>
                  <a:pt x="3448" y="13264"/>
                  <a:pt x="3498" y="13362"/>
                </a:cubicBezTo>
                <a:lnTo>
                  <a:pt x="1258" y="14357"/>
                </a:lnTo>
                <a:cubicBezTo>
                  <a:pt x="1014" y="13954"/>
                  <a:pt x="701" y="13716"/>
                  <a:pt x="425" y="13716"/>
                </a:cubicBezTo>
                <a:cubicBezTo>
                  <a:pt x="363" y="13716"/>
                  <a:pt x="300" y="13734"/>
                  <a:pt x="238" y="13759"/>
                </a:cubicBezTo>
                <a:cubicBezTo>
                  <a:pt x="-13" y="13863"/>
                  <a:pt x="-119" y="14559"/>
                  <a:pt x="188" y="15249"/>
                </a:cubicBezTo>
                <a:cubicBezTo>
                  <a:pt x="188" y="15304"/>
                  <a:pt x="238" y="15353"/>
                  <a:pt x="238" y="15450"/>
                </a:cubicBezTo>
                <a:cubicBezTo>
                  <a:pt x="344" y="15548"/>
                  <a:pt x="444" y="15701"/>
                  <a:pt x="544" y="15798"/>
                </a:cubicBezTo>
                <a:cubicBezTo>
                  <a:pt x="594" y="15896"/>
                  <a:pt x="644" y="15945"/>
                  <a:pt x="701" y="16000"/>
                </a:cubicBezTo>
                <a:cubicBezTo>
                  <a:pt x="813" y="16147"/>
                  <a:pt x="989" y="16214"/>
                  <a:pt x="1183" y="16214"/>
                </a:cubicBezTo>
                <a:cubicBezTo>
                  <a:pt x="1239" y="16214"/>
                  <a:pt x="1301" y="16208"/>
                  <a:pt x="1358" y="16195"/>
                </a:cubicBezTo>
                <a:cubicBezTo>
                  <a:pt x="1664" y="16098"/>
                  <a:pt x="1771" y="15597"/>
                  <a:pt x="1614" y="15053"/>
                </a:cubicBezTo>
                <a:lnTo>
                  <a:pt x="3804" y="14107"/>
                </a:lnTo>
                <a:lnTo>
                  <a:pt x="3804" y="14156"/>
                </a:lnTo>
                <a:cubicBezTo>
                  <a:pt x="3904" y="14308"/>
                  <a:pt x="4011" y="14455"/>
                  <a:pt x="4111" y="14608"/>
                </a:cubicBezTo>
                <a:lnTo>
                  <a:pt x="4211" y="14754"/>
                </a:lnTo>
                <a:cubicBezTo>
                  <a:pt x="4261" y="14907"/>
                  <a:pt x="4367" y="15005"/>
                  <a:pt x="4468" y="15151"/>
                </a:cubicBezTo>
                <a:lnTo>
                  <a:pt x="4568" y="15249"/>
                </a:lnTo>
                <a:cubicBezTo>
                  <a:pt x="4674" y="15402"/>
                  <a:pt x="4774" y="15499"/>
                  <a:pt x="4924" y="15652"/>
                </a:cubicBezTo>
                <a:cubicBezTo>
                  <a:pt x="4924" y="15701"/>
                  <a:pt x="5031" y="15750"/>
                  <a:pt x="5031" y="15750"/>
                </a:cubicBezTo>
                <a:lnTo>
                  <a:pt x="5487" y="16195"/>
                </a:lnTo>
                <a:cubicBezTo>
                  <a:pt x="5638" y="16293"/>
                  <a:pt x="5794" y="16397"/>
                  <a:pt x="5944" y="16544"/>
                </a:cubicBezTo>
                <a:lnTo>
                  <a:pt x="6044" y="16592"/>
                </a:lnTo>
                <a:lnTo>
                  <a:pt x="6507" y="16843"/>
                </a:lnTo>
                <a:lnTo>
                  <a:pt x="6608" y="16940"/>
                </a:lnTo>
                <a:lnTo>
                  <a:pt x="6914" y="17093"/>
                </a:lnTo>
                <a:lnTo>
                  <a:pt x="6251" y="19231"/>
                </a:lnTo>
                <a:cubicBezTo>
                  <a:pt x="6126" y="19212"/>
                  <a:pt x="6001" y="19206"/>
                  <a:pt x="5882" y="19206"/>
                </a:cubicBezTo>
                <a:cubicBezTo>
                  <a:pt x="5187" y="19206"/>
                  <a:pt x="4649" y="19450"/>
                  <a:pt x="4518" y="19878"/>
                </a:cubicBezTo>
                <a:cubicBezTo>
                  <a:pt x="4468" y="20275"/>
                  <a:pt x="4674" y="20623"/>
                  <a:pt x="5031" y="20867"/>
                </a:cubicBezTo>
                <a:cubicBezTo>
                  <a:pt x="5131" y="20922"/>
                  <a:pt x="5231" y="20971"/>
                  <a:pt x="5331" y="21069"/>
                </a:cubicBezTo>
                <a:cubicBezTo>
                  <a:pt x="5538" y="21166"/>
                  <a:pt x="5794" y="21264"/>
                  <a:pt x="5994" y="21368"/>
                </a:cubicBezTo>
                <a:lnTo>
                  <a:pt x="6301" y="21466"/>
                </a:lnTo>
                <a:cubicBezTo>
                  <a:pt x="6651" y="21557"/>
                  <a:pt x="6989" y="21600"/>
                  <a:pt x="7302" y="21600"/>
                </a:cubicBezTo>
                <a:cubicBezTo>
                  <a:pt x="7997" y="21600"/>
                  <a:pt x="8541" y="21380"/>
                  <a:pt x="8647" y="20971"/>
                </a:cubicBezTo>
                <a:cubicBezTo>
                  <a:pt x="8798" y="20519"/>
                  <a:pt x="8291" y="19927"/>
                  <a:pt x="7521" y="19579"/>
                </a:cubicBezTo>
                <a:lnTo>
                  <a:pt x="8084" y="17539"/>
                </a:lnTo>
                <a:lnTo>
                  <a:pt x="8491" y="17637"/>
                </a:lnTo>
                <a:cubicBezTo>
                  <a:pt x="8948" y="17710"/>
                  <a:pt x="9411" y="17753"/>
                  <a:pt x="9868" y="17753"/>
                </a:cubicBezTo>
                <a:cubicBezTo>
                  <a:pt x="10324" y="17753"/>
                  <a:pt x="10781" y="17710"/>
                  <a:pt x="11244" y="17637"/>
                </a:cubicBezTo>
                <a:cubicBezTo>
                  <a:pt x="11651" y="17539"/>
                  <a:pt x="12008" y="17441"/>
                  <a:pt x="12364" y="17337"/>
                </a:cubicBezTo>
                <a:lnTo>
                  <a:pt x="12721" y="17191"/>
                </a:lnTo>
                <a:cubicBezTo>
                  <a:pt x="12971" y="17093"/>
                  <a:pt x="13228" y="16940"/>
                  <a:pt x="13434" y="16843"/>
                </a:cubicBezTo>
                <a:lnTo>
                  <a:pt x="15167" y="18730"/>
                </a:lnTo>
                <a:cubicBezTo>
                  <a:pt x="14704" y="19279"/>
                  <a:pt x="14504" y="19823"/>
                  <a:pt x="14811" y="20122"/>
                </a:cubicBezTo>
                <a:cubicBezTo>
                  <a:pt x="14917" y="20226"/>
                  <a:pt x="15092" y="20287"/>
                  <a:pt x="15311" y="20287"/>
                </a:cubicBezTo>
                <a:cubicBezTo>
                  <a:pt x="15712" y="20287"/>
                  <a:pt x="16250" y="20098"/>
                  <a:pt x="16744" y="19676"/>
                </a:cubicBezTo>
                <a:cubicBezTo>
                  <a:pt x="16794" y="19627"/>
                  <a:pt x="16844" y="19579"/>
                  <a:pt x="16894" y="19530"/>
                </a:cubicBezTo>
                <a:cubicBezTo>
                  <a:pt x="17051" y="19377"/>
                  <a:pt x="17151" y="19231"/>
                  <a:pt x="17301" y="19029"/>
                </a:cubicBezTo>
                <a:cubicBezTo>
                  <a:pt x="17357" y="18980"/>
                  <a:pt x="17408" y="18882"/>
                  <a:pt x="17408" y="18779"/>
                </a:cubicBezTo>
                <a:cubicBezTo>
                  <a:pt x="17608" y="18534"/>
                  <a:pt x="17608" y="18186"/>
                  <a:pt x="17408" y="17887"/>
                </a:cubicBezTo>
                <a:cubicBezTo>
                  <a:pt x="17301" y="17765"/>
                  <a:pt x="17138" y="17710"/>
                  <a:pt x="16945" y="17710"/>
                </a:cubicBezTo>
                <a:cubicBezTo>
                  <a:pt x="16657" y="17710"/>
                  <a:pt x="16294" y="17832"/>
                  <a:pt x="15931" y="18034"/>
                </a:cubicBezTo>
                <a:lnTo>
                  <a:pt x="14298" y="16244"/>
                </a:lnTo>
                <a:lnTo>
                  <a:pt x="14504" y="16098"/>
                </a:lnTo>
                <a:cubicBezTo>
                  <a:pt x="14754" y="15896"/>
                  <a:pt x="14961" y="15652"/>
                  <a:pt x="15218" y="15402"/>
                </a:cubicBezTo>
                <a:cubicBezTo>
                  <a:pt x="15524" y="15053"/>
                  <a:pt x="15774" y="14705"/>
                  <a:pt x="15981" y="14308"/>
                </a:cubicBezTo>
                <a:cubicBezTo>
                  <a:pt x="16081" y="14107"/>
                  <a:pt x="16181" y="13911"/>
                  <a:pt x="16287" y="13710"/>
                </a:cubicBezTo>
                <a:lnTo>
                  <a:pt x="17864" y="14058"/>
                </a:lnTo>
                <a:cubicBezTo>
                  <a:pt x="17864" y="14504"/>
                  <a:pt x="17964" y="14852"/>
                  <a:pt x="18221" y="14907"/>
                </a:cubicBezTo>
                <a:cubicBezTo>
                  <a:pt x="18233" y="14907"/>
                  <a:pt x="18252" y="14907"/>
                  <a:pt x="18265" y="14907"/>
                </a:cubicBezTo>
                <a:cubicBezTo>
                  <a:pt x="18515" y="14907"/>
                  <a:pt x="18840" y="14522"/>
                  <a:pt x="18984" y="13960"/>
                </a:cubicBezTo>
                <a:lnTo>
                  <a:pt x="18984" y="13808"/>
                </a:lnTo>
                <a:cubicBezTo>
                  <a:pt x="18984" y="13710"/>
                  <a:pt x="18984" y="13563"/>
                  <a:pt x="18984" y="13460"/>
                </a:cubicBezTo>
                <a:cubicBezTo>
                  <a:pt x="18984" y="13362"/>
                  <a:pt x="18984" y="13313"/>
                  <a:pt x="18984" y="13264"/>
                </a:cubicBezTo>
                <a:cubicBezTo>
                  <a:pt x="18934" y="13014"/>
                  <a:pt x="18834" y="12867"/>
                  <a:pt x="18628" y="12818"/>
                </a:cubicBezTo>
                <a:cubicBezTo>
                  <a:pt x="18615" y="12812"/>
                  <a:pt x="18603" y="12812"/>
                  <a:pt x="18584" y="12812"/>
                </a:cubicBezTo>
                <a:cubicBezTo>
                  <a:pt x="18415" y="12812"/>
                  <a:pt x="18108" y="13050"/>
                  <a:pt x="17964" y="13411"/>
                </a:cubicBezTo>
                <a:lnTo>
                  <a:pt x="16488" y="13111"/>
                </a:lnTo>
                <a:cubicBezTo>
                  <a:pt x="16588" y="12867"/>
                  <a:pt x="16644" y="12666"/>
                  <a:pt x="16694" y="12415"/>
                </a:cubicBezTo>
                <a:cubicBezTo>
                  <a:pt x="16744" y="12171"/>
                  <a:pt x="16794" y="11921"/>
                  <a:pt x="16844" y="11670"/>
                </a:cubicBezTo>
                <a:lnTo>
                  <a:pt x="16844" y="10278"/>
                </a:lnTo>
                <a:cubicBezTo>
                  <a:pt x="16844" y="10131"/>
                  <a:pt x="16844" y="10082"/>
                  <a:pt x="16794" y="9985"/>
                </a:cubicBezTo>
                <a:cubicBezTo>
                  <a:pt x="16744" y="9930"/>
                  <a:pt x="16794" y="9832"/>
                  <a:pt x="16744" y="9783"/>
                </a:cubicBezTo>
                <a:lnTo>
                  <a:pt x="19191" y="8892"/>
                </a:lnTo>
                <a:cubicBezTo>
                  <a:pt x="19529" y="9557"/>
                  <a:pt x="20017" y="9979"/>
                  <a:pt x="20436" y="9979"/>
                </a:cubicBezTo>
                <a:cubicBezTo>
                  <a:pt x="20517" y="9979"/>
                  <a:pt x="20592" y="9966"/>
                  <a:pt x="20668" y="9930"/>
                </a:cubicBezTo>
                <a:cubicBezTo>
                  <a:pt x="21381" y="9734"/>
                  <a:pt x="21481" y="8690"/>
                  <a:pt x="21074" y="7597"/>
                </a:cubicBezTo>
                <a:cubicBezTo>
                  <a:pt x="21074" y="7499"/>
                  <a:pt x="21024" y="7395"/>
                  <a:pt x="20974" y="7347"/>
                </a:cubicBezTo>
                <a:cubicBezTo>
                  <a:pt x="20868" y="7096"/>
                  <a:pt x="20768" y="6901"/>
                  <a:pt x="20618" y="6699"/>
                </a:cubicBezTo>
                <a:cubicBezTo>
                  <a:pt x="20511" y="6602"/>
                  <a:pt x="20461" y="6553"/>
                  <a:pt x="20361" y="6455"/>
                </a:cubicBezTo>
                <a:cubicBezTo>
                  <a:pt x="20179" y="6150"/>
                  <a:pt x="19848" y="5997"/>
                  <a:pt x="19491" y="5997"/>
                </a:cubicBezTo>
                <a:cubicBezTo>
                  <a:pt x="19441" y="5997"/>
                  <a:pt x="19391" y="5997"/>
                  <a:pt x="19341" y="6003"/>
                </a:cubicBezTo>
                <a:cubicBezTo>
                  <a:pt x="18884" y="6205"/>
                  <a:pt x="18678" y="6901"/>
                  <a:pt x="18834" y="7744"/>
                </a:cubicBezTo>
                <a:lnTo>
                  <a:pt x="16488" y="8592"/>
                </a:lnTo>
                <a:cubicBezTo>
                  <a:pt x="16438" y="8489"/>
                  <a:pt x="16388" y="8391"/>
                  <a:pt x="16338" y="8244"/>
                </a:cubicBezTo>
                <a:cubicBezTo>
                  <a:pt x="16287" y="8195"/>
                  <a:pt x="16287" y="8140"/>
                  <a:pt x="16231" y="8043"/>
                </a:cubicBezTo>
                <a:cubicBezTo>
                  <a:pt x="16181" y="7896"/>
                  <a:pt x="16081" y="7792"/>
                  <a:pt x="16031" y="7646"/>
                </a:cubicBezTo>
                <a:lnTo>
                  <a:pt x="15881" y="7444"/>
                </a:lnTo>
                <a:cubicBezTo>
                  <a:pt x="15824" y="7298"/>
                  <a:pt x="15724" y="7200"/>
                  <a:pt x="15624" y="7047"/>
                </a:cubicBezTo>
                <a:cubicBezTo>
                  <a:pt x="15624" y="6998"/>
                  <a:pt x="15574" y="6950"/>
                  <a:pt x="15524" y="6950"/>
                </a:cubicBezTo>
                <a:cubicBezTo>
                  <a:pt x="15368" y="6748"/>
                  <a:pt x="15218" y="6553"/>
                  <a:pt x="15061" y="6351"/>
                </a:cubicBezTo>
                <a:lnTo>
                  <a:pt x="16181" y="5460"/>
                </a:lnTo>
                <a:cubicBezTo>
                  <a:pt x="16394" y="5667"/>
                  <a:pt x="16657" y="5777"/>
                  <a:pt x="16863" y="5777"/>
                </a:cubicBezTo>
                <a:cubicBezTo>
                  <a:pt x="16957" y="5777"/>
                  <a:pt x="17038" y="5753"/>
                  <a:pt x="17101" y="5710"/>
                </a:cubicBezTo>
                <a:cubicBezTo>
                  <a:pt x="17251" y="5557"/>
                  <a:pt x="17201" y="5014"/>
                  <a:pt x="16844" y="4562"/>
                </a:cubicBezTo>
                <a:lnTo>
                  <a:pt x="16744" y="4415"/>
                </a:lnTo>
                <a:cubicBezTo>
                  <a:pt x="16644" y="4366"/>
                  <a:pt x="16538" y="4263"/>
                  <a:pt x="16438" y="4165"/>
                </a:cubicBezTo>
                <a:lnTo>
                  <a:pt x="16287" y="4116"/>
                </a:lnTo>
                <a:cubicBezTo>
                  <a:pt x="16181" y="4043"/>
                  <a:pt x="16081" y="4006"/>
                  <a:pt x="15981" y="4006"/>
                </a:cubicBezTo>
                <a:cubicBezTo>
                  <a:pt x="15881" y="4006"/>
                  <a:pt x="15774" y="4043"/>
                  <a:pt x="15674" y="4116"/>
                </a:cubicBezTo>
                <a:cubicBezTo>
                  <a:pt x="15468" y="4263"/>
                  <a:pt x="15524" y="4611"/>
                  <a:pt x="15774" y="5014"/>
                </a:cubicBezTo>
                <a:lnTo>
                  <a:pt x="14604" y="5954"/>
                </a:lnTo>
                <a:cubicBezTo>
                  <a:pt x="13841" y="5307"/>
                  <a:pt x="12921" y="4812"/>
                  <a:pt x="11957" y="4562"/>
                </a:cubicBezTo>
                <a:lnTo>
                  <a:pt x="11957" y="2125"/>
                </a:lnTo>
                <a:cubicBezTo>
                  <a:pt x="12821" y="1979"/>
                  <a:pt x="13434" y="1533"/>
                  <a:pt x="13434" y="1081"/>
                </a:cubicBezTo>
                <a:cubicBezTo>
                  <a:pt x="13434" y="470"/>
                  <a:pt x="12514" y="37"/>
                  <a:pt x="11419" y="37"/>
                </a:cubicBezTo>
                <a:cubicBezTo>
                  <a:pt x="11363" y="37"/>
                  <a:pt x="11300" y="37"/>
                  <a:pt x="11244" y="37"/>
                </a:cubicBezTo>
                <a:cubicBezTo>
                  <a:pt x="11194" y="12"/>
                  <a:pt x="11138" y="0"/>
                  <a:pt x="11088"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173" name="Google Shape;123;p11"/>
          <p:cNvSpPr/>
          <p:nvPr/>
        </p:nvSpPr>
        <p:spPr>
          <a:xfrm>
            <a:off x="659215" y="1545689"/>
            <a:ext cx="362598" cy="376515"/>
          </a:xfrm>
          <a:custGeom>
            <a:avLst/>
            <a:gdLst/>
            <a:ahLst/>
            <a:cxnLst>
              <a:cxn ang="0">
                <a:pos x="wd2" y="hd2"/>
              </a:cxn>
              <a:cxn ang="5400000">
                <a:pos x="wd2" y="hd2"/>
              </a:cxn>
              <a:cxn ang="10800000">
                <a:pos x="wd2" y="hd2"/>
              </a:cxn>
              <a:cxn ang="16200000">
                <a:pos x="wd2" y="hd2"/>
              </a:cxn>
            </a:cxnLst>
            <a:rect l="0" t="0" r="r" b="b"/>
            <a:pathLst>
              <a:path w="21313" h="21600" fill="norm" stroke="1" extrusionOk="0">
                <a:moveTo>
                  <a:pt x="11088" y="0"/>
                </a:moveTo>
                <a:cubicBezTo>
                  <a:pt x="11038" y="0"/>
                  <a:pt x="10988" y="12"/>
                  <a:pt x="10938" y="37"/>
                </a:cubicBezTo>
                <a:cubicBezTo>
                  <a:pt x="10681" y="37"/>
                  <a:pt x="10424" y="92"/>
                  <a:pt x="10224" y="140"/>
                </a:cubicBezTo>
                <a:cubicBezTo>
                  <a:pt x="10068" y="189"/>
                  <a:pt x="9968" y="238"/>
                  <a:pt x="9868" y="287"/>
                </a:cubicBezTo>
                <a:cubicBezTo>
                  <a:pt x="9411" y="489"/>
                  <a:pt x="9104" y="788"/>
                  <a:pt x="9154" y="1136"/>
                </a:cubicBezTo>
                <a:cubicBezTo>
                  <a:pt x="9154" y="1582"/>
                  <a:pt x="9767" y="2027"/>
                  <a:pt x="10631" y="2125"/>
                </a:cubicBezTo>
                <a:lnTo>
                  <a:pt x="10681" y="4263"/>
                </a:lnTo>
                <a:cubicBezTo>
                  <a:pt x="10449" y="4244"/>
                  <a:pt x="10218" y="4232"/>
                  <a:pt x="9986" y="4232"/>
                </a:cubicBezTo>
                <a:cubicBezTo>
                  <a:pt x="8291" y="4232"/>
                  <a:pt x="6639" y="4861"/>
                  <a:pt x="5387" y="5954"/>
                </a:cubicBezTo>
                <a:lnTo>
                  <a:pt x="3247" y="4611"/>
                </a:lnTo>
                <a:cubicBezTo>
                  <a:pt x="3498" y="4067"/>
                  <a:pt x="3448" y="3566"/>
                  <a:pt x="3197" y="3420"/>
                </a:cubicBezTo>
                <a:cubicBezTo>
                  <a:pt x="3091" y="3377"/>
                  <a:pt x="2972" y="3353"/>
                  <a:pt x="2859" y="3353"/>
                </a:cubicBezTo>
                <a:cubicBezTo>
                  <a:pt x="2703" y="3353"/>
                  <a:pt x="2547" y="3402"/>
                  <a:pt x="2428" y="3518"/>
                </a:cubicBezTo>
                <a:lnTo>
                  <a:pt x="2227" y="3670"/>
                </a:lnTo>
                <a:cubicBezTo>
                  <a:pt x="2127" y="3768"/>
                  <a:pt x="1971" y="3915"/>
                  <a:pt x="1871" y="4018"/>
                </a:cubicBezTo>
                <a:lnTo>
                  <a:pt x="1771" y="4214"/>
                </a:lnTo>
                <a:cubicBezTo>
                  <a:pt x="1358" y="4861"/>
                  <a:pt x="1258" y="5557"/>
                  <a:pt x="1614" y="5808"/>
                </a:cubicBezTo>
                <a:cubicBezTo>
                  <a:pt x="1708" y="5856"/>
                  <a:pt x="1802" y="5881"/>
                  <a:pt x="1902" y="5881"/>
                </a:cubicBezTo>
                <a:cubicBezTo>
                  <a:pt x="2184" y="5881"/>
                  <a:pt x="2484" y="5679"/>
                  <a:pt x="2784" y="5307"/>
                </a:cubicBezTo>
                <a:lnTo>
                  <a:pt x="4774" y="6553"/>
                </a:lnTo>
                <a:cubicBezTo>
                  <a:pt x="3197" y="8293"/>
                  <a:pt x="2684" y="10681"/>
                  <a:pt x="3348" y="12916"/>
                </a:cubicBezTo>
                <a:cubicBezTo>
                  <a:pt x="3348" y="12916"/>
                  <a:pt x="3348" y="12965"/>
                  <a:pt x="3348" y="12965"/>
                </a:cubicBezTo>
                <a:cubicBezTo>
                  <a:pt x="3398" y="13111"/>
                  <a:pt x="3448" y="13264"/>
                  <a:pt x="3498" y="13362"/>
                </a:cubicBezTo>
                <a:lnTo>
                  <a:pt x="1258" y="14357"/>
                </a:lnTo>
                <a:cubicBezTo>
                  <a:pt x="1014" y="13954"/>
                  <a:pt x="701" y="13716"/>
                  <a:pt x="425" y="13716"/>
                </a:cubicBezTo>
                <a:cubicBezTo>
                  <a:pt x="363" y="13716"/>
                  <a:pt x="300" y="13734"/>
                  <a:pt x="238" y="13759"/>
                </a:cubicBezTo>
                <a:cubicBezTo>
                  <a:pt x="-13" y="13863"/>
                  <a:pt x="-119" y="14559"/>
                  <a:pt x="188" y="15249"/>
                </a:cubicBezTo>
                <a:cubicBezTo>
                  <a:pt x="188" y="15304"/>
                  <a:pt x="238" y="15353"/>
                  <a:pt x="238" y="15450"/>
                </a:cubicBezTo>
                <a:cubicBezTo>
                  <a:pt x="344" y="15548"/>
                  <a:pt x="444" y="15701"/>
                  <a:pt x="544" y="15798"/>
                </a:cubicBezTo>
                <a:cubicBezTo>
                  <a:pt x="594" y="15896"/>
                  <a:pt x="644" y="15945"/>
                  <a:pt x="701" y="16000"/>
                </a:cubicBezTo>
                <a:cubicBezTo>
                  <a:pt x="813" y="16147"/>
                  <a:pt x="989" y="16214"/>
                  <a:pt x="1183" y="16214"/>
                </a:cubicBezTo>
                <a:cubicBezTo>
                  <a:pt x="1239" y="16214"/>
                  <a:pt x="1301" y="16208"/>
                  <a:pt x="1358" y="16195"/>
                </a:cubicBezTo>
                <a:cubicBezTo>
                  <a:pt x="1664" y="16098"/>
                  <a:pt x="1771" y="15597"/>
                  <a:pt x="1614" y="15053"/>
                </a:cubicBezTo>
                <a:lnTo>
                  <a:pt x="3804" y="14107"/>
                </a:lnTo>
                <a:lnTo>
                  <a:pt x="3804" y="14156"/>
                </a:lnTo>
                <a:cubicBezTo>
                  <a:pt x="3904" y="14308"/>
                  <a:pt x="4011" y="14455"/>
                  <a:pt x="4111" y="14608"/>
                </a:cubicBezTo>
                <a:lnTo>
                  <a:pt x="4211" y="14754"/>
                </a:lnTo>
                <a:cubicBezTo>
                  <a:pt x="4261" y="14907"/>
                  <a:pt x="4367" y="15005"/>
                  <a:pt x="4468" y="15151"/>
                </a:cubicBezTo>
                <a:lnTo>
                  <a:pt x="4568" y="15249"/>
                </a:lnTo>
                <a:cubicBezTo>
                  <a:pt x="4674" y="15402"/>
                  <a:pt x="4774" y="15499"/>
                  <a:pt x="4924" y="15652"/>
                </a:cubicBezTo>
                <a:cubicBezTo>
                  <a:pt x="4924" y="15701"/>
                  <a:pt x="5031" y="15750"/>
                  <a:pt x="5031" y="15750"/>
                </a:cubicBezTo>
                <a:lnTo>
                  <a:pt x="5487" y="16195"/>
                </a:lnTo>
                <a:cubicBezTo>
                  <a:pt x="5638" y="16293"/>
                  <a:pt x="5794" y="16397"/>
                  <a:pt x="5944" y="16544"/>
                </a:cubicBezTo>
                <a:lnTo>
                  <a:pt x="6044" y="16592"/>
                </a:lnTo>
                <a:lnTo>
                  <a:pt x="6507" y="16843"/>
                </a:lnTo>
                <a:lnTo>
                  <a:pt x="6608" y="16940"/>
                </a:lnTo>
                <a:lnTo>
                  <a:pt x="6914" y="17093"/>
                </a:lnTo>
                <a:lnTo>
                  <a:pt x="6251" y="19231"/>
                </a:lnTo>
                <a:cubicBezTo>
                  <a:pt x="6126" y="19212"/>
                  <a:pt x="6001" y="19206"/>
                  <a:pt x="5882" y="19206"/>
                </a:cubicBezTo>
                <a:cubicBezTo>
                  <a:pt x="5187" y="19206"/>
                  <a:pt x="4649" y="19450"/>
                  <a:pt x="4518" y="19878"/>
                </a:cubicBezTo>
                <a:cubicBezTo>
                  <a:pt x="4468" y="20275"/>
                  <a:pt x="4674" y="20623"/>
                  <a:pt x="5031" y="20867"/>
                </a:cubicBezTo>
                <a:cubicBezTo>
                  <a:pt x="5131" y="20922"/>
                  <a:pt x="5231" y="20971"/>
                  <a:pt x="5331" y="21069"/>
                </a:cubicBezTo>
                <a:cubicBezTo>
                  <a:pt x="5538" y="21166"/>
                  <a:pt x="5794" y="21264"/>
                  <a:pt x="5994" y="21368"/>
                </a:cubicBezTo>
                <a:lnTo>
                  <a:pt x="6301" y="21466"/>
                </a:lnTo>
                <a:cubicBezTo>
                  <a:pt x="6651" y="21557"/>
                  <a:pt x="6989" y="21600"/>
                  <a:pt x="7302" y="21600"/>
                </a:cubicBezTo>
                <a:cubicBezTo>
                  <a:pt x="7997" y="21600"/>
                  <a:pt x="8541" y="21380"/>
                  <a:pt x="8647" y="20971"/>
                </a:cubicBezTo>
                <a:cubicBezTo>
                  <a:pt x="8798" y="20519"/>
                  <a:pt x="8291" y="19927"/>
                  <a:pt x="7521" y="19579"/>
                </a:cubicBezTo>
                <a:lnTo>
                  <a:pt x="8084" y="17539"/>
                </a:lnTo>
                <a:lnTo>
                  <a:pt x="8491" y="17637"/>
                </a:lnTo>
                <a:cubicBezTo>
                  <a:pt x="8948" y="17710"/>
                  <a:pt x="9411" y="17753"/>
                  <a:pt x="9868" y="17753"/>
                </a:cubicBezTo>
                <a:cubicBezTo>
                  <a:pt x="10324" y="17753"/>
                  <a:pt x="10781" y="17710"/>
                  <a:pt x="11244" y="17637"/>
                </a:cubicBezTo>
                <a:cubicBezTo>
                  <a:pt x="11651" y="17539"/>
                  <a:pt x="12008" y="17441"/>
                  <a:pt x="12364" y="17337"/>
                </a:cubicBezTo>
                <a:lnTo>
                  <a:pt x="12721" y="17191"/>
                </a:lnTo>
                <a:cubicBezTo>
                  <a:pt x="12971" y="17093"/>
                  <a:pt x="13228" y="16940"/>
                  <a:pt x="13434" y="16843"/>
                </a:cubicBezTo>
                <a:lnTo>
                  <a:pt x="15167" y="18730"/>
                </a:lnTo>
                <a:cubicBezTo>
                  <a:pt x="14704" y="19279"/>
                  <a:pt x="14504" y="19823"/>
                  <a:pt x="14811" y="20122"/>
                </a:cubicBezTo>
                <a:cubicBezTo>
                  <a:pt x="14917" y="20226"/>
                  <a:pt x="15092" y="20287"/>
                  <a:pt x="15311" y="20287"/>
                </a:cubicBezTo>
                <a:cubicBezTo>
                  <a:pt x="15712" y="20287"/>
                  <a:pt x="16250" y="20098"/>
                  <a:pt x="16744" y="19676"/>
                </a:cubicBezTo>
                <a:cubicBezTo>
                  <a:pt x="16794" y="19627"/>
                  <a:pt x="16844" y="19579"/>
                  <a:pt x="16894" y="19530"/>
                </a:cubicBezTo>
                <a:cubicBezTo>
                  <a:pt x="17051" y="19377"/>
                  <a:pt x="17151" y="19231"/>
                  <a:pt x="17301" y="19029"/>
                </a:cubicBezTo>
                <a:cubicBezTo>
                  <a:pt x="17357" y="18980"/>
                  <a:pt x="17408" y="18882"/>
                  <a:pt x="17408" y="18779"/>
                </a:cubicBezTo>
                <a:cubicBezTo>
                  <a:pt x="17608" y="18534"/>
                  <a:pt x="17608" y="18186"/>
                  <a:pt x="17408" y="17887"/>
                </a:cubicBezTo>
                <a:cubicBezTo>
                  <a:pt x="17301" y="17765"/>
                  <a:pt x="17138" y="17710"/>
                  <a:pt x="16944" y="17710"/>
                </a:cubicBezTo>
                <a:cubicBezTo>
                  <a:pt x="16657" y="17710"/>
                  <a:pt x="16294" y="17832"/>
                  <a:pt x="15931" y="18034"/>
                </a:cubicBezTo>
                <a:lnTo>
                  <a:pt x="14298" y="16244"/>
                </a:lnTo>
                <a:lnTo>
                  <a:pt x="14504" y="16098"/>
                </a:lnTo>
                <a:cubicBezTo>
                  <a:pt x="14754" y="15896"/>
                  <a:pt x="14961" y="15652"/>
                  <a:pt x="15217" y="15402"/>
                </a:cubicBezTo>
                <a:cubicBezTo>
                  <a:pt x="15524" y="15053"/>
                  <a:pt x="15774" y="14705"/>
                  <a:pt x="15981" y="14308"/>
                </a:cubicBezTo>
                <a:cubicBezTo>
                  <a:pt x="16081" y="14107"/>
                  <a:pt x="16181" y="13911"/>
                  <a:pt x="16287" y="13710"/>
                </a:cubicBezTo>
                <a:lnTo>
                  <a:pt x="17864" y="14058"/>
                </a:lnTo>
                <a:cubicBezTo>
                  <a:pt x="17864" y="14504"/>
                  <a:pt x="17964" y="14852"/>
                  <a:pt x="18221" y="14907"/>
                </a:cubicBezTo>
                <a:cubicBezTo>
                  <a:pt x="18233" y="14907"/>
                  <a:pt x="18252" y="14907"/>
                  <a:pt x="18265" y="14907"/>
                </a:cubicBezTo>
                <a:cubicBezTo>
                  <a:pt x="18515" y="14907"/>
                  <a:pt x="18840" y="14522"/>
                  <a:pt x="18984" y="13960"/>
                </a:cubicBezTo>
                <a:lnTo>
                  <a:pt x="18984" y="13808"/>
                </a:lnTo>
                <a:cubicBezTo>
                  <a:pt x="18984" y="13710"/>
                  <a:pt x="18984" y="13563"/>
                  <a:pt x="18984" y="13460"/>
                </a:cubicBezTo>
                <a:cubicBezTo>
                  <a:pt x="18984" y="13362"/>
                  <a:pt x="18984" y="13313"/>
                  <a:pt x="18984" y="13264"/>
                </a:cubicBezTo>
                <a:cubicBezTo>
                  <a:pt x="18934" y="13014"/>
                  <a:pt x="18834" y="12867"/>
                  <a:pt x="18628" y="12818"/>
                </a:cubicBezTo>
                <a:cubicBezTo>
                  <a:pt x="18615" y="12812"/>
                  <a:pt x="18603" y="12812"/>
                  <a:pt x="18584" y="12812"/>
                </a:cubicBezTo>
                <a:cubicBezTo>
                  <a:pt x="18415" y="12812"/>
                  <a:pt x="18108" y="13050"/>
                  <a:pt x="17964" y="13411"/>
                </a:cubicBezTo>
                <a:lnTo>
                  <a:pt x="16488" y="13111"/>
                </a:lnTo>
                <a:cubicBezTo>
                  <a:pt x="16588" y="12867"/>
                  <a:pt x="16644" y="12666"/>
                  <a:pt x="16694" y="12415"/>
                </a:cubicBezTo>
                <a:cubicBezTo>
                  <a:pt x="16744" y="12171"/>
                  <a:pt x="16794" y="11921"/>
                  <a:pt x="16844" y="11670"/>
                </a:cubicBezTo>
                <a:lnTo>
                  <a:pt x="16844" y="10278"/>
                </a:lnTo>
                <a:cubicBezTo>
                  <a:pt x="16844" y="10131"/>
                  <a:pt x="16844" y="10082"/>
                  <a:pt x="16794" y="9985"/>
                </a:cubicBezTo>
                <a:cubicBezTo>
                  <a:pt x="16744" y="9930"/>
                  <a:pt x="16794" y="9832"/>
                  <a:pt x="16744" y="9783"/>
                </a:cubicBezTo>
                <a:lnTo>
                  <a:pt x="19191" y="8892"/>
                </a:lnTo>
                <a:cubicBezTo>
                  <a:pt x="19529" y="9557"/>
                  <a:pt x="20017" y="9979"/>
                  <a:pt x="20436" y="9979"/>
                </a:cubicBezTo>
                <a:cubicBezTo>
                  <a:pt x="20517" y="9979"/>
                  <a:pt x="20592" y="9966"/>
                  <a:pt x="20668" y="9930"/>
                </a:cubicBezTo>
                <a:cubicBezTo>
                  <a:pt x="21381" y="9734"/>
                  <a:pt x="21481" y="8690"/>
                  <a:pt x="21074" y="7597"/>
                </a:cubicBezTo>
                <a:cubicBezTo>
                  <a:pt x="21074" y="7499"/>
                  <a:pt x="21024" y="7395"/>
                  <a:pt x="20974" y="7347"/>
                </a:cubicBezTo>
                <a:cubicBezTo>
                  <a:pt x="20868" y="7096"/>
                  <a:pt x="20768" y="6901"/>
                  <a:pt x="20618" y="6699"/>
                </a:cubicBezTo>
                <a:cubicBezTo>
                  <a:pt x="20511" y="6602"/>
                  <a:pt x="20461" y="6553"/>
                  <a:pt x="20361" y="6455"/>
                </a:cubicBezTo>
                <a:cubicBezTo>
                  <a:pt x="20179" y="6150"/>
                  <a:pt x="19848" y="5997"/>
                  <a:pt x="19491" y="5997"/>
                </a:cubicBezTo>
                <a:cubicBezTo>
                  <a:pt x="19441" y="5997"/>
                  <a:pt x="19391" y="5997"/>
                  <a:pt x="19341" y="6003"/>
                </a:cubicBezTo>
                <a:cubicBezTo>
                  <a:pt x="18884" y="6205"/>
                  <a:pt x="18678" y="6901"/>
                  <a:pt x="18834" y="7744"/>
                </a:cubicBezTo>
                <a:lnTo>
                  <a:pt x="16488" y="8592"/>
                </a:lnTo>
                <a:cubicBezTo>
                  <a:pt x="16438" y="8489"/>
                  <a:pt x="16388" y="8391"/>
                  <a:pt x="16338" y="8244"/>
                </a:cubicBezTo>
                <a:cubicBezTo>
                  <a:pt x="16287" y="8195"/>
                  <a:pt x="16287" y="8140"/>
                  <a:pt x="16231" y="8043"/>
                </a:cubicBezTo>
                <a:cubicBezTo>
                  <a:pt x="16181" y="7896"/>
                  <a:pt x="16081" y="7792"/>
                  <a:pt x="16031" y="7646"/>
                </a:cubicBezTo>
                <a:lnTo>
                  <a:pt x="15881" y="7444"/>
                </a:lnTo>
                <a:cubicBezTo>
                  <a:pt x="15824" y="7298"/>
                  <a:pt x="15724" y="7200"/>
                  <a:pt x="15624" y="7047"/>
                </a:cubicBezTo>
                <a:cubicBezTo>
                  <a:pt x="15624" y="6998"/>
                  <a:pt x="15574" y="6950"/>
                  <a:pt x="15524" y="6950"/>
                </a:cubicBezTo>
                <a:cubicBezTo>
                  <a:pt x="15368" y="6748"/>
                  <a:pt x="15217" y="6553"/>
                  <a:pt x="15061" y="6351"/>
                </a:cubicBezTo>
                <a:lnTo>
                  <a:pt x="16181" y="5460"/>
                </a:lnTo>
                <a:cubicBezTo>
                  <a:pt x="16394" y="5667"/>
                  <a:pt x="16657" y="5777"/>
                  <a:pt x="16863" y="5777"/>
                </a:cubicBezTo>
                <a:cubicBezTo>
                  <a:pt x="16957" y="5777"/>
                  <a:pt x="17038" y="5753"/>
                  <a:pt x="17101" y="5710"/>
                </a:cubicBezTo>
                <a:cubicBezTo>
                  <a:pt x="17251" y="5557"/>
                  <a:pt x="17201" y="5014"/>
                  <a:pt x="16844" y="4562"/>
                </a:cubicBezTo>
                <a:lnTo>
                  <a:pt x="16744" y="4415"/>
                </a:lnTo>
                <a:cubicBezTo>
                  <a:pt x="16644" y="4366"/>
                  <a:pt x="16538" y="4263"/>
                  <a:pt x="16438" y="4165"/>
                </a:cubicBezTo>
                <a:lnTo>
                  <a:pt x="16287" y="4116"/>
                </a:lnTo>
                <a:cubicBezTo>
                  <a:pt x="16181" y="4043"/>
                  <a:pt x="16081" y="4006"/>
                  <a:pt x="15981" y="4006"/>
                </a:cubicBezTo>
                <a:cubicBezTo>
                  <a:pt x="15881" y="4006"/>
                  <a:pt x="15774" y="4043"/>
                  <a:pt x="15674" y="4116"/>
                </a:cubicBezTo>
                <a:cubicBezTo>
                  <a:pt x="15468" y="4263"/>
                  <a:pt x="15524" y="4611"/>
                  <a:pt x="15774" y="5014"/>
                </a:cubicBezTo>
                <a:lnTo>
                  <a:pt x="14604" y="5954"/>
                </a:lnTo>
                <a:cubicBezTo>
                  <a:pt x="13841" y="5307"/>
                  <a:pt x="12921" y="4812"/>
                  <a:pt x="11957" y="4562"/>
                </a:cubicBezTo>
                <a:lnTo>
                  <a:pt x="11957" y="2125"/>
                </a:lnTo>
                <a:cubicBezTo>
                  <a:pt x="12821" y="1979"/>
                  <a:pt x="13434" y="1533"/>
                  <a:pt x="13434" y="1081"/>
                </a:cubicBezTo>
                <a:cubicBezTo>
                  <a:pt x="13434" y="470"/>
                  <a:pt x="12514" y="37"/>
                  <a:pt x="11419" y="37"/>
                </a:cubicBezTo>
                <a:cubicBezTo>
                  <a:pt x="11363" y="37"/>
                  <a:pt x="11300" y="37"/>
                  <a:pt x="11244" y="37"/>
                </a:cubicBezTo>
                <a:cubicBezTo>
                  <a:pt x="11194" y="12"/>
                  <a:pt x="11138" y="0"/>
                  <a:pt x="11088" y="0"/>
                </a:cubicBez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1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9">
    <p:spTree>
      <p:nvGrpSpPr>
        <p:cNvPr id="1" name=""/>
        <p:cNvGrpSpPr/>
        <p:nvPr/>
      </p:nvGrpSpPr>
      <p:grpSpPr>
        <a:xfrm>
          <a:off x="0" y="0"/>
          <a:ext cx="0" cy="0"/>
          <a:chOff x="0" y="0"/>
          <a:chExt cx="0" cy="0"/>
        </a:xfrm>
      </p:grpSpPr>
      <p:sp>
        <p:nvSpPr>
          <p:cNvPr id="181" name="Google Shape;125;p12"/>
          <p:cNvSpPr/>
          <p:nvPr/>
        </p:nvSpPr>
        <p:spPr>
          <a:xfrm rot="5400000">
            <a:off x="5469883" y="1500718"/>
            <a:ext cx="4254170" cy="4142868"/>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182" name="Google Shape;126;p12"/>
          <p:cNvSpPr/>
          <p:nvPr/>
        </p:nvSpPr>
        <p:spPr>
          <a:xfrm>
            <a:off x="7974354" y="2157706"/>
            <a:ext cx="339128" cy="345755"/>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610" y="1300"/>
                </a:moveTo>
                <a:lnTo>
                  <a:pt x="7624" y="1314"/>
                </a:lnTo>
                <a:cubicBezTo>
                  <a:pt x="7610" y="1314"/>
                  <a:pt x="7596" y="1300"/>
                  <a:pt x="7596" y="1300"/>
                </a:cubicBezTo>
                <a:close/>
                <a:moveTo>
                  <a:pt x="1146" y="6999"/>
                </a:moveTo>
                <a:cubicBezTo>
                  <a:pt x="1154" y="7007"/>
                  <a:pt x="1156" y="7014"/>
                  <a:pt x="1161" y="7021"/>
                </a:cubicBezTo>
                <a:lnTo>
                  <a:pt x="1146" y="7012"/>
                </a:lnTo>
                <a:cubicBezTo>
                  <a:pt x="1146" y="7012"/>
                  <a:pt x="1146" y="6999"/>
                  <a:pt x="1146" y="6999"/>
                </a:cubicBezTo>
                <a:close/>
                <a:moveTo>
                  <a:pt x="9159" y="0"/>
                </a:moveTo>
                <a:cubicBezTo>
                  <a:pt x="8992" y="13"/>
                  <a:pt x="8824" y="40"/>
                  <a:pt x="8656" y="82"/>
                </a:cubicBezTo>
                <a:cubicBezTo>
                  <a:pt x="8588" y="96"/>
                  <a:pt x="8517" y="109"/>
                  <a:pt x="8461" y="136"/>
                </a:cubicBezTo>
                <a:cubicBezTo>
                  <a:pt x="7694" y="384"/>
                  <a:pt x="7176" y="903"/>
                  <a:pt x="7317" y="1300"/>
                </a:cubicBezTo>
                <a:cubicBezTo>
                  <a:pt x="7392" y="1546"/>
                  <a:pt x="7713" y="1676"/>
                  <a:pt x="8135" y="1676"/>
                </a:cubicBezTo>
                <a:cubicBezTo>
                  <a:pt x="8255" y="1676"/>
                  <a:pt x="8383" y="1666"/>
                  <a:pt x="8517" y="1644"/>
                </a:cubicBezTo>
                <a:lnTo>
                  <a:pt x="9270" y="3863"/>
                </a:lnTo>
                <a:cubicBezTo>
                  <a:pt x="6939" y="4273"/>
                  <a:pt x="4984" y="5821"/>
                  <a:pt x="4077" y="7971"/>
                </a:cubicBezTo>
                <a:lnTo>
                  <a:pt x="4049" y="8038"/>
                </a:lnTo>
                <a:cubicBezTo>
                  <a:pt x="3993" y="8176"/>
                  <a:pt x="3938" y="8313"/>
                  <a:pt x="3895" y="8437"/>
                </a:cubicBezTo>
                <a:lnTo>
                  <a:pt x="1537" y="7833"/>
                </a:lnTo>
                <a:cubicBezTo>
                  <a:pt x="1592" y="7286"/>
                  <a:pt x="1439" y="6820"/>
                  <a:pt x="1132" y="6738"/>
                </a:cubicBezTo>
                <a:cubicBezTo>
                  <a:pt x="1099" y="6729"/>
                  <a:pt x="1067" y="6726"/>
                  <a:pt x="1034" y="6726"/>
                </a:cubicBezTo>
                <a:cubicBezTo>
                  <a:pt x="667" y="6726"/>
                  <a:pt x="264" y="7209"/>
                  <a:pt x="84" y="7875"/>
                </a:cubicBezTo>
                <a:cubicBezTo>
                  <a:pt x="70" y="7944"/>
                  <a:pt x="57" y="8011"/>
                  <a:pt x="43" y="8067"/>
                </a:cubicBezTo>
                <a:cubicBezTo>
                  <a:pt x="14" y="8230"/>
                  <a:pt x="0" y="8382"/>
                  <a:pt x="0" y="8546"/>
                </a:cubicBezTo>
                <a:cubicBezTo>
                  <a:pt x="0" y="8614"/>
                  <a:pt x="14" y="8696"/>
                  <a:pt x="14" y="8765"/>
                </a:cubicBezTo>
                <a:cubicBezTo>
                  <a:pt x="70" y="9080"/>
                  <a:pt x="209" y="9314"/>
                  <a:pt x="418" y="9367"/>
                </a:cubicBezTo>
                <a:cubicBezTo>
                  <a:pt x="453" y="9376"/>
                  <a:pt x="487" y="9381"/>
                  <a:pt x="523" y="9381"/>
                </a:cubicBezTo>
                <a:cubicBezTo>
                  <a:pt x="816" y="9381"/>
                  <a:pt x="1127" y="9080"/>
                  <a:pt x="1327" y="8614"/>
                </a:cubicBezTo>
                <a:lnTo>
                  <a:pt x="3686" y="9231"/>
                </a:lnTo>
                <a:cubicBezTo>
                  <a:pt x="3686" y="9231"/>
                  <a:pt x="3686" y="9245"/>
                  <a:pt x="3686" y="9258"/>
                </a:cubicBezTo>
                <a:cubicBezTo>
                  <a:pt x="3645" y="9450"/>
                  <a:pt x="3617" y="9628"/>
                  <a:pt x="3602" y="9820"/>
                </a:cubicBezTo>
                <a:lnTo>
                  <a:pt x="3574" y="9998"/>
                </a:lnTo>
                <a:cubicBezTo>
                  <a:pt x="3561" y="10148"/>
                  <a:pt x="3561" y="10299"/>
                  <a:pt x="3561" y="10463"/>
                </a:cubicBezTo>
                <a:lnTo>
                  <a:pt x="3561" y="10587"/>
                </a:lnTo>
                <a:cubicBezTo>
                  <a:pt x="3561" y="10764"/>
                  <a:pt x="3561" y="10956"/>
                  <a:pt x="3574" y="11147"/>
                </a:cubicBezTo>
                <a:lnTo>
                  <a:pt x="3588" y="11299"/>
                </a:lnTo>
                <a:cubicBezTo>
                  <a:pt x="3617" y="11464"/>
                  <a:pt x="3631" y="11613"/>
                  <a:pt x="3658" y="11765"/>
                </a:cubicBezTo>
                <a:cubicBezTo>
                  <a:pt x="3658" y="11805"/>
                  <a:pt x="3672" y="11861"/>
                  <a:pt x="3686" y="11901"/>
                </a:cubicBezTo>
                <a:cubicBezTo>
                  <a:pt x="3729" y="12093"/>
                  <a:pt x="3770" y="12285"/>
                  <a:pt x="3826" y="12463"/>
                </a:cubicBezTo>
                <a:lnTo>
                  <a:pt x="3868" y="12586"/>
                </a:lnTo>
                <a:cubicBezTo>
                  <a:pt x="3910" y="12737"/>
                  <a:pt x="3965" y="12900"/>
                  <a:pt x="4022" y="13052"/>
                </a:cubicBezTo>
                <a:cubicBezTo>
                  <a:pt x="4049" y="13092"/>
                  <a:pt x="4063" y="13148"/>
                  <a:pt x="4077" y="13188"/>
                </a:cubicBezTo>
                <a:cubicBezTo>
                  <a:pt x="4120" y="13284"/>
                  <a:pt x="4161" y="13380"/>
                  <a:pt x="4202" y="13476"/>
                </a:cubicBezTo>
                <a:lnTo>
                  <a:pt x="2317" y="14805"/>
                </a:lnTo>
                <a:cubicBezTo>
                  <a:pt x="1868" y="14354"/>
                  <a:pt x="1360" y="14093"/>
                  <a:pt x="960" y="14093"/>
                </a:cubicBezTo>
                <a:cubicBezTo>
                  <a:pt x="813" y="14093"/>
                  <a:pt x="681" y="14129"/>
                  <a:pt x="573" y="14203"/>
                </a:cubicBezTo>
                <a:cubicBezTo>
                  <a:pt x="293" y="14408"/>
                  <a:pt x="223" y="14818"/>
                  <a:pt x="336" y="15311"/>
                </a:cubicBezTo>
                <a:cubicBezTo>
                  <a:pt x="364" y="15421"/>
                  <a:pt x="391" y="15530"/>
                  <a:pt x="434" y="15641"/>
                </a:cubicBezTo>
                <a:cubicBezTo>
                  <a:pt x="516" y="15873"/>
                  <a:pt x="628" y="16092"/>
                  <a:pt x="755" y="16311"/>
                </a:cubicBezTo>
                <a:cubicBezTo>
                  <a:pt x="810" y="16393"/>
                  <a:pt x="866" y="16475"/>
                  <a:pt x="936" y="16558"/>
                </a:cubicBezTo>
                <a:cubicBezTo>
                  <a:pt x="1480" y="17293"/>
                  <a:pt x="2183" y="17756"/>
                  <a:pt x="2706" y="17756"/>
                </a:cubicBezTo>
                <a:cubicBezTo>
                  <a:pt x="2856" y="17756"/>
                  <a:pt x="2989" y="17719"/>
                  <a:pt x="3099" y="17640"/>
                </a:cubicBezTo>
                <a:cubicBezTo>
                  <a:pt x="3504" y="17352"/>
                  <a:pt x="3477" y="16612"/>
                  <a:pt x="3085" y="15818"/>
                </a:cubicBezTo>
                <a:lnTo>
                  <a:pt x="4845" y="14558"/>
                </a:lnTo>
                <a:cubicBezTo>
                  <a:pt x="4929" y="14669"/>
                  <a:pt x="5027" y="14778"/>
                  <a:pt x="5111" y="14901"/>
                </a:cubicBezTo>
                <a:cubicBezTo>
                  <a:pt x="5698" y="15599"/>
                  <a:pt x="6423" y="16188"/>
                  <a:pt x="7246" y="16612"/>
                </a:cubicBezTo>
                <a:cubicBezTo>
                  <a:pt x="7596" y="16790"/>
                  <a:pt x="7958" y="16942"/>
                  <a:pt x="8335" y="17064"/>
                </a:cubicBezTo>
                <a:cubicBezTo>
                  <a:pt x="8461" y="17106"/>
                  <a:pt x="8572" y="17133"/>
                  <a:pt x="8699" y="17174"/>
                </a:cubicBezTo>
                <a:cubicBezTo>
                  <a:pt x="8963" y="17243"/>
                  <a:pt x="9229" y="17283"/>
                  <a:pt x="9495" y="17325"/>
                </a:cubicBezTo>
                <a:lnTo>
                  <a:pt x="9606" y="19886"/>
                </a:lnTo>
                <a:cubicBezTo>
                  <a:pt x="8895" y="20022"/>
                  <a:pt x="8392" y="20392"/>
                  <a:pt x="8419" y="20789"/>
                </a:cubicBezTo>
                <a:cubicBezTo>
                  <a:pt x="8433" y="21245"/>
                  <a:pt x="9162" y="21600"/>
                  <a:pt x="10061" y="21600"/>
                </a:cubicBezTo>
                <a:cubicBezTo>
                  <a:pt x="10109" y="21600"/>
                  <a:pt x="10157" y="21600"/>
                  <a:pt x="10207" y="21598"/>
                </a:cubicBezTo>
                <a:cubicBezTo>
                  <a:pt x="10291" y="21598"/>
                  <a:pt x="10375" y="21583"/>
                  <a:pt x="10457" y="21570"/>
                </a:cubicBezTo>
                <a:cubicBezTo>
                  <a:pt x="10653" y="21556"/>
                  <a:pt x="10863" y="21502"/>
                  <a:pt x="11057" y="21447"/>
                </a:cubicBezTo>
                <a:cubicBezTo>
                  <a:pt x="11155" y="21420"/>
                  <a:pt x="11239" y="21378"/>
                  <a:pt x="11323" y="21338"/>
                </a:cubicBezTo>
                <a:cubicBezTo>
                  <a:pt x="11700" y="21159"/>
                  <a:pt x="11937" y="20898"/>
                  <a:pt x="11923" y="20626"/>
                </a:cubicBezTo>
                <a:cubicBezTo>
                  <a:pt x="11896" y="20229"/>
                  <a:pt x="11366" y="19913"/>
                  <a:pt x="10653" y="19832"/>
                </a:cubicBezTo>
                <a:lnTo>
                  <a:pt x="10639" y="19832"/>
                </a:lnTo>
                <a:lnTo>
                  <a:pt x="10541" y="17408"/>
                </a:lnTo>
                <a:cubicBezTo>
                  <a:pt x="10611" y="17408"/>
                  <a:pt x="10695" y="17408"/>
                  <a:pt x="10779" y="17392"/>
                </a:cubicBezTo>
                <a:cubicBezTo>
                  <a:pt x="11114" y="17392"/>
                  <a:pt x="11448" y="17352"/>
                  <a:pt x="11771" y="17298"/>
                </a:cubicBezTo>
                <a:cubicBezTo>
                  <a:pt x="12230" y="17216"/>
                  <a:pt x="12678" y="17091"/>
                  <a:pt x="13110" y="16928"/>
                </a:cubicBezTo>
                <a:cubicBezTo>
                  <a:pt x="13319" y="16846"/>
                  <a:pt x="13515" y="16750"/>
                  <a:pt x="13724" y="16640"/>
                </a:cubicBezTo>
                <a:lnTo>
                  <a:pt x="14716" y="17858"/>
                </a:lnTo>
                <a:cubicBezTo>
                  <a:pt x="14422" y="18188"/>
                  <a:pt x="14297" y="18557"/>
                  <a:pt x="14465" y="18748"/>
                </a:cubicBezTo>
                <a:cubicBezTo>
                  <a:pt x="14534" y="18832"/>
                  <a:pt x="14647" y="18871"/>
                  <a:pt x="14786" y="18871"/>
                </a:cubicBezTo>
                <a:cubicBezTo>
                  <a:pt x="15038" y="18871"/>
                  <a:pt x="15374" y="18742"/>
                  <a:pt x="15679" y="18503"/>
                </a:cubicBezTo>
                <a:cubicBezTo>
                  <a:pt x="15721" y="18476"/>
                  <a:pt x="15750" y="18434"/>
                  <a:pt x="15791" y="18407"/>
                </a:cubicBezTo>
                <a:cubicBezTo>
                  <a:pt x="15889" y="18311"/>
                  <a:pt x="15973" y="18215"/>
                  <a:pt x="16043" y="18119"/>
                </a:cubicBezTo>
                <a:cubicBezTo>
                  <a:pt x="16084" y="18064"/>
                  <a:pt x="16112" y="18023"/>
                  <a:pt x="16141" y="17968"/>
                </a:cubicBezTo>
                <a:cubicBezTo>
                  <a:pt x="16266" y="17736"/>
                  <a:pt x="16280" y="17530"/>
                  <a:pt x="16168" y="17392"/>
                </a:cubicBezTo>
                <a:cubicBezTo>
                  <a:pt x="16100" y="17307"/>
                  <a:pt x="15981" y="17265"/>
                  <a:pt x="15837" y="17265"/>
                </a:cubicBezTo>
                <a:cubicBezTo>
                  <a:pt x="15662" y="17265"/>
                  <a:pt x="15448" y="17327"/>
                  <a:pt x="15234" y="17448"/>
                </a:cubicBezTo>
                <a:lnTo>
                  <a:pt x="14297" y="16311"/>
                </a:lnTo>
                <a:cubicBezTo>
                  <a:pt x="14716" y="16052"/>
                  <a:pt x="15120" y="15735"/>
                  <a:pt x="15470" y="15380"/>
                </a:cubicBezTo>
                <a:cubicBezTo>
                  <a:pt x="15525" y="15325"/>
                  <a:pt x="15568" y="15271"/>
                  <a:pt x="15623" y="15202"/>
                </a:cubicBezTo>
                <a:cubicBezTo>
                  <a:pt x="15736" y="15093"/>
                  <a:pt x="15848" y="14970"/>
                  <a:pt x="15959" y="14845"/>
                </a:cubicBezTo>
                <a:cubicBezTo>
                  <a:pt x="16014" y="14778"/>
                  <a:pt x="16057" y="14696"/>
                  <a:pt x="16112" y="14627"/>
                </a:cubicBezTo>
                <a:cubicBezTo>
                  <a:pt x="16209" y="14504"/>
                  <a:pt x="16293" y="14381"/>
                  <a:pt x="16378" y="14256"/>
                </a:cubicBezTo>
                <a:cubicBezTo>
                  <a:pt x="16434" y="14189"/>
                  <a:pt x="16475" y="14107"/>
                  <a:pt x="16516" y="14024"/>
                </a:cubicBezTo>
                <a:cubicBezTo>
                  <a:pt x="16559" y="13955"/>
                  <a:pt x="16600" y="13888"/>
                  <a:pt x="16643" y="13819"/>
                </a:cubicBezTo>
                <a:lnTo>
                  <a:pt x="19099" y="14653"/>
                </a:lnTo>
                <a:cubicBezTo>
                  <a:pt x="18960" y="15503"/>
                  <a:pt x="19142" y="16230"/>
                  <a:pt x="19617" y="16393"/>
                </a:cubicBezTo>
                <a:cubicBezTo>
                  <a:pt x="19683" y="16417"/>
                  <a:pt x="19751" y="16428"/>
                  <a:pt x="19821" y="16428"/>
                </a:cubicBezTo>
                <a:cubicBezTo>
                  <a:pt x="20377" y="16428"/>
                  <a:pt x="21041" y="15735"/>
                  <a:pt x="21375" y="14749"/>
                </a:cubicBezTo>
                <a:cubicBezTo>
                  <a:pt x="21418" y="14653"/>
                  <a:pt x="21446" y="14573"/>
                  <a:pt x="21459" y="14477"/>
                </a:cubicBezTo>
                <a:cubicBezTo>
                  <a:pt x="21530" y="14243"/>
                  <a:pt x="21571" y="13997"/>
                  <a:pt x="21585" y="13737"/>
                </a:cubicBezTo>
                <a:cubicBezTo>
                  <a:pt x="21600" y="13627"/>
                  <a:pt x="21600" y="13518"/>
                  <a:pt x="21585" y="13393"/>
                </a:cubicBezTo>
                <a:cubicBezTo>
                  <a:pt x="21543" y="12900"/>
                  <a:pt x="21362" y="12517"/>
                  <a:pt x="21027" y="12408"/>
                </a:cubicBezTo>
                <a:cubicBezTo>
                  <a:pt x="20967" y="12389"/>
                  <a:pt x="20905" y="12379"/>
                  <a:pt x="20842" y="12379"/>
                </a:cubicBezTo>
                <a:cubicBezTo>
                  <a:pt x="20411" y="12379"/>
                  <a:pt x="19897" y="12806"/>
                  <a:pt x="19533" y="13462"/>
                </a:cubicBezTo>
                <a:lnTo>
                  <a:pt x="17146" y="12668"/>
                </a:lnTo>
                <a:cubicBezTo>
                  <a:pt x="17187" y="12559"/>
                  <a:pt x="17214" y="12450"/>
                  <a:pt x="17244" y="12340"/>
                </a:cubicBezTo>
                <a:cubicBezTo>
                  <a:pt x="17271" y="12258"/>
                  <a:pt x="17285" y="12189"/>
                  <a:pt x="17299" y="12106"/>
                </a:cubicBezTo>
                <a:cubicBezTo>
                  <a:pt x="17341" y="11957"/>
                  <a:pt x="17369" y="11792"/>
                  <a:pt x="17396" y="11640"/>
                </a:cubicBezTo>
                <a:cubicBezTo>
                  <a:pt x="17410" y="11573"/>
                  <a:pt x="17410" y="11504"/>
                  <a:pt x="17425" y="11422"/>
                </a:cubicBezTo>
                <a:cubicBezTo>
                  <a:pt x="17453" y="11258"/>
                  <a:pt x="17453" y="11080"/>
                  <a:pt x="17467" y="10929"/>
                </a:cubicBezTo>
                <a:cubicBezTo>
                  <a:pt x="17467" y="10875"/>
                  <a:pt x="17480" y="10833"/>
                  <a:pt x="17480" y="10792"/>
                </a:cubicBezTo>
                <a:cubicBezTo>
                  <a:pt x="17480" y="10545"/>
                  <a:pt x="17480" y="10299"/>
                  <a:pt x="17467" y="10052"/>
                </a:cubicBezTo>
                <a:lnTo>
                  <a:pt x="18919" y="10039"/>
                </a:lnTo>
                <a:cubicBezTo>
                  <a:pt x="18988" y="10478"/>
                  <a:pt x="19213" y="10792"/>
                  <a:pt x="19463" y="10792"/>
                </a:cubicBezTo>
                <a:cubicBezTo>
                  <a:pt x="19784" y="10792"/>
                  <a:pt x="20022" y="10299"/>
                  <a:pt x="20022" y="9711"/>
                </a:cubicBezTo>
                <a:lnTo>
                  <a:pt x="20022" y="9546"/>
                </a:lnTo>
                <a:cubicBezTo>
                  <a:pt x="20008" y="9423"/>
                  <a:pt x="19979" y="9298"/>
                  <a:pt x="19952" y="9176"/>
                </a:cubicBezTo>
                <a:cubicBezTo>
                  <a:pt x="19924" y="9122"/>
                  <a:pt x="19911" y="9066"/>
                  <a:pt x="19881" y="9011"/>
                </a:cubicBezTo>
                <a:cubicBezTo>
                  <a:pt x="19784" y="8779"/>
                  <a:pt x="19617" y="8629"/>
                  <a:pt x="19449" y="8629"/>
                </a:cubicBezTo>
                <a:cubicBezTo>
                  <a:pt x="19197" y="8629"/>
                  <a:pt x="18974" y="8944"/>
                  <a:pt x="18919" y="9381"/>
                </a:cubicBezTo>
                <a:lnTo>
                  <a:pt x="17396" y="9410"/>
                </a:lnTo>
                <a:cubicBezTo>
                  <a:pt x="17214" y="8422"/>
                  <a:pt x="16825" y="7505"/>
                  <a:pt x="16252" y="6684"/>
                </a:cubicBezTo>
                <a:lnTo>
                  <a:pt x="17774" y="4753"/>
                </a:lnTo>
                <a:cubicBezTo>
                  <a:pt x="18199" y="4975"/>
                  <a:pt x="18619" y="5094"/>
                  <a:pt x="18964" y="5094"/>
                </a:cubicBezTo>
                <a:cubicBezTo>
                  <a:pt x="19254" y="5094"/>
                  <a:pt x="19490" y="5010"/>
                  <a:pt x="19631" y="4835"/>
                </a:cubicBezTo>
                <a:cubicBezTo>
                  <a:pt x="20008" y="4356"/>
                  <a:pt x="19547" y="3383"/>
                  <a:pt x="18597" y="2670"/>
                </a:cubicBezTo>
                <a:cubicBezTo>
                  <a:pt x="18528" y="2616"/>
                  <a:pt x="18444" y="2561"/>
                  <a:pt x="18360" y="2507"/>
                </a:cubicBezTo>
                <a:cubicBezTo>
                  <a:pt x="18151" y="2369"/>
                  <a:pt x="17914" y="2246"/>
                  <a:pt x="17676" y="2164"/>
                </a:cubicBezTo>
                <a:cubicBezTo>
                  <a:pt x="17564" y="2123"/>
                  <a:pt x="17453" y="2081"/>
                  <a:pt x="17341" y="2054"/>
                </a:cubicBezTo>
                <a:cubicBezTo>
                  <a:pt x="17173" y="2014"/>
                  <a:pt x="17014" y="1992"/>
                  <a:pt x="16868" y="1992"/>
                </a:cubicBezTo>
                <a:cubicBezTo>
                  <a:pt x="16576" y="1992"/>
                  <a:pt x="16340" y="2078"/>
                  <a:pt x="16209" y="2259"/>
                </a:cubicBezTo>
                <a:cubicBezTo>
                  <a:pt x="15902" y="2643"/>
                  <a:pt x="16141" y="3341"/>
                  <a:pt x="16741" y="3986"/>
                </a:cubicBezTo>
                <a:lnTo>
                  <a:pt x="15386" y="5697"/>
                </a:lnTo>
                <a:cubicBezTo>
                  <a:pt x="14088" y="4436"/>
                  <a:pt x="12321" y="3743"/>
                  <a:pt x="10503" y="3743"/>
                </a:cubicBezTo>
                <a:cubicBezTo>
                  <a:pt x="10387" y="3743"/>
                  <a:pt x="10268" y="3747"/>
                  <a:pt x="10150" y="3753"/>
                </a:cubicBezTo>
                <a:lnTo>
                  <a:pt x="9340" y="1369"/>
                </a:lnTo>
                <a:cubicBezTo>
                  <a:pt x="9872" y="1095"/>
                  <a:pt x="10193" y="698"/>
                  <a:pt x="10081" y="384"/>
                </a:cubicBezTo>
                <a:cubicBezTo>
                  <a:pt x="10011" y="165"/>
                  <a:pt x="9745" y="40"/>
                  <a:pt x="9411"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183" name="Google Shape;127;p12"/>
          <p:cNvSpPr/>
          <p:nvPr/>
        </p:nvSpPr>
        <p:spPr>
          <a:xfrm>
            <a:off x="8040017" y="3210326"/>
            <a:ext cx="953039" cy="971625"/>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610" y="1300"/>
                </a:moveTo>
                <a:lnTo>
                  <a:pt x="7624" y="1314"/>
                </a:lnTo>
                <a:cubicBezTo>
                  <a:pt x="7610" y="1314"/>
                  <a:pt x="7596" y="1300"/>
                  <a:pt x="7596" y="1300"/>
                </a:cubicBezTo>
                <a:close/>
                <a:moveTo>
                  <a:pt x="1146" y="6999"/>
                </a:moveTo>
                <a:cubicBezTo>
                  <a:pt x="1154" y="7007"/>
                  <a:pt x="1156" y="7014"/>
                  <a:pt x="1161" y="7021"/>
                </a:cubicBezTo>
                <a:lnTo>
                  <a:pt x="1146" y="7012"/>
                </a:lnTo>
                <a:cubicBezTo>
                  <a:pt x="1146" y="7012"/>
                  <a:pt x="1146" y="6999"/>
                  <a:pt x="1146" y="6999"/>
                </a:cubicBezTo>
                <a:close/>
                <a:moveTo>
                  <a:pt x="9159" y="0"/>
                </a:moveTo>
                <a:cubicBezTo>
                  <a:pt x="8992" y="13"/>
                  <a:pt x="8824" y="40"/>
                  <a:pt x="8656" y="82"/>
                </a:cubicBezTo>
                <a:cubicBezTo>
                  <a:pt x="8588" y="96"/>
                  <a:pt x="8517" y="109"/>
                  <a:pt x="8461" y="136"/>
                </a:cubicBezTo>
                <a:cubicBezTo>
                  <a:pt x="7694" y="384"/>
                  <a:pt x="7176" y="903"/>
                  <a:pt x="7317" y="1300"/>
                </a:cubicBezTo>
                <a:cubicBezTo>
                  <a:pt x="7392" y="1546"/>
                  <a:pt x="7713" y="1676"/>
                  <a:pt x="8135" y="1676"/>
                </a:cubicBezTo>
                <a:cubicBezTo>
                  <a:pt x="8255" y="1676"/>
                  <a:pt x="8383" y="1666"/>
                  <a:pt x="8517" y="1644"/>
                </a:cubicBezTo>
                <a:lnTo>
                  <a:pt x="9270" y="3863"/>
                </a:lnTo>
                <a:cubicBezTo>
                  <a:pt x="6939" y="4273"/>
                  <a:pt x="4984" y="5821"/>
                  <a:pt x="4077" y="7971"/>
                </a:cubicBezTo>
                <a:lnTo>
                  <a:pt x="4049" y="8038"/>
                </a:lnTo>
                <a:cubicBezTo>
                  <a:pt x="3993" y="8176"/>
                  <a:pt x="3938" y="8313"/>
                  <a:pt x="3895" y="8437"/>
                </a:cubicBezTo>
                <a:lnTo>
                  <a:pt x="1537" y="7833"/>
                </a:lnTo>
                <a:cubicBezTo>
                  <a:pt x="1592" y="7286"/>
                  <a:pt x="1439" y="6820"/>
                  <a:pt x="1132" y="6738"/>
                </a:cubicBezTo>
                <a:cubicBezTo>
                  <a:pt x="1099" y="6729"/>
                  <a:pt x="1067" y="6726"/>
                  <a:pt x="1034" y="6726"/>
                </a:cubicBezTo>
                <a:cubicBezTo>
                  <a:pt x="667" y="6726"/>
                  <a:pt x="264" y="7209"/>
                  <a:pt x="84" y="7875"/>
                </a:cubicBezTo>
                <a:cubicBezTo>
                  <a:pt x="70" y="7944"/>
                  <a:pt x="57" y="8011"/>
                  <a:pt x="43" y="8067"/>
                </a:cubicBezTo>
                <a:cubicBezTo>
                  <a:pt x="14" y="8230"/>
                  <a:pt x="0" y="8382"/>
                  <a:pt x="0" y="8546"/>
                </a:cubicBezTo>
                <a:cubicBezTo>
                  <a:pt x="0" y="8614"/>
                  <a:pt x="14" y="8696"/>
                  <a:pt x="14" y="8765"/>
                </a:cubicBezTo>
                <a:cubicBezTo>
                  <a:pt x="70" y="9080"/>
                  <a:pt x="209" y="9314"/>
                  <a:pt x="418" y="9367"/>
                </a:cubicBezTo>
                <a:cubicBezTo>
                  <a:pt x="453" y="9376"/>
                  <a:pt x="487" y="9381"/>
                  <a:pt x="523" y="9381"/>
                </a:cubicBezTo>
                <a:cubicBezTo>
                  <a:pt x="816" y="9381"/>
                  <a:pt x="1127" y="9080"/>
                  <a:pt x="1327" y="8614"/>
                </a:cubicBezTo>
                <a:lnTo>
                  <a:pt x="3686" y="9231"/>
                </a:lnTo>
                <a:cubicBezTo>
                  <a:pt x="3686" y="9231"/>
                  <a:pt x="3686" y="9245"/>
                  <a:pt x="3686" y="9258"/>
                </a:cubicBezTo>
                <a:cubicBezTo>
                  <a:pt x="3645" y="9450"/>
                  <a:pt x="3617" y="9628"/>
                  <a:pt x="3602" y="9820"/>
                </a:cubicBezTo>
                <a:lnTo>
                  <a:pt x="3574" y="9998"/>
                </a:lnTo>
                <a:cubicBezTo>
                  <a:pt x="3561" y="10148"/>
                  <a:pt x="3561" y="10299"/>
                  <a:pt x="3561" y="10463"/>
                </a:cubicBezTo>
                <a:lnTo>
                  <a:pt x="3561" y="10587"/>
                </a:lnTo>
                <a:cubicBezTo>
                  <a:pt x="3561" y="10764"/>
                  <a:pt x="3561" y="10956"/>
                  <a:pt x="3574" y="11147"/>
                </a:cubicBezTo>
                <a:lnTo>
                  <a:pt x="3588" y="11299"/>
                </a:lnTo>
                <a:cubicBezTo>
                  <a:pt x="3617" y="11464"/>
                  <a:pt x="3631" y="11613"/>
                  <a:pt x="3658" y="11765"/>
                </a:cubicBezTo>
                <a:cubicBezTo>
                  <a:pt x="3658" y="11805"/>
                  <a:pt x="3672" y="11861"/>
                  <a:pt x="3686" y="11901"/>
                </a:cubicBezTo>
                <a:cubicBezTo>
                  <a:pt x="3729" y="12093"/>
                  <a:pt x="3770" y="12285"/>
                  <a:pt x="3826" y="12463"/>
                </a:cubicBezTo>
                <a:lnTo>
                  <a:pt x="3868" y="12586"/>
                </a:lnTo>
                <a:cubicBezTo>
                  <a:pt x="3910" y="12737"/>
                  <a:pt x="3965" y="12900"/>
                  <a:pt x="4022" y="13052"/>
                </a:cubicBezTo>
                <a:cubicBezTo>
                  <a:pt x="4049" y="13092"/>
                  <a:pt x="4063" y="13148"/>
                  <a:pt x="4077" y="13188"/>
                </a:cubicBezTo>
                <a:cubicBezTo>
                  <a:pt x="4120" y="13284"/>
                  <a:pt x="4161" y="13380"/>
                  <a:pt x="4202" y="13476"/>
                </a:cubicBezTo>
                <a:lnTo>
                  <a:pt x="2317" y="14805"/>
                </a:lnTo>
                <a:cubicBezTo>
                  <a:pt x="1868" y="14354"/>
                  <a:pt x="1360" y="14093"/>
                  <a:pt x="960" y="14093"/>
                </a:cubicBezTo>
                <a:cubicBezTo>
                  <a:pt x="813" y="14093"/>
                  <a:pt x="681" y="14129"/>
                  <a:pt x="573" y="14203"/>
                </a:cubicBezTo>
                <a:cubicBezTo>
                  <a:pt x="293" y="14408"/>
                  <a:pt x="223" y="14818"/>
                  <a:pt x="336" y="15311"/>
                </a:cubicBezTo>
                <a:cubicBezTo>
                  <a:pt x="364" y="15421"/>
                  <a:pt x="391" y="15530"/>
                  <a:pt x="434" y="15641"/>
                </a:cubicBezTo>
                <a:cubicBezTo>
                  <a:pt x="516" y="15873"/>
                  <a:pt x="628" y="16092"/>
                  <a:pt x="755" y="16311"/>
                </a:cubicBezTo>
                <a:cubicBezTo>
                  <a:pt x="810" y="16393"/>
                  <a:pt x="866" y="16475"/>
                  <a:pt x="936" y="16558"/>
                </a:cubicBezTo>
                <a:cubicBezTo>
                  <a:pt x="1480" y="17293"/>
                  <a:pt x="2183" y="17756"/>
                  <a:pt x="2706" y="17756"/>
                </a:cubicBezTo>
                <a:cubicBezTo>
                  <a:pt x="2856" y="17756"/>
                  <a:pt x="2989" y="17719"/>
                  <a:pt x="3099" y="17640"/>
                </a:cubicBezTo>
                <a:cubicBezTo>
                  <a:pt x="3504" y="17352"/>
                  <a:pt x="3477" y="16612"/>
                  <a:pt x="3085" y="15818"/>
                </a:cubicBezTo>
                <a:lnTo>
                  <a:pt x="4845" y="14558"/>
                </a:lnTo>
                <a:cubicBezTo>
                  <a:pt x="4929" y="14669"/>
                  <a:pt x="5027" y="14778"/>
                  <a:pt x="5111" y="14901"/>
                </a:cubicBezTo>
                <a:cubicBezTo>
                  <a:pt x="5698" y="15599"/>
                  <a:pt x="6423" y="16188"/>
                  <a:pt x="7246" y="16612"/>
                </a:cubicBezTo>
                <a:cubicBezTo>
                  <a:pt x="7596" y="16790"/>
                  <a:pt x="7958" y="16942"/>
                  <a:pt x="8335" y="17064"/>
                </a:cubicBezTo>
                <a:cubicBezTo>
                  <a:pt x="8461" y="17106"/>
                  <a:pt x="8572" y="17133"/>
                  <a:pt x="8699" y="17174"/>
                </a:cubicBezTo>
                <a:cubicBezTo>
                  <a:pt x="8963" y="17243"/>
                  <a:pt x="9229" y="17283"/>
                  <a:pt x="9495" y="17325"/>
                </a:cubicBezTo>
                <a:lnTo>
                  <a:pt x="9606" y="19886"/>
                </a:lnTo>
                <a:cubicBezTo>
                  <a:pt x="8895" y="20022"/>
                  <a:pt x="8392" y="20392"/>
                  <a:pt x="8419" y="20789"/>
                </a:cubicBezTo>
                <a:cubicBezTo>
                  <a:pt x="8433" y="21245"/>
                  <a:pt x="9162" y="21600"/>
                  <a:pt x="10061" y="21600"/>
                </a:cubicBezTo>
                <a:cubicBezTo>
                  <a:pt x="10109" y="21600"/>
                  <a:pt x="10157" y="21600"/>
                  <a:pt x="10207" y="21598"/>
                </a:cubicBezTo>
                <a:cubicBezTo>
                  <a:pt x="10291" y="21598"/>
                  <a:pt x="10375" y="21583"/>
                  <a:pt x="10457" y="21570"/>
                </a:cubicBezTo>
                <a:cubicBezTo>
                  <a:pt x="10653" y="21556"/>
                  <a:pt x="10863" y="21502"/>
                  <a:pt x="11057" y="21447"/>
                </a:cubicBezTo>
                <a:cubicBezTo>
                  <a:pt x="11155" y="21420"/>
                  <a:pt x="11239" y="21378"/>
                  <a:pt x="11323" y="21338"/>
                </a:cubicBezTo>
                <a:cubicBezTo>
                  <a:pt x="11700" y="21159"/>
                  <a:pt x="11937" y="20898"/>
                  <a:pt x="11923" y="20626"/>
                </a:cubicBezTo>
                <a:cubicBezTo>
                  <a:pt x="11896" y="20229"/>
                  <a:pt x="11366" y="19913"/>
                  <a:pt x="10653" y="19832"/>
                </a:cubicBezTo>
                <a:lnTo>
                  <a:pt x="10639" y="19832"/>
                </a:lnTo>
                <a:lnTo>
                  <a:pt x="10541" y="17408"/>
                </a:lnTo>
                <a:cubicBezTo>
                  <a:pt x="10611" y="17408"/>
                  <a:pt x="10695" y="17408"/>
                  <a:pt x="10779" y="17392"/>
                </a:cubicBezTo>
                <a:cubicBezTo>
                  <a:pt x="11114" y="17392"/>
                  <a:pt x="11448" y="17352"/>
                  <a:pt x="11771" y="17298"/>
                </a:cubicBezTo>
                <a:cubicBezTo>
                  <a:pt x="12230" y="17216"/>
                  <a:pt x="12678" y="17091"/>
                  <a:pt x="13110" y="16928"/>
                </a:cubicBezTo>
                <a:cubicBezTo>
                  <a:pt x="13319" y="16846"/>
                  <a:pt x="13515" y="16750"/>
                  <a:pt x="13724" y="16640"/>
                </a:cubicBezTo>
                <a:lnTo>
                  <a:pt x="14716" y="17858"/>
                </a:lnTo>
                <a:cubicBezTo>
                  <a:pt x="14422" y="18188"/>
                  <a:pt x="14297" y="18557"/>
                  <a:pt x="14465" y="18748"/>
                </a:cubicBezTo>
                <a:cubicBezTo>
                  <a:pt x="14534" y="18832"/>
                  <a:pt x="14647" y="18871"/>
                  <a:pt x="14786" y="18871"/>
                </a:cubicBezTo>
                <a:cubicBezTo>
                  <a:pt x="15038" y="18871"/>
                  <a:pt x="15374" y="18742"/>
                  <a:pt x="15679" y="18503"/>
                </a:cubicBezTo>
                <a:cubicBezTo>
                  <a:pt x="15721" y="18476"/>
                  <a:pt x="15750" y="18434"/>
                  <a:pt x="15791" y="18407"/>
                </a:cubicBezTo>
                <a:cubicBezTo>
                  <a:pt x="15889" y="18311"/>
                  <a:pt x="15973" y="18215"/>
                  <a:pt x="16043" y="18119"/>
                </a:cubicBezTo>
                <a:cubicBezTo>
                  <a:pt x="16084" y="18064"/>
                  <a:pt x="16112" y="18023"/>
                  <a:pt x="16141" y="17968"/>
                </a:cubicBezTo>
                <a:cubicBezTo>
                  <a:pt x="16266" y="17736"/>
                  <a:pt x="16280" y="17530"/>
                  <a:pt x="16168" y="17392"/>
                </a:cubicBezTo>
                <a:cubicBezTo>
                  <a:pt x="16100" y="17307"/>
                  <a:pt x="15981" y="17265"/>
                  <a:pt x="15837" y="17265"/>
                </a:cubicBezTo>
                <a:cubicBezTo>
                  <a:pt x="15662" y="17265"/>
                  <a:pt x="15448" y="17327"/>
                  <a:pt x="15234" y="17448"/>
                </a:cubicBezTo>
                <a:lnTo>
                  <a:pt x="14297" y="16311"/>
                </a:lnTo>
                <a:cubicBezTo>
                  <a:pt x="14716" y="16052"/>
                  <a:pt x="15120" y="15735"/>
                  <a:pt x="15470" y="15380"/>
                </a:cubicBezTo>
                <a:cubicBezTo>
                  <a:pt x="15525" y="15325"/>
                  <a:pt x="15568" y="15271"/>
                  <a:pt x="15623" y="15202"/>
                </a:cubicBezTo>
                <a:cubicBezTo>
                  <a:pt x="15736" y="15093"/>
                  <a:pt x="15848" y="14970"/>
                  <a:pt x="15959" y="14845"/>
                </a:cubicBezTo>
                <a:cubicBezTo>
                  <a:pt x="16014" y="14778"/>
                  <a:pt x="16057" y="14696"/>
                  <a:pt x="16112" y="14627"/>
                </a:cubicBezTo>
                <a:cubicBezTo>
                  <a:pt x="16209" y="14504"/>
                  <a:pt x="16293" y="14381"/>
                  <a:pt x="16378" y="14256"/>
                </a:cubicBezTo>
                <a:cubicBezTo>
                  <a:pt x="16434" y="14189"/>
                  <a:pt x="16475" y="14107"/>
                  <a:pt x="16516" y="14024"/>
                </a:cubicBezTo>
                <a:cubicBezTo>
                  <a:pt x="16559" y="13955"/>
                  <a:pt x="16600" y="13888"/>
                  <a:pt x="16643" y="13819"/>
                </a:cubicBezTo>
                <a:lnTo>
                  <a:pt x="19099" y="14653"/>
                </a:lnTo>
                <a:cubicBezTo>
                  <a:pt x="18960" y="15503"/>
                  <a:pt x="19142" y="16230"/>
                  <a:pt x="19617" y="16393"/>
                </a:cubicBezTo>
                <a:cubicBezTo>
                  <a:pt x="19683" y="16417"/>
                  <a:pt x="19751" y="16428"/>
                  <a:pt x="19821" y="16428"/>
                </a:cubicBezTo>
                <a:cubicBezTo>
                  <a:pt x="20377" y="16428"/>
                  <a:pt x="21041" y="15735"/>
                  <a:pt x="21375" y="14749"/>
                </a:cubicBezTo>
                <a:cubicBezTo>
                  <a:pt x="21418" y="14653"/>
                  <a:pt x="21446" y="14573"/>
                  <a:pt x="21459" y="14477"/>
                </a:cubicBezTo>
                <a:cubicBezTo>
                  <a:pt x="21530" y="14243"/>
                  <a:pt x="21571" y="13997"/>
                  <a:pt x="21585" y="13737"/>
                </a:cubicBezTo>
                <a:cubicBezTo>
                  <a:pt x="21600" y="13627"/>
                  <a:pt x="21600" y="13518"/>
                  <a:pt x="21585" y="13393"/>
                </a:cubicBezTo>
                <a:cubicBezTo>
                  <a:pt x="21543" y="12900"/>
                  <a:pt x="21362" y="12517"/>
                  <a:pt x="21027" y="12408"/>
                </a:cubicBezTo>
                <a:cubicBezTo>
                  <a:pt x="20967" y="12389"/>
                  <a:pt x="20905" y="12379"/>
                  <a:pt x="20842" y="12379"/>
                </a:cubicBezTo>
                <a:cubicBezTo>
                  <a:pt x="20411" y="12379"/>
                  <a:pt x="19897" y="12806"/>
                  <a:pt x="19533" y="13462"/>
                </a:cubicBezTo>
                <a:lnTo>
                  <a:pt x="17146" y="12668"/>
                </a:lnTo>
                <a:cubicBezTo>
                  <a:pt x="17187" y="12559"/>
                  <a:pt x="17214" y="12450"/>
                  <a:pt x="17244" y="12340"/>
                </a:cubicBezTo>
                <a:cubicBezTo>
                  <a:pt x="17271" y="12258"/>
                  <a:pt x="17285" y="12189"/>
                  <a:pt x="17299" y="12106"/>
                </a:cubicBezTo>
                <a:cubicBezTo>
                  <a:pt x="17341" y="11957"/>
                  <a:pt x="17369" y="11792"/>
                  <a:pt x="17396" y="11640"/>
                </a:cubicBezTo>
                <a:cubicBezTo>
                  <a:pt x="17410" y="11573"/>
                  <a:pt x="17410" y="11504"/>
                  <a:pt x="17425" y="11422"/>
                </a:cubicBezTo>
                <a:cubicBezTo>
                  <a:pt x="17453" y="11258"/>
                  <a:pt x="17453" y="11080"/>
                  <a:pt x="17467" y="10929"/>
                </a:cubicBezTo>
                <a:cubicBezTo>
                  <a:pt x="17467" y="10875"/>
                  <a:pt x="17480" y="10833"/>
                  <a:pt x="17480" y="10792"/>
                </a:cubicBezTo>
                <a:cubicBezTo>
                  <a:pt x="17480" y="10545"/>
                  <a:pt x="17480" y="10299"/>
                  <a:pt x="17467" y="10052"/>
                </a:cubicBezTo>
                <a:lnTo>
                  <a:pt x="18919" y="10039"/>
                </a:lnTo>
                <a:cubicBezTo>
                  <a:pt x="18988" y="10478"/>
                  <a:pt x="19213" y="10792"/>
                  <a:pt x="19463" y="10792"/>
                </a:cubicBezTo>
                <a:cubicBezTo>
                  <a:pt x="19784" y="10792"/>
                  <a:pt x="20022" y="10299"/>
                  <a:pt x="20022" y="9711"/>
                </a:cubicBezTo>
                <a:lnTo>
                  <a:pt x="20022" y="9546"/>
                </a:lnTo>
                <a:cubicBezTo>
                  <a:pt x="20008" y="9423"/>
                  <a:pt x="19979" y="9298"/>
                  <a:pt x="19952" y="9176"/>
                </a:cubicBezTo>
                <a:cubicBezTo>
                  <a:pt x="19924" y="9122"/>
                  <a:pt x="19911" y="9066"/>
                  <a:pt x="19881" y="9011"/>
                </a:cubicBezTo>
                <a:cubicBezTo>
                  <a:pt x="19784" y="8779"/>
                  <a:pt x="19617" y="8629"/>
                  <a:pt x="19449" y="8629"/>
                </a:cubicBezTo>
                <a:cubicBezTo>
                  <a:pt x="19197" y="8629"/>
                  <a:pt x="18974" y="8943"/>
                  <a:pt x="18919" y="9381"/>
                </a:cubicBezTo>
                <a:lnTo>
                  <a:pt x="17396" y="9410"/>
                </a:lnTo>
                <a:cubicBezTo>
                  <a:pt x="17214" y="8422"/>
                  <a:pt x="16825" y="7505"/>
                  <a:pt x="16252" y="6684"/>
                </a:cubicBezTo>
                <a:lnTo>
                  <a:pt x="17774" y="4753"/>
                </a:lnTo>
                <a:cubicBezTo>
                  <a:pt x="18199" y="4975"/>
                  <a:pt x="18619" y="5094"/>
                  <a:pt x="18964" y="5094"/>
                </a:cubicBezTo>
                <a:cubicBezTo>
                  <a:pt x="19254" y="5094"/>
                  <a:pt x="19490" y="5010"/>
                  <a:pt x="19631" y="4835"/>
                </a:cubicBezTo>
                <a:cubicBezTo>
                  <a:pt x="20008" y="4356"/>
                  <a:pt x="19547" y="3383"/>
                  <a:pt x="18597" y="2670"/>
                </a:cubicBezTo>
                <a:cubicBezTo>
                  <a:pt x="18528" y="2616"/>
                  <a:pt x="18444" y="2561"/>
                  <a:pt x="18360" y="2507"/>
                </a:cubicBezTo>
                <a:cubicBezTo>
                  <a:pt x="18151" y="2369"/>
                  <a:pt x="17914" y="2246"/>
                  <a:pt x="17676" y="2164"/>
                </a:cubicBezTo>
                <a:cubicBezTo>
                  <a:pt x="17564" y="2123"/>
                  <a:pt x="17453" y="2081"/>
                  <a:pt x="17341" y="2054"/>
                </a:cubicBezTo>
                <a:cubicBezTo>
                  <a:pt x="17173" y="2014"/>
                  <a:pt x="17014" y="1992"/>
                  <a:pt x="16868" y="1992"/>
                </a:cubicBezTo>
                <a:cubicBezTo>
                  <a:pt x="16576" y="1992"/>
                  <a:pt x="16340" y="2078"/>
                  <a:pt x="16209" y="2259"/>
                </a:cubicBezTo>
                <a:cubicBezTo>
                  <a:pt x="15902" y="2643"/>
                  <a:pt x="16141" y="3341"/>
                  <a:pt x="16741" y="3986"/>
                </a:cubicBezTo>
                <a:lnTo>
                  <a:pt x="15386" y="5697"/>
                </a:lnTo>
                <a:cubicBezTo>
                  <a:pt x="14088" y="4436"/>
                  <a:pt x="12321" y="3743"/>
                  <a:pt x="10503" y="3743"/>
                </a:cubicBezTo>
                <a:cubicBezTo>
                  <a:pt x="10387" y="3743"/>
                  <a:pt x="10268" y="3747"/>
                  <a:pt x="10150" y="3753"/>
                </a:cubicBezTo>
                <a:lnTo>
                  <a:pt x="9340" y="1369"/>
                </a:lnTo>
                <a:cubicBezTo>
                  <a:pt x="9872" y="1095"/>
                  <a:pt x="10193" y="698"/>
                  <a:pt x="10081" y="384"/>
                </a:cubicBezTo>
                <a:cubicBezTo>
                  <a:pt x="10011" y="165"/>
                  <a:pt x="9745" y="40"/>
                  <a:pt x="9411" y="0"/>
                </a:cubicBezTo>
                <a:close/>
              </a:path>
            </a:pathLst>
          </a:custGeom>
          <a:solidFill>
            <a:srgbClr val="6F41A7"/>
          </a:solidFill>
          <a:ln w="12700">
            <a:miter lim="400000"/>
          </a:ln>
        </p:spPr>
        <p:txBody>
          <a:bodyPr lIns="0" tIns="0" rIns="0" bIns="0" anchor="ctr"/>
          <a:lstStyle/>
          <a:p>
            <a:pPr>
              <a:defRPr>
                <a:solidFill>
                  <a:srgbClr val="000000"/>
                </a:solidFill>
              </a:defRPr>
            </a:pPr>
          </a:p>
        </p:txBody>
      </p:sp>
      <p:sp>
        <p:nvSpPr>
          <p:cNvPr id="184" name="Google Shape;128;p12"/>
          <p:cNvSpPr/>
          <p:nvPr/>
        </p:nvSpPr>
        <p:spPr>
          <a:xfrm>
            <a:off x="-419885" y="820372"/>
            <a:ext cx="916523" cy="934360"/>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610" y="1300"/>
                </a:moveTo>
                <a:lnTo>
                  <a:pt x="7624" y="1314"/>
                </a:lnTo>
                <a:cubicBezTo>
                  <a:pt x="7610" y="1314"/>
                  <a:pt x="7596" y="1300"/>
                  <a:pt x="7596" y="1300"/>
                </a:cubicBezTo>
                <a:close/>
                <a:moveTo>
                  <a:pt x="1146" y="6999"/>
                </a:moveTo>
                <a:cubicBezTo>
                  <a:pt x="1154" y="7007"/>
                  <a:pt x="1156" y="7014"/>
                  <a:pt x="1161" y="7021"/>
                </a:cubicBezTo>
                <a:lnTo>
                  <a:pt x="1146" y="7012"/>
                </a:lnTo>
                <a:cubicBezTo>
                  <a:pt x="1146" y="7012"/>
                  <a:pt x="1146" y="6999"/>
                  <a:pt x="1146" y="6999"/>
                </a:cubicBezTo>
                <a:close/>
                <a:moveTo>
                  <a:pt x="9159" y="0"/>
                </a:moveTo>
                <a:cubicBezTo>
                  <a:pt x="8992" y="13"/>
                  <a:pt x="8824" y="40"/>
                  <a:pt x="8656" y="82"/>
                </a:cubicBezTo>
                <a:cubicBezTo>
                  <a:pt x="8588" y="96"/>
                  <a:pt x="8517" y="109"/>
                  <a:pt x="8461" y="136"/>
                </a:cubicBezTo>
                <a:cubicBezTo>
                  <a:pt x="7694" y="384"/>
                  <a:pt x="7176" y="903"/>
                  <a:pt x="7317" y="1300"/>
                </a:cubicBezTo>
                <a:cubicBezTo>
                  <a:pt x="7392" y="1546"/>
                  <a:pt x="7713" y="1676"/>
                  <a:pt x="8135" y="1676"/>
                </a:cubicBezTo>
                <a:cubicBezTo>
                  <a:pt x="8255" y="1676"/>
                  <a:pt x="8383" y="1666"/>
                  <a:pt x="8517" y="1644"/>
                </a:cubicBezTo>
                <a:lnTo>
                  <a:pt x="9270" y="3863"/>
                </a:lnTo>
                <a:cubicBezTo>
                  <a:pt x="6939" y="4273"/>
                  <a:pt x="4984" y="5821"/>
                  <a:pt x="4077" y="7971"/>
                </a:cubicBezTo>
                <a:lnTo>
                  <a:pt x="4049" y="8038"/>
                </a:lnTo>
                <a:cubicBezTo>
                  <a:pt x="3993" y="8176"/>
                  <a:pt x="3938" y="8313"/>
                  <a:pt x="3895" y="8437"/>
                </a:cubicBezTo>
                <a:lnTo>
                  <a:pt x="1537" y="7833"/>
                </a:lnTo>
                <a:cubicBezTo>
                  <a:pt x="1592" y="7286"/>
                  <a:pt x="1439" y="6820"/>
                  <a:pt x="1132" y="6738"/>
                </a:cubicBezTo>
                <a:cubicBezTo>
                  <a:pt x="1099" y="6729"/>
                  <a:pt x="1067" y="6726"/>
                  <a:pt x="1034" y="6726"/>
                </a:cubicBezTo>
                <a:cubicBezTo>
                  <a:pt x="667" y="6726"/>
                  <a:pt x="264" y="7209"/>
                  <a:pt x="84" y="7875"/>
                </a:cubicBezTo>
                <a:cubicBezTo>
                  <a:pt x="70" y="7944"/>
                  <a:pt x="57" y="8011"/>
                  <a:pt x="43" y="8067"/>
                </a:cubicBezTo>
                <a:cubicBezTo>
                  <a:pt x="14" y="8230"/>
                  <a:pt x="0" y="8382"/>
                  <a:pt x="0" y="8546"/>
                </a:cubicBezTo>
                <a:cubicBezTo>
                  <a:pt x="0" y="8614"/>
                  <a:pt x="14" y="8696"/>
                  <a:pt x="14" y="8765"/>
                </a:cubicBezTo>
                <a:cubicBezTo>
                  <a:pt x="70" y="9080"/>
                  <a:pt x="209" y="9314"/>
                  <a:pt x="418" y="9367"/>
                </a:cubicBezTo>
                <a:cubicBezTo>
                  <a:pt x="453" y="9376"/>
                  <a:pt x="487" y="9381"/>
                  <a:pt x="523" y="9381"/>
                </a:cubicBezTo>
                <a:cubicBezTo>
                  <a:pt x="816" y="9381"/>
                  <a:pt x="1127" y="9080"/>
                  <a:pt x="1327" y="8614"/>
                </a:cubicBezTo>
                <a:lnTo>
                  <a:pt x="3686" y="9231"/>
                </a:lnTo>
                <a:cubicBezTo>
                  <a:pt x="3686" y="9231"/>
                  <a:pt x="3686" y="9245"/>
                  <a:pt x="3686" y="9258"/>
                </a:cubicBezTo>
                <a:cubicBezTo>
                  <a:pt x="3645" y="9450"/>
                  <a:pt x="3617" y="9628"/>
                  <a:pt x="3602" y="9820"/>
                </a:cubicBezTo>
                <a:lnTo>
                  <a:pt x="3574" y="9998"/>
                </a:lnTo>
                <a:cubicBezTo>
                  <a:pt x="3561" y="10148"/>
                  <a:pt x="3561" y="10299"/>
                  <a:pt x="3561" y="10463"/>
                </a:cubicBezTo>
                <a:lnTo>
                  <a:pt x="3561" y="10587"/>
                </a:lnTo>
                <a:cubicBezTo>
                  <a:pt x="3561" y="10764"/>
                  <a:pt x="3561" y="10956"/>
                  <a:pt x="3574" y="11147"/>
                </a:cubicBezTo>
                <a:lnTo>
                  <a:pt x="3588" y="11299"/>
                </a:lnTo>
                <a:cubicBezTo>
                  <a:pt x="3617" y="11464"/>
                  <a:pt x="3631" y="11613"/>
                  <a:pt x="3658" y="11765"/>
                </a:cubicBezTo>
                <a:cubicBezTo>
                  <a:pt x="3658" y="11805"/>
                  <a:pt x="3672" y="11861"/>
                  <a:pt x="3686" y="11901"/>
                </a:cubicBezTo>
                <a:cubicBezTo>
                  <a:pt x="3729" y="12093"/>
                  <a:pt x="3770" y="12285"/>
                  <a:pt x="3826" y="12463"/>
                </a:cubicBezTo>
                <a:lnTo>
                  <a:pt x="3868" y="12586"/>
                </a:lnTo>
                <a:cubicBezTo>
                  <a:pt x="3910" y="12737"/>
                  <a:pt x="3965" y="12900"/>
                  <a:pt x="4022" y="13052"/>
                </a:cubicBezTo>
                <a:cubicBezTo>
                  <a:pt x="4049" y="13092"/>
                  <a:pt x="4063" y="13148"/>
                  <a:pt x="4077" y="13188"/>
                </a:cubicBezTo>
                <a:cubicBezTo>
                  <a:pt x="4120" y="13284"/>
                  <a:pt x="4161" y="13380"/>
                  <a:pt x="4202" y="13476"/>
                </a:cubicBezTo>
                <a:lnTo>
                  <a:pt x="2317" y="14805"/>
                </a:lnTo>
                <a:cubicBezTo>
                  <a:pt x="1868" y="14354"/>
                  <a:pt x="1360" y="14093"/>
                  <a:pt x="960" y="14093"/>
                </a:cubicBezTo>
                <a:cubicBezTo>
                  <a:pt x="813" y="14093"/>
                  <a:pt x="681" y="14129"/>
                  <a:pt x="573" y="14203"/>
                </a:cubicBezTo>
                <a:cubicBezTo>
                  <a:pt x="293" y="14408"/>
                  <a:pt x="223" y="14818"/>
                  <a:pt x="336" y="15311"/>
                </a:cubicBezTo>
                <a:cubicBezTo>
                  <a:pt x="364" y="15421"/>
                  <a:pt x="391" y="15530"/>
                  <a:pt x="434" y="15641"/>
                </a:cubicBezTo>
                <a:cubicBezTo>
                  <a:pt x="516" y="15873"/>
                  <a:pt x="628" y="16092"/>
                  <a:pt x="755" y="16311"/>
                </a:cubicBezTo>
                <a:cubicBezTo>
                  <a:pt x="810" y="16393"/>
                  <a:pt x="866" y="16475"/>
                  <a:pt x="936" y="16558"/>
                </a:cubicBezTo>
                <a:cubicBezTo>
                  <a:pt x="1480" y="17293"/>
                  <a:pt x="2183" y="17756"/>
                  <a:pt x="2706" y="17756"/>
                </a:cubicBezTo>
                <a:cubicBezTo>
                  <a:pt x="2856" y="17756"/>
                  <a:pt x="2989" y="17719"/>
                  <a:pt x="3099" y="17640"/>
                </a:cubicBezTo>
                <a:cubicBezTo>
                  <a:pt x="3504" y="17352"/>
                  <a:pt x="3477" y="16612"/>
                  <a:pt x="3085" y="15818"/>
                </a:cubicBezTo>
                <a:lnTo>
                  <a:pt x="4845" y="14558"/>
                </a:lnTo>
                <a:cubicBezTo>
                  <a:pt x="4929" y="14669"/>
                  <a:pt x="5027" y="14778"/>
                  <a:pt x="5111" y="14901"/>
                </a:cubicBezTo>
                <a:cubicBezTo>
                  <a:pt x="5698" y="15599"/>
                  <a:pt x="6423" y="16188"/>
                  <a:pt x="7246" y="16612"/>
                </a:cubicBezTo>
                <a:cubicBezTo>
                  <a:pt x="7596" y="16790"/>
                  <a:pt x="7958" y="16942"/>
                  <a:pt x="8335" y="17064"/>
                </a:cubicBezTo>
                <a:cubicBezTo>
                  <a:pt x="8461" y="17106"/>
                  <a:pt x="8572" y="17133"/>
                  <a:pt x="8699" y="17174"/>
                </a:cubicBezTo>
                <a:cubicBezTo>
                  <a:pt x="8963" y="17243"/>
                  <a:pt x="9229" y="17283"/>
                  <a:pt x="9495" y="17325"/>
                </a:cubicBezTo>
                <a:lnTo>
                  <a:pt x="9606" y="19886"/>
                </a:lnTo>
                <a:cubicBezTo>
                  <a:pt x="8895" y="20022"/>
                  <a:pt x="8392" y="20392"/>
                  <a:pt x="8419" y="20789"/>
                </a:cubicBezTo>
                <a:cubicBezTo>
                  <a:pt x="8433" y="21245"/>
                  <a:pt x="9162" y="21600"/>
                  <a:pt x="10061" y="21600"/>
                </a:cubicBezTo>
                <a:cubicBezTo>
                  <a:pt x="10109" y="21600"/>
                  <a:pt x="10157" y="21600"/>
                  <a:pt x="10207" y="21598"/>
                </a:cubicBezTo>
                <a:cubicBezTo>
                  <a:pt x="10291" y="21598"/>
                  <a:pt x="10375" y="21583"/>
                  <a:pt x="10457" y="21570"/>
                </a:cubicBezTo>
                <a:cubicBezTo>
                  <a:pt x="10653" y="21556"/>
                  <a:pt x="10863" y="21502"/>
                  <a:pt x="11057" y="21447"/>
                </a:cubicBezTo>
                <a:cubicBezTo>
                  <a:pt x="11155" y="21420"/>
                  <a:pt x="11239" y="21378"/>
                  <a:pt x="11323" y="21338"/>
                </a:cubicBezTo>
                <a:cubicBezTo>
                  <a:pt x="11700" y="21159"/>
                  <a:pt x="11937" y="20898"/>
                  <a:pt x="11923" y="20626"/>
                </a:cubicBezTo>
                <a:cubicBezTo>
                  <a:pt x="11896" y="20229"/>
                  <a:pt x="11366" y="19913"/>
                  <a:pt x="10653" y="19832"/>
                </a:cubicBezTo>
                <a:lnTo>
                  <a:pt x="10639" y="19832"/>
                </a:lnTo>
                <a:lnTo>
                  <a:pt x="10541" y="17408"/>
                </a:lnTo>
                <a:cubicBezTo>
                  <a:pt x="10611" y="17408"/>
                  <a:pt x="10695" y="17408"/>
                  <a:pt x="10779" y="17392"/>
                </a:cubicBezTo>
                <a:cubicBezTo>
                  <a:pt x="11114" y="17392"/>
                  <a:pt x="11448" y="17352"/>
                  <a:pt x="11771" y="17298"/>
                </a:cubicBezTo>
                <a:cubicBezTo>
                  <a:pt x="12230" y="17216"/>
                  <a:pt x="12678" y="17091"/>
                  <a:pt x="13110" y="16928"/>
                </a:cubicBezTo>
                <a:cubicBezTo>
                  <a:pt x="13319" y="16846"/>
                  <a:pt x="13515" y="16750"/>
                  <a:pt x="13724" y="16640"/>
                </a:cubicBezTo>
                <a:lnTo>
                  <a:pt x="14716" y="17858"/>
                </a:lnTo>
                <a:cubicBezTo>
                  <a:pt x="14422" y="18188"/>
                  <a:pt x="14297" y="18557"/>
                  <a:pt x="14465" y="18748"/>
                </a:cubicBezTo>
                <a:cubicBezTo>
                  <a:pt x="14534" y="18832"/>
                  <a:pt x="14647" y="18871"/>
                  <a:pt x="14786" y="18871"/>
                </a:cubicBezTo>
                <a:cubicBezTo>
                  <a:pt x="15038" y="18871"/>
                  <a:pt x="15374" y="18742"/>
                  <a:pt x="15679" y="18503"/>
                </a:cubicBezTo>
                <a:cubicBezTo>
                  <a:pt x="15721" y="18476"/>
                  <a:pt x="15750" y="18434"/>
                  <a:pt x="15791" y="18407"/>
                </a:cubicBezTo>
                <a:cubicBezTo>
                  <a:pt x="15889" y="18311"/>
                  <a:pt x="15973" y="18215"/>
                  <a:pt x="16043" y="18119"/>
                </a:cubicBezTo>
                <a:cubicBezTo>
                  <a:pt x="16084" y="18064"/>
                  <a:pt x="16112" y="18023"/>
                  <a:pt x="16141" y="17968"/>
                </a:cubicBezTo>
                <a:cubicBezTo>
                  <a:pt x="16266" y="17736"/>
                  <a:pt x="16280" y="17530"/>
                  <a:pt x="16168" y="17392"/>
                </a:cubicBezTo>
                <a:cubicBezTo>
                  <a:pt x="16100" y="17307"/>
                  <a:pt x="15981" y="17265"/>
                  <a:pt x="15837" y="17265"/>
                </a:cubicBezTo>
                <a:cubicBezTo>
                  <a:pt x="15662" y="17265"/>
                  <a:pt x="15448" y="17327"/>
                  <a:pt x="15234" y="17448"/>
                </a:cubicBezTo>
                <a:lnTo>
                  <a:pt x="14297" y="16311"/>
                </a:lnTo>
                <a:cubicBezTo>
                  <a:pt x="14716" y="16052"/>
                  <a:pt x="15120" y="15735"/>
                  <a:pt x="15470" y="15380"/>
                </a:cubicBezTo>
                <a:cubicBezTo>
                  <a:pt x="15525" y="15325"/>
                  <a:pt x="15568" y="15271"/>
                  <a:pt x="15623" y="15202"/>
                </a:cubicBezTo>
                <a:cubicBezTo>
                  <a:pt x="15736" y="15093"/>
                  <a:pt x="15848" y="14970"/>
                  <a:pt x="15959" y="14845"/>
                </a:cubicBezTo>
                <a:cubicBezTo>
                  <a:pt x="16014" y="14778"/>
                  <a:pt x="16057" y="14696"/>
                  <a:pt x="16112" y="14627"/>
                </a:cubicBezTo>
                <a:cubicBezTo>
                  <a:pt x="16209" y="14504"/>
                  <a:pt x="16293" y="14381"/>
                  <a:pt x="16378" y="14256"/>
                </a:cubicBezTo>
                <a:cubicBezTo>
                  <a:pt x="16434" y="14189"/>
                  <a:pt x="16475" y="14107"/>
                  <a:pt x="16516" y="14024"/>
                </a:cubicBezTo>
                <a:cubicBezTo>
                  <a:pt x="16559" y="13955"/>
                  <a:pt x="16600" y="13888"/>
                  <a:pt x="16643" y="13819"/>
                </a:cubicBezTo>
                <a:lnTo>
                  <a:pt x="19099" y="14653"/>
                </a:lnTo>
                <a:cubicBezTo>
                  <a:pt x="18960" y="15503"/>
                  <a:pt x="19142" y="16230"/>
                  <a:pt x="19617" y="16393"/>
                </a:cubicBezTo>
                <a:cubicBezTo>
                  <a:pt x="19683" y="16417"/>
                  <a:pt x="19751" y="16428"/>
                  <a:pt x="19821" y="16428"/>
                </a:cubicBezTo>
                <a:cubicBezTo>
                  <a:pt x="20377" y="16428"/>
                  <a:pt x="21041" y="15735"/>
                  <a:pt x="21375" y="14749"/>
                </a:cubicBezTo>
                <a:cubicBezTo>
                  <a:pt x="21418" y="14653"/>
                  <a:pt x="21446" y="14573"/>
                  <a:pt x="21459" y="14477"/>
                </a:cubicBezTo>
                <a:cubicBezTo>
                  <a:pt x="21530" y="14243"/>
                  <a:pt x="21571" y="13997"/>
                  <a:pt x="21585" y="13737"/>
                </a:cubicBezTo>
                <a:cubicBezTo>
                  <a:pt x="21600" y="13627"/>
                  <a:pt x="21600" y="13518"/>
                  <a:pt x="21585" y="13393"/>
                </a:cubicBezTo>
                <a:cubicBezTo>
                  <a:pt x="21543" y="12900"/>
                  <a:pt x="21362" y="12517"/>
                  <a:pt x="21027" y="12408"/>
                </a:cubicBezTo>
                <a:cubicBezTo>
                  <a:pt x="20967" y="12389"/>
                  <a:pt x="20905" y="12379"/>
                  <a:pt x="20842" y="12379"/>
                </a:cubicBezTo>
                <a:cubicBezTo>
                  <a:pt x="20411" y="12379"/>
                  <a:pt x="19897" y="12806"/>
                  <a:pt x="19533" y="13462"/>
                </a:cubicBezTo>
                <a:lnTo>
                  <a:pt x="17146" y="12668"/>
                </a:lnTo>
                <a:cubicBezTo>
                  <a:pt x="17187" y="12559"/>
                  <a:pt x="17214" y="12450"/>
                  <a:pt x="17244" y="12340"/>
                </a:cubicBezTo>
                <a:cubicBezTo>
                  <a:pt x="17271" y="12258"/>
                  <a:pt x="17285" y="12189"/>
                  <a:pt x="17299" y="12106"/>
                </a:cubicBezTo>
                <a:cubicBezTo>
                  <a:pt x="17341" y="11957"/>
                  <a:pt x="17369" y="11792"/>
                  <a:pt x="17396" y="11640"/>
                </a:cubicBezTo>
                <a:cubicBezTo>
                  <a:pt x="17410" y="11573"/>
                  <a:pt x="17410" y="11504"/>
                  <a:pt x="17425" y="11422"/>
                </a:cubicBezTo>
                <a:cubicBezTo>
                  <a:pt x="17453" y="11258"/>
                  <a:pt x="17453" y="11080"/>
                  <a:pt x="17467" y="10929"/>
                </a:cubicBezTo>
                <a:cubicBezTo>
                  <a:pt x="17467" y="10875"/>
                  <a:pt x="17480" y="10833"/>
                  <a:pt x="17480" y="10792"/>
                </a:cubicBezTo>
                <a:cubicBezTo>
                  <a:pt x="17480" y="10545"/>
                  <a:pt x="17480" y="10299"/>
                  <a:pt x="17467" y="10052"/>
                </a:cubicBezTo>
                <a:lnTo>
                  <a:pt x="18919" y="10039"/>
                </a:lnTo>
                <a:cubicBezTo>
                  <a:pt x="18988" y="10478"/>
                  <a:pt x="19213" y="10792"/>
                  <a:pt x="19463" y="10792"/>
                </a:cubicBezTo>
                <a:cubicBezTo>
                  <a:pt x="19784" y="10792"/>
                  <a:pt x="20022" y="10299"/>
                  <a:pt x="20022" y="9711"/>
                </a:cubicBezTo>
                <a:lnTo>
                  <a:pt x="20022" y="9546"/>
                </a:lnTo>
                <a:cubicBezTo>
                  <a:pt x="20008" y="9423"/>
                  <a:pt x="19979" y="9298"/>
                  <a:pt x="19952" y="9176"/>
                </a:cubicBezTo>
                <a:cubicBezTo>
                  <a:pt x="19924" y="9122"/>
                  <a:pt x="19911" y="9066"/>
                  <a:pt x="19881" y="9011"/>
                </a:cubicBezTo>
                <a:cubicBezTo>
                  <a:pt x="19784" y="8779"/>
                  <a:pt x="19617" y="8629"/>
                  <a:pt x="19449" y="8629"/>
                </a:cubicBezTo>
                <a:cubicBezTo>
                  <a:pt x="19197" y="8629"/>
                  <a:pt x="18974" y="8943"/>
                  <a:pt x="18919" y="9381"/>
                </a:cubicBezTo>
                <a:lnTo>
                  <a:pt x="17396" y="9410"/>
                </a:lnTo>
                <a:cubicBezTo>
                  <a:pt x="17214" y="8422"/>
                  <a:pt x="16825" y="7505"/>
                  <a:pt x="16252" y="6684"/>
                </a:cubicBezTo>
                <a:lnTo>
                  <a:pt x="17774" y="4753"/>
                </a:lnTo>
                <a:cubicBezTo>
                  <a:pt x="18199" y="4975"/>
                  <a:pt x="18619" y="5094"/>
                  <a:pt x="18964" y="5094"/>
                </a:cubicBezTo>
                <a:cubicBezTo>
                  <a:pt x="19254" y="5094"/>
                  <a:pt x="19490" y="5010"/>
                  <a:pt x="19631" y="4835"/>
                </a:cubicBezTo>
                <a:cubicBezTo>
                  <a:pt x="20008" y="4356"/>
                  <a:pt x="19547" y="3383"/>
                  <a:pt x="18597" y="2670"/>
                </a:cubicBezTo>
                <a:cubicBezTo>
                  <a:pt x="18528" y="2616"/>
                  <a:pt x="18444" y="2561"/>
                  <a:pt x="18360" y="2507"/>
                </a:cubicBezTo>
                <a:cubicBezTo>
                  <a:pt x="18151" y="2369"/>
                  <a:pt x="17914" y="2246"/>
                  <a:pt x="17676" y="2164"/>
                </a:cubicBezTo>
                <a:cubicBezTo>
                  <a:pt x="17564" y="2123"/>
                  <a:pt x="17453" y="2081"/>
                  <a:pt x="17341" y="2054"/>
                </a:cubicBezTo>
                <a:cubicBezTo>
                  <a:pt x="17173" y="2014"/>
                  <a:pt x="17014" y="1992"/>
                  <a:pt x="16868" y="1992"/>
                </a:cubicBezTo>
                <a:cubicBezTo>
                  <a:pt x="16576" y="1992"/>
                  <a:pt x="16340" y="2078"/>
                  <a:pt x="16209" y="2259"/>
                </a:cubicBezTo>
                <a:cubicBezTo>
                  <a:pt x="15902" y="2643"/>
                  <a:pt x="16141" y="3341"/>
                  <a:pt x="16741" y="3986"/>
                </a:cubicBezTo>
                <a:lnTo>
                  <a:pt x="15386" y="5697"/>
                </a:lnTo>
                <a:cubicBezTo>
                  <a:pt x="14088" y="4436"/>
                  <a:pt x="12321" y="3743"/>
                  <a:pt x="10503" y="3743"/>
                </a:cubicBezTo>
                <a:cubicBezTo>
                  <a:pt x="10387" y="3743"/>
                  <a:pt x="10268" y="3747"/>
                  <a:pt x="10150" y="3753"/>
                </a:cubicBezTo>
                <a:lnTo>
                  <a:pt x="9340" y="1369"/>
                </a:lnTo>
                <a:cubicBezTo>
                  <a:pt x="9872" y="1095"/>
                  <a:pt x="10193" y="698"/>
                  <a:pt x="10081" y="384"/>
                </a:cubicBezTo>
                <a:cubicBezTo>
                  <a:pt x="10011" y="165"/>
                  <a:pt x="9745" y="40"/>
                  <a:pt x="9411" y="0"/>
                </a:cubicBez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185" name="Google Shape;129;p12"/>
          <p:cNvSpPr/>
          <p:nvPr/>
        </p:nvSpPr>
        <p:spPr>
          <a:xfrm>
            <a:off x="536849" y="346049"/>
            <a:ext cx="419338" cy="427539"/>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610" y="1300"/>
                </a:moveTo>
                <a:lnTo>
                  <a:pt x="7624" y="1314"/>
                </a:lnTo>
                <a:cubicBezTo>
                  <a:pt x="7610" y="1314"/>
                  <a:pt x="7596" y="1300"/>
                  <a:pt x="7596" y="1300"/>
                </a:cubicBezTo>
                <a:close/>
                <a:moveTo>
                  <a:pt x="1146" y="6999"/>
                </a:moveTo>
                <a:cubicBezTo>
                  <a:pt x="1154" y="7007"/>
                  <a:pt x="1156" y="7014"/>
                  <a:pt x="1161" y="7021"/>
                </a:cubicBezTo>
                <a:lnTo>
                  <a:pt x="1146" y="7012"/>
                </a:lnTo>
                <a:cubicBezTo>
                  <a:pt x="1146" y="7012"/>
                  <a:pt x="1146" y="6999"/>
                  <a:pt x="1146" y="6999"/>
                </a:cubicBezTo>
                <a:close/>
                <a:moveTo>
                  <a:pt x="9159" y="0"/>
                </a:moveTo>
                <a:cubicBezTo>
                  <a:pt x="8992" y="13"/>
                  <a:pt x="8824" y="40"/>
                  <a:pt x="8656" y="82"/>
                </a:cubicBezTo>
                <a:cubicBezTo>
                  <a:pt x="8588" y="96"/>
                  <a:pt x="8517" y="109"/>
                  <a:pt x="8461" y="136"/>
                </a:cubicBezTo>
                <a:cubicBezTo>
                  <a:pt x="7694" y="384"/>
                  <a:pt x="7176" y="903"/>
                  <a:pt x="7317" y="1300"/>
                </a:cubicBezTo>
                <a:cubicBezTo>
                  <a:pt x="7392" y="1546"/>
                  <a:pt x="7713" y="1676"/>
                  <a:pt x="8135" y="1676"/>
                </a:cubicBezTo>
                <a:cubicBezTo>
                  <a:pt x="8255" y="1676"/>
                  <a:pt x="8383" y="1666"/>
                  <a:pt x="8517" y="1644"/>
                </a:cubicBezTo>
                <a:lnTo>
                  <a:pt x="9270" y="3863"/>
                </a:lnTo>
                <a:cubicBezTo>
                  <a:pt x="6939" y="4273"/>
                  <a:pt x="4984" y="5821"/>
                  <a:pt x="4077" y="7971"/>
                </a:cubicBezTo>
                <a:lnTo>
                  <a:pt x="4049" y="8038"/>
                </a:lnTo>
                <a:cubicBezTo>
                  <a:pt x="3993" y="8176"/>
                  <a:pt x="3938" y="8313"/>
                  <a:pt x="3895" y="8437"/>
                </a:cubicBezTo>
                <a:lnTo>
                  <a:pt x="1537" y="7833"/>
                </a:lnTo>
                <a:cubicBezTo>
                  <a:pt x="1592" y="7286"/>
                  <a:pt x="1439" y="6820"/>
                  <a:pt x="1132" y="6738"/>
                </a:cubicBezTo>
                <a:cubicBezTo>
                  <a:pt x="1099" y="6729"/>
                  <a:pt x="1067" y="6726"/>
                  <a:pt x="1034" y="6726"/>
                </a:cubicBezTo>
                <a:cubicBezTo>
                  <a:pt x="667" y="6726"/>
                  <a:pt x="264" y="7209"/>
                  <a:pt x="84" y="7875"/>
                </a:cubicBezTo>
                <a:cubicBezTo>
                  <a:pt x="70" y="7944"/>
                  <a:pt x="57" y="8011"/>
                  <a:pt x="43" y="8067"/>
                </a:cubicBezTo>
                <a:cubicBezTo>
                  <a:pt x="14" y="8230"/>
                  <a:pt x="0" y="8382"/>
                  <a:pt x="0" y="8546"/>
                </a:cubicBezTo>
                <a:cubicBezTo>
                  <a:pt x="0" y="8614"/>
                  <a:pt x="14" y="8696"/>
                  <a:pt x="14" y="8765"/>
                </a:cubicBezTo>
                <a:cubicBezTo>
                  <a:pt x="70" y="9080"/>
                  <a:pt x="209" y="9314"/>
                  <a:pt x="418" y="9367"/>
                </a:cubicBezTo>
                <a:cubicBezTo>
                  <a:pt x="453" y="9376"/>
                  <a:pt x="487" y="9381"/>
                  <a:pt x="523" y="9381"/>
                </a:cubicBezTo>
                <a:cubicBezTo>
                  <a:pt x="816" y="9381"/>
                  <a:pt x="1127" y="9080"/>
                  <a:pt x="1327" y="8614"/>
                </a:cubicBezTo>
                <a:lnTo>
                  <a:pt x="3686" y="9231"/>
                </a:lnTo>
                <a:cubicBezTo>
                  <a:pt x="3686" y="9231"/>
                  <a:pt x="3686" y="9245"/>
                  <a:pt x="3686" y="9258"/>
                </a:cubicBezTo>
                <a:cubicBezTo>
                  <a:pt x="3645" y="9450"/>
                  <a:pt x="3617" y="9628"/>
                  <a:pt x="3602" y="9820"/>
                </a:cubicBezTo>
                <a:lnTo>
                  <a:pt x="3574" y="9998"/>
                </a:lnTo>
                <a:cubicBezTo>
                  <a:pt x="3561" y="10148"/>
                  <a:pt x="3561" y="10299"/>
                  <a:pt x="3561" y="10463"/>
                </a:cubicBezTo>
                <a:lnTo>
                  <a:pt x="3561" y="10587"/>
                </a:lnTo>
                <a:cubicBezTo>
                  <a:pt x="3561" y="10764"/>
                  <a:pt x="3561" y="10956"/>
                  <a:pt x="3574" y="11147"/>
                </a:cubicBezTo>
                <a:lnTo>
                  <a:pt x="3588" y="11299"/>
                </a:lnTo>
                <a:cubicBezTo>
                  <a:pt x="3617" y="11464"/>
                  <a:pt x="3631" y="11613"/>
                  <a:pt x="3658" y="11765"/>
                </a:cubicBezTo>
                <a:cubicBezTo>
                  <a:pt x="3658" y="11805"/>
                  <a:pt x="3672" y="11861"/>
                  <a:pt x="3686" y="11901"/>
                </a:cubicBezTo>
                <a:cubicBezTo>
                  <a:pt x="3729" y="12093"/>
                  <a:pt x="3770" y="12285"/>
                  <a:pt x="3826" y="12463"/>
                </a:cubicBezTo>
                <a:lnTo>
                  <a:pt x="3868" y="12586"/>
                </a:lnTo>
                <a:cubicBezTo>
                  <a:pt x="3910" y="12737"/>
                  <a:pt x="3965" y="12900"/>
                  <a:pt x="4022" y="13052"/>
                </a:cubicBezTo>
                <a:cubicBezTo>
                  <a:pt x="4049" y="13092"/>
                  <a:pt x="4063" y="13148"/>
                  <a:pt x="4077" y="13188"/>
                </a:cubicBezTo>
                <a:cubicBezTo>
                  <a:pt x="4120" y="13284"/>
                  <a:pt x="4161" y="13380"/>
                  <a:pt x="4202" y="13476"/>
                </a:cubicBezTo>
                <a:lnTo>
                  <a:pt x="2317" y="14805"/>
                </a:lnTo>
                <a:cubicBezTo>
                  <a:pt x="1868" y="14354"/>
                  <a:pt x="1360" y="14093"/>
                  <a:pt x="960" y="14093"/>
                </a:cubicBezTo>
                <a:cubicBezTo>
                  <a:pt x="813" y="14093"/>
                  <a:pt x="681" y="14129"/>
                  <a:pt x="573" y="14203"/>
                </a:cubicBezTo>
                <a:cubicBezTo>
                  <a:pt x="293" y="14408"/>
                  <a:pt x="223" y="14818"/>
                  <a:pt x="336" y="15311"/>
                </a:cubicBezTo>
                <a:cubicBezTo>
                  <a:pt x="364" y="15421"/>
                  <a:pt x="391" y="15530"/>
                  <a:pt x="434" y="15641"/>
                </a:cubicBezTo>
                <a:cubicBezTo>
                  <a:pt x="516" y="15873"/>
                  <a:pt x="628" y="16092"/>
                  <a:pt x="755" y="16311"/>
                </a:cubicBezTo>
                <a:cubicBezTo>
                  <a:pt x="810" y="16393"/>
                  <a:pt x="866" y="16475"/>
                  <a:pt x="936" y="16558"/>
                </a:cubicBezTo>
                <a:cubicBezTo>
                  <a:pt x="1480" y="17293"/>
                  <a:pt x="2183" y="17756"/>
                  <a:pt x="2706" y="17756"/>
                </a:cubicBezTo>
                <a:cubicBezTo>
                  <a:pt x="2856" y="17756"/>
                  <a:pt x="2989" y="17719"/>
                  <a:pt x="3099" y="17640"/>
                </a:cubicBezTo>
                <a:cubicBezTo>
                  <a:pt x="3504" y="17352"/>
                  <a:pt x="3477" y="16612"/>
                  <a:pt x="3085" y="15818"/>
                </a:cubicBezTo>
                <a:lnTo>
                  <a:pt x="4845" y="14558"/>
                </a:lnTo>
                <a:cubicBezTo>
                  <a:pt x="4929" y="14669"/>
                  <a:pt x="5027" y="14778"/>
                  <a:pt x="5111" y="14901"/>
                </a:cubicBezTo>
                <a:cubicBezTo>
                  <a:pt x="5698" y="15599"/>
                  <a:pt x="6423" y="16188"/>
                  <a:pt x="7246" y="16612"/>
                </a:cubicBezTo>
                <a:cubicBezTo>
                  <a:pt x="7596" y="16790"/>
                  <a:pt x="7958" y="16942"/>
                  <a:pt x="8335" y="17064"/>
                </a:cubicBezTo>
                <a:cubicBezTo>
                  <a:pt x="8461" y="17106"/>
                  <a:pt x="8572" y="17133"/>
                  <a:pt x="8699" y="17174"/>
                </a:cubicBezTo>
                <a:cubicBezTo>
                  <a:pt x="8963" y="17243"/>
                  <a:pt x="9229" y="17283"/>
                  <a:pt x="9495" y="17325"/>
                </a:cubicBezTo>
                <a:lnTo>
                  <a:pt x="9606" y="19886"/>
                </a:lnTo>
                <a:cubicBezTo>
                  <a:pt x="8895" y="20022"/>
                  <a:pt x="8392" y="20392"/>
                  <a:pt x="8419" y="20789"/>
                </a:cubicBezTo>
                <a:cubicBezTo>
                  <a:pt x="8433" y="21245"/>
                  <a:pt x="9162" y="21600"/>
                  <a:pt x="10061" y="21600"/>
                </a:cubicBezTo>
                <a:cubicBezTo>
                  <a:pt x="10109" y="21600"/>
                  <a:pt x="10157" y="21600"/>
                  <a:pt x="10207" y="21598"/>
                </a:cubicBezTo>
                <a:cubicBezTo>
                  <a:pt x="10291" y="21598"/>
                  <a:pt x="10375" y="21583"/>
                  <a:pt x="10457" y="21570"/>
                </a:cubicBezTo>
                <a:cubicBezTo>
                  <a:pt x="10653" y="21556"/>
                  <a:pt x="10863" y="21502"/>
                  <a:pt x="11057" y="21447"/>
                </a:cubicBezTo>
                <a:cubicBezTo>
                  <a:pt x="11155" y="21420"/>
                  <a:pt x="11239" y="21378"/>
                  <a:pt x="11323" y="21338"/>
                </a:cubicBezTo>
                <a:cubicBezTo>
                  <a:pt x="11700" y="21159"/>
                  <a:pt x="11937" y="20898"/>
                  <a:pt x="11923" y="20626"/>
                </a:cubicBezTo>
                <a:cubicBezTo>
                  <a:pt x="11896" y="20229"/>
                  <a:pt x="11366" y="19913"/>
                  <a:pt x="10653" y="19832"/>
                </a:cubicBezTo>
                <a:lnTo>
                  <a:pt x="10639" y="19832"/>
                </a:lnTo>
                <a:lnTo>
                  <a:pt x="10541" y="17408"/>
                </a:lnTo>
                <a:cubicBezTo>
                  <a:pt x="10611" y="17408"/>
                  <a:pt x="10695" y="17408"/>
                  <a:pt x="10779" y="17392"/>
                </a:cubicBezTo>
                <a:cubicBezTo>
                  <a:pt x="11114" y="17392"/>
                  <a:pt x="11448" y="17352"/>
                  <a:pt x="11771" y="17298"/>
                </a:cubicBezTo>
                <a:cubicBezTo>
                  <a:pt x="12230" y="17216"/>
                  <a:pt x="12678" y="17091"/>
                  <a:pt x="13110" y="16928"/>
                </a:cubicBezTo>
                <a:cubicBezTo>
                  <a:pt x="13319" y="16846"/>
                  <a:pt x="13515" y="16750"/>
                  <a:pt x="13724" y="16640"/>
                </a:cubicBezTo>
                <a:lnTo>
                  <a:pt x="14716" y="17858"/>
                </a:lnTo>
                <a:cubicBezTo>
                  <a:pt x="14422" y="18188"/>
                  <a:pt x="14297" y="18557"/>
                  <a:pt x="14465" y="18748"/>
                </a:cubicBezTo>
                <a:cubicBezTo>
                  <a:pt x="14534" y="18832"/>
                  <a:pt x="14647" y="18871"/>
                  <a:pt x="14786" y="18871"/>
                </a:cubicBezTo>
                <a:cubicBezTo>
                  <a:pt x="15038" y="18871"/>
                  <a:pt x="15374" y="18742"/>
                  <a:pt x="15679" y="18503"/>
                </a:cubicBezTo>
                <a:cubicBezTo>
                  <a:pt x="15721" y="18476"/>
                  <a:pt x="15750" y="18434"/>
                  <a:pt x="15791" y="18407"/>
                </a:cubicBezTo>
                <a:cubicBezTo>
                  <a:pt x="15889" y="18311"/>
                  <a:pt x="15973" y="18215"/>
                  <a:pt x="16043" y="18119"/>
                </a:cubicBezTo>
                <a:cubicBezTo>
                  <a:pt x="16084" y="18064"/>
                  <a:pt x="16112" y="18023"/>
                  <a:pt x="16141" y="17968"/>
                </a:cubicBezTo>
                <a:cubicBezTo>
                  <a:pt x="16266" y="17736"/>
                  <a:pt x="16280" y="17530"/>
                  <a:pt x="16168" y="17392"/>
                </a:cubicBezTo>
                <a:cubicBezTo>
                  <a:pt x="16100" y="17307"/>
                  <a:pt x="15981" y="17265"/>
                  <a:pt x="15837" y="17265"/>
                </a:cubicBezTo>
                <a:cubicBezTo>
                  <a:pt x="15662" y="17265"/>
                  <a:pt x="15448" y="17327"/>
                  <a:pt x="15234" y="17448"/>
                </a:cubicBezTo>
                <a:lnTo>
                  <a:pt x="14297" y="16311"/>
                </a:lnTo>
                <a:cubicBezTo>
                  <a:pt x="14716" y="16052"/>
                  <a:pt x="15120" y="15735"/>
                  <a:pt x="15470" y="15380"/>
                </a:cubicBezTo>
                <a:cubicBezTo>
                  <a:pt x="15525" y="15325"/>
                  <a:pt x="15568" y="15271"/>
                  <a:pt x="15623" y="15202"/>
                </a:cubicBezTo>
                <a:cubicBezTo>
                  <a:pt x="15736" y="15093"/>
                  <a:pt x="15848" y="14970"/>
                  <a:pt x="15959" y="14845"/>
                </a:cubicBezTo>
                <a:cubicBezTo>
                  <a:pt x="16014" y="14778"/>
                  <a:pt x="16057" y="14696"/>
                  <a:pt x="16112" y="14627"/>
                </a:cubicBezTo>
                <a:cubicBezTo>
                  <a:pt x="16209" y="14504"/>
                  <a:pt x="16293" y="14381"/>
                  <a:pt x="16378" y="14256"/>
                </a:cubicBezTo>
                <a:cubicBezTo>
                  <a:pt x="16434" y="14189"/>
                  <a:pt x="16475" y="14107"/>
                  <a:pt x="16516" y="14024"/>
                </a:cubicBezTo>
                <a:cubicBezTo>
                  <a:pt x="16559" y="13955"/>
                  <a:pt x="16600" y="13888"/>
                  <a:pt x="16643" y="13819"/>
                </a:cubicBezTo>
                <a:lnTo>
                  <a:pt x="19099" y="14653"/>
                </a:lnTo>
                <a:cubicBezTo>
                  <a:pt x="18960" y="15503"/>
                  <a:pt x="19142" y="16230"/>
                  <a:pt x="19617" y="16393"/>
                </a:cubicBezTo>
                <a:cubicBezTo>
                  <a:pt x="19683" y="16417"/>
                  <a:pt x="19751" y="16428"/>
                  <a:pt x="19821" y="16428"/>
                </a:cubicBezTo>
                <a:cubicBezTo>
                  <a:pt x="20377" y="16428"/>
                  <a:pt x="21041" y="15735"/>
                  <a:pt x="21375" y="14749"/>
                </a:cubicBezTo>
                <a:cubicBezTo>
                  <a:pt x="21418" y="14653"/>
                  <a:pt x="21446" y="14573"/>
                  <a:pt x="21459" y="14477"/>
                </a:cubicBezTo>
                <a:cubicBezTo>
                  <a:pt x="21530" y="14243"/>
                  <a:pt x="21571" y="13997"/>
                  <a:pt x="21585" y="13737"/>
                </a:cubicBezTo>
                <a:cubicBezTo>
                  <a:pt x="21600" y="13627"/>
                  <a:pt x="21600" y="13518"/>
                  <a:pt x="21585" y="13393"/>
                </a:cubicBezTo>
                <a:cubicBezTo>
                  <a:pt x="21543" y="12900"/>
                  <a:pt x="21362" y="12517"/>
                  <a:pt x="21027" y="12408"/>
                </a:cubicBezTo>
                <a:cubicBezTo>
                  <a:pt x="20967" y="12389"/>
                  <a:pt x="20905" y="12379"/>
                  <a:pt x="20842" y="12379"/>
                </a:cubicBezTo>
                <a:cubicBezTo>
                  <a:pt x="20411" y="12379"/>
                  <a:pt x="19897" y="12806"/>
                  <a:pt x="19533" y="13462"/>
                </a:cubicBezTo>
                <a:lnTo>
                  <a:pt x="17146" y="12668"/>
                </a:lnTo>
                <a:cubicBezTo>
                  <a:pt x="17187" y="12559"/>
                  <a:pt x="17214" y="12450"/>
                  <a:pt x="17244" y="12340"/>
                </a:cubicBezTo>
                <a:cubicBezTo>
                  <a:pt x="17271" y="12258"/>
                  <a:pt x="17285" y="12189"/>
                  <a:pt x="17299" y="12106"/>
                </a:cubicBezTo>
                <a:cubicBezTo>
                  <a:pt x="17341" y="11957"/>
                  <a:pt x="17369" y="11792"/>
                  <a:pt x="17396" y="11640"/>
                </a:cubicBezTo>
                <a:cubicBezTo>
                  <a:pt x="17410" y="11573"/>
                  <a:pt x="17410" y="11504"/>
                  <a:pt x="17425" y="11422"/>
                </a:cubicBezTo>
                <a:cubicBezTo>
                  <a:pt x="17453" y="11258"/>
                  <a:pt x="17453" y="11080"/>
                  <a:pt x="17467" y="10929"/>
                </a:cubicBezTo>
                <a:cubicBezTo>
                  <a:pt x="17467" y="10875"/>
                  <a:pt x="17480" y="10833"/>
                  <a:pt x="17480" y="10792"/>
                </a:cubicBezTo>
                <a:cubicBezTo>
                  <a:pt x="17480" y="10545"/>
                  <a:pt x="17480" y="10299"/>
                  <a:pt x="17467" y="10052"/>
                </a:cubicBezTo>
                <a:lnTo>
                  <a:pt x="18919" y="10039"/>
                </a:lnTo>
                <a:cubicBezTo>
                  <a:pt x="18988" y="10478"/>
                  <a:pt x="19213" y="10792"/>
                  <a:pt x="19463" y="10792"/>
                </a:cubicBezTo>
                <a:cubicBezTo>
                  <a:pt x="19784" y="10792"/>
                  <a:pt x="20022" y="10299"/>
                  <a:pt x="20022" y="9711"/>
                </a:cubicBezTo>
                <a:lnTo>
                  <a:pt x="20022" y="9546"/>
                </a:lnTo>
                <a:cubicBezTo>
                  <a:pt x="20008" y="9423"/>
                  <a:pt x="19979" y="9298"/>
                  <a:pt x="19952" y="9176"/>
                </a:cubicBezTo>
                <a:cubicBezTo>
                  <a:pt x="19924" y="9122"/>
                  <a:pt x="19911" y="9066"/>
                  <a:pt x="19881" y="9011"/>
                </a:cubicBezTo>
                <a:cubicBezTo>
                  <a:pt x="19784" y="8779"/>
                  <a:pt x="19617" y="8629"/>
                  <a:pt x="19449" y="8629"/>
                </a:cubicBezTo>
                <a:cubicBezTo>
                  <a:pt x="19197" y="8629"/>
                  <a:pt x="18974" y="8944"/>
                  <a:pt x="18919" y="9381"/>
                </a:cubicBezTo>
                <a:lnTo>
                  <a:pt x="17396" y="9410"/>
                </a:lnTo>
                <a:cubicBezTo>
                  <a:pt x="17214" y="8422"/>
                  <a:pt x="16825" y="7505"/>
                  <a:pt x="16252" y="6684"/>
                </a:cubicBezTo>
                <a:lnTo>
                  <a:pt x="17774" y="4753"/>
                </a:lnTo>
                <a:cubicBezTo>
                  <a:pt x="18199" y="4975"/>
                  <a:pt x="18619" y="5094"/>
                  <a:pt x="18964" y="5094"/>
                </a:cubicBezTo>
                <a:cubicBezTo>
                  <a:pt x="19254" y="5094"/>
                  <a:pt x="19490" y="5010"/>
                  <a:pt x="19631" y="4835"/>
                </a:cubicBezTo>
                <a:cubicBezTo>
                  <a:pt x="20008" y="4356"/>
                  <a:pt x="19547" y="3383"/>
                  <a:pt x="18597" y="2670"/>
                </a:cubicBezTo>
                <a:cubicBezTo>
                  <a:pt x="18528" y="2616"/>
                  <a:pt x="18444" y="2561"/>
                  <a:pt x="18360" y="2507"/>
                </a:cubicBezTo>
                <a:cubicBezTo>
                  <a:pt x="18151" y="2369"/>
                  <a:pt x="17914" y="2246"/>
                  <a:pt x="17676" y="2164"/>
                </a:cubicBezTo>
                <a:cubicBezTo>
                  <a:pt x="17564" y="2123"/>
                  <a:pt x="17453" y="2081"/>
                  <a:pt x="17341" y="2054"/>
                </a:cubicBezTo>
                <a:cubicBezTo>
                  <a:pt x="17173" y="2014"/>
                  <a:pt x="17014" y="1992"/>
                  <a:pt x="16868" y="1992"/>
                </a:cubicBezTo>
                <a:cubicBezTo>
                  <a:pt x="16576" y="1992"/>
                  <a:pt x="16340" y="2078"/>
                  <a:pt x="16209" y="2259"/>
                </a:cubicBezTo>
                <a:cubicBezTo>
                  <a:pt x="15902" y="2643"/>
                  <a:pt x="16141" y="3341"/>
                  <a:pt x="16741" y="3986"/>
                </a:cubicBezTo>
                <a:lnTo>
                  <a:pt x="15386" y="5697"/>
                </a:lnTo>
                <a:cubicBezTo>
                  <a:pt x="14088" y="4436"/>
                  <a:pt x="12321" y="3743"/>
                  <a:pt x="10503" y="3743"/>
                </a:cubicBezTo>
                <a:cubicBezTo>
                  <a:pt x="10387" y="3743"/>
                  <a:pt x="10268" y="3747"/>
                  <a:pt x="10150" y="3753"/>
                </a:cubicBezTo>
                <a:lnTo>
                  <a:pt x="9340" y="1369"/>
                </a:lnTo>
                <a:cubicBezTo>
                  <a:pt x="9872" y="1095"/>
                  <a:pt x="10193" y="698"/>
                  <a:pt x="10081" y="384"/>
                </a:cubicBezTo>
                <a:cubicBezTo>
                  <a:pt x="10011" y="165"/>
                  <a:pt x="9745" y="40"/>
                  <a:pt x="9411"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186" name="Body Level One…"/>
          <p:cNvSpPr txBox="1"/>
          <p:nvPr>
            <p:ph type="body" sz="quarter" idx="1"/>
          </p:nvPr>
        </p:nvSpPr>
        <p:spPr>
          <a:xfrm>
            <a:off x="1207124" y="1573636"/>
            <a:ext cx="2465101" cy="745801"/>
          </a:xfrm>
          <a:prstGeom prst="rect">
            <a:avLst/>
          </a:prstGeom>
        </p:spPr>
        <p:txBody>
          <a:bodyPr>
            <a:normAutofit fontScale="100000" lnSpcReduction="0"/>
          </a:bodyPr>
          <a:lstStyle>
            <a:lvl1pPr marL="342900" indent="-228600" algn="r">
              <a:lnSpc>
                <a:spcPct val="100000"/>
              </a:lnSpc>
              <a:buClrTx/>
              <a:buSzTx/>
              <a:buFontTx/>
              <a:buNone/>
              <a:defRPr sz="1400">
                <a:solidFill>
                  <a:srgbClr val="F1EFFF"/>
                </a:solidFill>
              </a:defRPr>
            </a:lvl1pPr>
            <a:lvl2pPr marL="342900" indent="254000" algn="r">
              <a:lnSpc>
                <a:spcPct val="100000"/>
              </a:lnSpc>
              <a:buClrTx/>
              <a:buSzTx/>
              <a:buFontTx/>
              <a:buNone/>
              <a:defRPr sz="1400">
                <a:solidFill>
                  <a:srgbClr val="F1EFFF"/>
                </a:solidFill>
              </a:defRPr>
            </a:lvl2pPr>
            <a:lvl3pPr marL="342900" indent="711200" algn="r">
              <a:lnSpc>
                <a:spcPct val="100000"/>
              </a:lnSpc>
              <a:buClrTx/>
              <a:buSzTx/>
              <a:buFontTx/>
              <a:buNone/>
              <a:defRPr sz="1400">
                <a:solidFill>
                  <a:srgbClr val="F1EFFF"/>
                </a:solidFill>
              </a:defRPr>
            </a:lvl3pPr>
            <a:lvl4pPr marL="342900" indent="1168400" algn="r">
              <a:lnSpc>
                <a:spcPct val="100000"/>
              </a:lnSpc>
              <a:buClrTx/>
              <a:buSzTx/>
              <a:buFontTx/>
              <a:buNone/>
              <a:defRPr sz="1400">
                <a:solidFill>
                  <a:srgbClr val="F1EFFF"/>
                </a:solidFill>
              </a:defRPr>
            </a:lvl4pPr>
            <a:lvl5pPr marL="342900" indent="1625600" algn="r">
              <a:lnSpc>
                <a:spcPct val="100000"/>
              </a:lnSpc>
              <a:buClrTx/>
              <a:buSzTx/>
              <a:buFontTx/>
              <a:buNone/>
              <a:defRPr sz="1400">
                <a:solidFill>
                  <a:srgbClr val="F1E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87" name="xx%"/>
          <p:cNvSpPr txBox="1"/>
          <p:nvPr>
            <p:ph type="title" hasCustomPrompt="1"/>
          </p:nvPr>
        </p:nvSpPr>
        <p:spPr>
          <a:xfrm>
            <a:off x="4221900" y="1382958"/>
            <a:ext cx="700201" cy="577801"/>
          </a:xfrm>
          <a:prstGeom prst="rect">
            <a:avLst/>
          </a:prstGeom>
        </p:spPr>
        <p:txBody>
          <a:bodyPr anchor="ctr"/>
          <a:lstStyle>
            <a:lvl1pPr>
              <a:defRPr b="1" sz="3600"/>
            </a:lvl1pPr>
          </a:lstStyle>
          <a:p>
            <a:pPr/>
            <a:r>
              <a:t>xx%</a:t>
            </a:r>
          </a:p>
        </p:txBody>
      </p:sp>
      <p:sp>
        <p:nvSpPr>
          <p:cNvPr id="1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
    <p:spTree>
      <p:nvGrpSpPr>
        <p:cNvPr id="1" name=""/>
        <p:cNvGrpSpPr/>
        <p:nvPr/>
      </p:nvGrpSpPr>
      <p:grpSpPr>
        <a:xfrm>
          <a:off x="0" y="0"/>
          <a:ext cx="0" cy="0"/>
          <a:chOff x="0" y="0"/>
          <a:chExt cx="0" cy="0"/>
        </a:xfrm>
      </p:grpSpPr>
      <p:sp>
        <p:nvSpPr>
          <p:cNvPr id="195" name="Google Shape;141;p13"/>
          <p:cNvSpPr/>
          <p:nvPr/>
        </p:nvSpPr>
        <p:spPr>
          <a:xfrm rot="5400000">
            <a:off x="5414540" y="1351958"/>
            <a:ext cx="3964314" cy="3860595"/>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lgn="ctr">
              <a:defRPr>
                <a:solidFill>
                  <a:srgbClr val="000000"/>
                </a:solidFill>
              </a:defRPr>
            </a:pPr>
          </a:p>
        </p:txBody>
      </p:sp>
      <p:sp>
        <p:nvSpPr>
          <p:cNvPr id="196" name="Title Text"/>
          <p:cNvSpPr txBox="1"/>
          <p:nvPr>
            <p:ph type="title"/>
          </p:nvPr>
        </p:nvSpPr>
        <p:spPr>
          <a:xfrm>
            <a:off x="3799328" y="1760875"/>
            <a:ext cx="1560601" cy="577801"/>
          </a:xfrm>
          <a:prstGeom prst="rect">
            <a:avLst/>
          </a:prstGeom>
        </p:spPr>
        <p:txBody>
          <a:bodyPr anchor="b"/>
          <a:lstStyle>
            <a:lvl1pPr>
              <a:defRPr sz="2400"/>
            </a:lvl1pPr>
          </a:lstStyle>
          <a:p>
            <a:pPr/>
            <a:r>
              <a:t>Title Text</a:t>
            </a:r>
          </a:p>
        </p:txBody>
      </p:sp>
      <p:sp>
        <p:nvSpPr>
          <p:cNvPr id="197" name="Body Level One…"/>
          <p:cNvSpPr txBox="1"/>
          <p:nvPr>
            <p:ph type="body" sz="quarter" idx="1"/>
          </p:nvPr>
        </p:nvSpPr>
        <p:spPr>
          <a:xfrm>
            <a:off x="3653978" y="2179117"/>
            <a:ext cx="1851301" cy="875401"/>
          </a:xfrm>
          <a:prstGeom prst="rect">
            <a:avLst/>
          </a:prstGeom>
        </p:spPr>
        <p:txBody>
          <a:bodyPr>
            <a:normAutofit fontScale="100000" lnSpcReduction="0"/>
          </a:bodyPr>
          <a:lstStyle>
            <a:lvl1pPr marL="342900" indent="-228600" algn="ctr">
              <a:lnSpc>
                <a:spcPct val="100000"/>
              </a:lnSpc>
              <a:buClrTx/>
              <a:buSzTx/>
              <a:buFontTx/>
              <a:buNone/>
              <a:defRPr sz="1400">
                <a:solidFill>
                  <a:srgbClr val="F1EFFF"/>
                </a:solidFill>
              </a:defRPr>
            </a:lvl1pPr>
            <a:lvl2pPr marL="342900" indent="254000" algn="ctr">
              <a:lnSpc>
                <a:spcPct val="100000"/>
              </a:lnSpc>
              <a:buClrTx/>
              <a:buSzTx/>
              <a:buFontTx/>
              <a:buNone/>
              <a:defRPr sz="1400">
                <a:solidFill>
                  <a:srgbClr val="F1EFFF"/>
                </a:solidFill>
              </a:defRPr>
            </a:lvl2pPr>
            <a:lvl3pPr marL="342900" indent="711200" algn="ctr">
              <a:lnSpc>
                <a:spcPct val="100000"/>
              </a:lnSpc>
              <a:buClrTx/>
              <a:buSzTx/>
              <a:buFontTx/>
              <a:buNone/>
              <a:defRPr sz="1400">
                <a:solidFill>
                  <a:srgbClr val="F1EFFF"/>
                </a:solidFill>
              </a:defRPr>
            </a:lvl3pPr>
            <a:lvl4pPr marL="342900" indent="1168400" algn="ctr">
              <a:lnSpc>
                <a:spcPct val="100000"/>
              </a:lnSpc>
              <a:buClrTx/>
              <a:buSzTx/>
              <a:buFontTx/>
              <a:buNone/>
              <a:defRPr sz="1400">
                <a:solidFill>
                  <a:srgbClr val="F1EFFF"/>
                </a:solidFill>
              </a:defRPr>
            </a:lvl4pPr>
            <a:lvl5pPr marL="342900" indent="1625600" algn="ctr">
              <a:lnSpc>
                <a:spcPct val="100000"/>
              </a:lnSpc>
              <a:buClrTx/>
              <a:buSzTx/>
              <a:buFontTx/>
              <a:buNone/>
              <a:defRPr sz="1400">
                <a:solidFill>
                  <a:srgbClr val="F1E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98" name="Google Shape;149;p13"/>
          <p:cNvSpPr/>
          <p:nvPr/>
        </p:nvSpPr>
        <p:spPr>
          <a:xfrm flipH="1" rot="16200000">
            <a:off x="-3019133" y="1351958"/>
            <a:ext cx="3964314" cy="3860595"/>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1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_1">
    <p:spTree>
      <p:nvGrpSpPr>
        <p:cNvPr id="1" name=""/>
        <p:cNvGrpSpPr/>
        <p:nvPr/>
      </p:nvGrpSpPr>
      <p:grpSpPr>
        <a:xfrm>
          <a:off x="0" y="0"/>
          <a:ext cx="0" cy="0"/>
          <a:chOff x="0" y="0"/>
          <a:chExt cx="0" cy="0"/>
        </a:xfrm>
      </p:grpSpPr>
      <p:sp>
        <p:nvSpPr>
          <p:cNvPr id="206" name="Title Text"/>
          <p:cNvSpPr txBox="1"/>
          <p:nvPr>
            <p:ph type="title"/>
          </p:nvPr>
        </p:nvSpPr>
        <p:spPr>
          <a:xfrm>
            <a:off x="6992625" y="1101749"/>
            <a:ext cx="1299901" cy="577802"/>
          </a:xfrm>
          <a:prstGeom prst="rect">
            <a:avLst/>
          </a:prstGeom>
        </p:spPr>
        <p:txBody>
          <a:bodyPr anchor="b"/>
          <a:lstStyle>
            <a:lvl1pPr algn="r">
              <a:defRPr sz="2400"/>
            </a:lvl1pPr>
          </a:lstStyle>
          <a:p>
            <a:pPr/>
            <a:r>
              <a:t>Title Text</a:t>
            </a:r>
          </a:p>
        </p:txBody>
      </p:sp>
      <p:sp>
        <p:nvSpPr>
          <p:cNvPr id="207" name="Body Level One…"/>
          <p:cNvSpPr txBox="1"/>
          <p:nvPr>
            <p:ph type="body" sz="quarter" idx="1"/>
          </p:nvPr>
        </p:nvSpPr>
        <p:spPr>
          <a:xfrm>
            <a:off x="6358430" y="2097459"/>
            <a:ext cx="1934101" cy="875401"/>
          </a:xfrm>
          <a:prstGeom prst="rect">
            <a:avLst/>
          </a:prstGeom>
        </p:spPr>
        <p:txBody>
          <a:bodyPr>
            <a:normAutofit fontScale="100000" lnSpcReduction="0"/>
          </a:bodyPr>
          <a:lstStyle>
            <a:lvl1pPr marL="342900" indent="-228600" algn="r">
              <a:lnSpc>
                <a:spcPct val="100000"/>
              </a:lnSpc>
              <a:buClrTx/>
              <a:buSzTx/>
              <a:buFontTx/>
              <a:buNone/>
              <a:defRPr sz="1400">
                <a:solidFill>
                  <a:srgbClr val="F1EFFF"/>
                </a:solidFill>
              </a:defRPr>
            </a:lvl1pPr>
            <a:lvl2pPr marL="342900" indent="254000" algn="r">
              <a:lnSpc>
                <a:spcPct val="100000"/>
              </a:lnSpc>
              <a:buClrTx/>
              <a:buSzTx/>
              <a:buFontTx/>
              <a:buNone/>
              <a:defRPr sz="1400">
                <a:solidFill>
                  <a:srgbClr val="F1EFFF"/>
                </a:solidFill>
              </a:defRPr>
            </a:lvl2pPr>
            <a:lvl3pPr marL="342900" indent="711200" algn="r">
              <a:lnSpc>
                <a:spcPct val="100000"/>
              </a:lnSpc>
              <a:buClrTx/>
              <a:buSzTx/>
              <a:buFontTx/>
              <a:buNone/>
              <a:defRPr sz="1400">
                <a:solidFill>
                  <a:srgbClr val="F1EFFF"/>
                </a:solidFill>
              </a:defRPr>
            </a:lvl3pPr>
            <a:lvl4pPr marL="342900" indent="1168400" algn="r">
              <a:lnSpc>
                <a:spcPct val="100000"/>
              </a:lnSpc>
              <a:buClrTx/>
              <a:buSzTx/>
              <a:buFontTx/>
              <a:buNone/>
              <a:defRPr sz="1400">
                <a:solidFill>
                  <a:srgbClr val="F1EFFF"/>
                </a:solidFill>
              </a:defRPr>
            </a:lvl4pPr>
            <a:lvl5pPr marL="342900" indent="1625600" algn="r">
              <a:lnSpc>
                <a:spcPct val="100000"/>
              </a:lnSpc>
              <a:buClrTx/>
              <a:buSzTx/>
              <a:buFontTx/>
              <a:buNone/>
              <a:defRPr sz="1400">
                <a:solidFill>
                  <a:srgbClr val="F1E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
    <p:spTree>
      <p:nvGrpSpPr>
        <p:cNvPr id="1" name=""/>
        <p:cNvGrpSpPr/>
        <p:nvPr/>
      </p:nvGrpSpPr>
      <p:grpSpPr>
        <a:xfrm>
          <a:off x="0" y="0"/>
          <a:ext cx="0" cy="0"/>
          <a:chOff x="0" y="0"/>
          <a:chExt cx="0" cy="0"/>
        </a:xfrm>
      </p:grpSpPr>
      <p:sp>
        <p:nvSpPr>
          <p:cNvPr id="215" name="Google Shape;157;p15"/>
          <p:cNvSpPr/>
          <p:nvPr/>
        </p:nvSpPr>
        <p:spPr>
          <a:xfrm flipH="1" rot="5400000">
            <a:off x="6519508" y="-161604"/>
            <a:ext cx="3215920" cy="3131782"/>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216" name="Google Shape;158;p15"/>
          <p:cNvSpPr/>
          <p:nvPr/>
        </p:nvSpPr>
        <p:spPr>
          <a:xfrm flipH="1" rot="16200000">
            <a:off x="-586100" y="2583023"/>
            <a:ext cx="3215920" cy="3131782"/>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217" name="Google Shape;159;p15"/>
          <p:cNvSpPr/>
          <p:nvPr/>
        </p:nvSpPr>
        <p:spPr>
          <a:xfrm>
            <a:off x="7096125" y="-140350"/>
            <a:ext cx="741088" cy="755640"/>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610" y="1300"/>
                </a:moveTo>
                <a:lnTo>
                  <a:pt x="7624" y="1314"/>
                </a:lnTo>
                <a:cubicBezTo>
                  <a:pt x="7610" y="1314"/>
                  <a:pt x="7596" y="1300"/>
                  <a:pt x="7596" y="1300"/>
                </a:cubicBezTo>
                <a:close/>
                <a:moveTo>
                  <a:pt x="1146" y="6999"/>
                </a:moveTo>
                <a:cubicBezTo>
                  <a:pt x="1154" y="7007"/>
                  <a:pt x="1156" y="7014"/>
                  <a:pt x="1161" y="7021"/>
                </a:cubicBezTo>
                <a:lnTo>
                  <a:pt x="1146" y="7012"/>
                </a:lnTo>
                <a:cubicBezTo>
                  <a:pt x="1146" y="7012"/>
                  <a:pt x="1146" y="6999"/>
                  <a:pt x="1146" y="6999"/>
                </a:cubicBezTo>
                <a:close/>
                <a:moveTo>
                  <a:pt x="9159" y="0"/>
                </a:moveTo>
                <a:cubicBezTo>
                  <a:pt x="8992" y="13"/>
                  <a:pt x="8824" y="40"/>
                  <a:pt x="8656" y="82"/>
                </a:cubicBezTo>
                <a:cubicBezTo>
                  <a:pt x="8588" y="96"/>
                  <a:pt x="8517" y="109"/>
                  <a:pt x="8461" y="136"/>
                </a:cubicBezTo>
                <a:cubicBezTo>
                  <a:pt x="7694" y="384"/>
                  <a:pt x="7176" y="903"/>
                  <a:pt x="7317" y="1300"/>
                </a:cubicBezTo>
                <a:cubicBezTo>
                  <a:pt x="7392" y="1546"/>
                  <a:pt x="7713" y="1676"/>
                  <a:pt x="8135" y="1676"/>
                </a:cubicBezTo>
                <a:cubicBezTo>
                  <a:pt x="8255" y="1676"/>
                  <a:pt x="8383" y="1666"/>
                  <a:pt x="8517" y="1644"/>
                </a:cubicBezTo>
                <a:lnTo>
                  <a:pt x="9270" y="3863"/>
                </a:lnTo>
                <a:cubicBezTo>
                  <a:pt x="6939" y="4273"/>
                  <a:pt x="4984" y="5821"/>
                  <a:pt x="4077" y="7971"/>
                </a:cubicBezTo>
                <a:lnTo>
                  <a:pt x="4049" y="8038"/>
                </a:lnTo>
                <a:cubicBezTo>
                  <a:pt x="3993" y="8176"/>
                  <a:pt x="3938" y="8313"/>
                  <a:pt x="3895" y="8437"/>
                </a:cubicBezTo>
                <a:lnTo>
                  <a:pt x="1537" y="7833"/>
                </a:lnTo>
                <a:cubicBezTo>
                  <a:pt x="1592" y="7286"/>
                  <a:pt x="1439" y="6820"/>
                  <a:pt x="1132" y="6738"/>
                </a:cubicBezTo>
                <a:cubicBezTo>
                  <a:pt x="1099" y="6729"/>
                  <a:pt x="1067" y="6726"/>
                  <a:pt x="1034" y="6726"/>
                </a:cubicBezTo>
                <a:cubicBezTo>
                  <a:pt x="667" y="6726"/>
                  <a:pt x="264" y="7209"/>
                  <a:pt x="84" y="7875"/>
                </a:cubicBezTo>
                <a:cubicBezTo>
                  <a:pt x="70" y="7944"/>
                  <a:pt x="57" y="8011"/>
                  <a:pt x="43" y="8067"/>
                </a:cubicBezTo>
                <a:cubicBezTo>
                  <a:pt x="14" y="8230"/>
                  <a:pt x="0" y="8382"/>
                  <a:pt x="0" y="8546"/>
                </a:cubicBezTo>
                <a:cubicBezTo>
                  <a:pt x="0" y="8614"/>
                  <a:pt x="14" y="8696"/>
                  <a:pt x="14" y="8765"/>
                </a:cubicBezTo>
                <a:cubicBezTo>
                  <a:pt x="70" y="9080"/>
                  <a:pt x="209" y="9314"/>
                  <a:pt x="418" y="9367"/>
                </a:cubicBezTo>
                <a:cubicBezTo>
                  <a:pt x="453" y="9376"/>
                  <a:pt x="487" y="9381"/>
                  <a:pt x="523" y="9381"/>
                </a:cubicBezTo>
                <a:cubicBezTo>
                  <a:pt x="816" y="9381"/>
                  <a:pt x="1127" y="9080"/>
                  <a:pt x="1327" y="8614"/>
                </a:cubicBezTo>
                <a:lnTo>
                  <a:pt x="3686" y="9231"/>
                </a:lnTo>
                <a:cubicBezTo>
                  <a:pt x="3686" y="9231"/>
                  <a:pt x="3686" y="9245"/>
                  <a:pt x="3686" y="9258"/>
                </a:cubicBezTo>
                <a:cubicBezTo>
                  <a:pt x="3645" y="9450"/>
                  <a:pt x="3617" y="9628"/>
                  <a:pt x="3602" y="9820"/>
                </a:cubicBezTo>
                <a:lnTo>
                  <a:pt x="3574" y="9998"/>
                </a:lnTo>
                <a:cubicBezTo>
                  <a:pt x="3561" y="10148"/>
                  <a:pt x="3561" y="10299"/>
                  <a:pt x="3561" y="10463"/>
                </a:cubicBezTo>
                <a:lnTo>
                  <a:pt x="3561" y="10587"/>
                </a:lnTo>
                <a:cubicBezTo>
                  <a:pt x="3561" y="10764"/>
                  <a:pt x="3561" y="10956"/>
                  <a:pt x="3574" y="11147"/>
                </a:cubicBezTo>
                <a:lnTo>
                  <a:pt x="3588" y="11299"/>
                </a:lnTo>
                <a:cubicBezTo>
                  <a:pt x="3617" y="11464"/>
                  <a:pt x="3631" y="11613"/>
                  <a:pt x="3658" y="11765"/>
                </a:cubicBezTo>
                <a:cubicBezTo>
                  <a:pt x="3658" y="11805"/>
                  <a:pt x="3672" y="11861"/>
                  <a:pt x="3686" y="11901"/>
                </a:cubicBezTo>
                <a:cubicBezTo>
                  <a:pt x="3729" y="12093"/>
                  <a:pt x="3770" y="12285"/>
                  <a:pt x="3826" y="12463"/>
                </a:cubicBezTo>
                <a:lnTo>
                  <a:pt x="3868" y="12586"/>
                </a:lnTo>
                <a:cubicBezTo>
                  <a:pt x="3910" y="12737"/>
                  <a:pt x="3965" y="12900"/>
                  <a:pt x="4022" y="13052"/>
                </a:cubicBezTo>
                <a:cubicBezTo>
                  <a:pt x="4049" y="13092"/>
                  <a:pt x="4063" y="13148"/>
                  <a:pt x="4077" y="13188"/>
                </a:cubicBezTo>
                <a:cubicBezTo>
                  <a:pt x="4120" y="13284"/>
                  <a:pt x="4161" y="13380"/>
                  <a:pt x="4202" y="13476"/>
                </a:cubicBezTo>
                <a:lnTo>
                  <a:pt x="2317" y="14805"/>
                </a:lnTo>
                <a:cubicBezTo>
                  <a:pt x="1868" y="14354"/>
                  <a:pt x="1360" y="14093"/>
                  <a:pt x="960" y="14093"/>
                </a:cubicBezTo>
                <a:cubicBezTo>
                  <a:pt x="813" y="14093"/>
                  <a:pt x="681" y="14129"/>
                  <a:pt x="573" y="14203"/>
                </a:cubicBezTo>
                <a:cubicBezTo>
                  <a:pt x="293" y="14408"/>
                  <a:pt x="223" y="14818"/>
                  <a:pt x="336" y="15311"/>
                </a:cubicBezTo>
                <a:cubicBezTo>
                  <a:pt x="364" y="15421"/>
                  <a:pt x="391" y="15530"/>
                  <a:pt x="434" y="15641"/>
                </a:cubicBezTo>
                <a:cubicBezTo>
                  <a:pt x="516" y="15873"/>
                  <a:pt x="628" y="16092"/>
                  <a:pt x="755" y="16311"/>
                </a:cubicBezTo>
                <a:cubicBezTo>
                  <a:pt x="810" y="16393"/>
                  <a:pt x="866" y="16475"/>
                  <a:pt x="936" y="16558"/>
                </a:cubicBezTo>
                <a:cubicBezTo>
                  <a:pt x="1480" y="17293"/>
                  <a:pt x="2183" y="17756"/>
                  <a:pt x="2706" y="17756"/>
                </a:cubicBezTo>
                <a:cubicBezTo>
                  <a:pt x="2856" y="17756"/>
                  <a:pt x="2989" y="17719"/>
                  <a:pt x="3099" y="17640"/>
                </a:cubicBezTo>
                <a:cubicBezTo>
                  <a:pt x="3504" y="17352"/>
                  <a:pt x="3477" y="16612"/>
                  <a:pt x="3085" y="15818"/>
                </a:cubicBezTo>
                <a:lnTo>
                  <a:pt x="4845" y="14558"/>
                </a:lnTo>
                <a:cubicBezTo>
                  <a:pt x="4929" y="14669"/>
                  <a:pt x="5027" y="14778"/>
                  <a:pt x="5111" y="14901"/>
                </a:cubicBezTo>
                <a:cubicBezTo>
                  <a:pt x="5698" y="15599"/>
                  <a:pt x="6423" y="16188"/>
                  <a:pt x="7246" y="16612"/>
                </a:cubicBezTo>
                <a:cubicBezTo>
                  <a:pt x="7596" y="16790"/>
                  <a:pt x="7958" y="16942"/>
                  <a:pt x="8335" y="17064"/>
                </a:cubicBezTo>
                <a:cubicBezTo>
                  <a:pt x="8461" y="17106"/>
                  <a:pt x="8572" y="17133"/>
                  <a:pt x="8699" y="17174"/>
                </a:cubicBezTo>
                <a:cubicBezTo>
                  <a:pt x="8963" y="17243"/>
                  <a:pt x="9229" y="17283"/>
                  <a:pt x="9495" y="17325"/>
                </a:cubicBezTo>
                <a:lnTo>
                  <a:pt x="9606" y="19886"/>
                </a:lnTo>
                <a:cubicBezTo>
                  <a:pt x="8895" y="20022"/>
                  <a:pt x="8392" y="20392"/>
                  <a:pt x="8419" y="20789"/>
                </a:cubicBezTo>
                <a:cubicBezTo>
                  <a:pt x="8433" y="21245"/>
                  <a:pt x="9162" y="21600"/>
                  <a:pt x="10061" y="21600"/>
                </a:cubicBezTo>
                <a:cubicBezTo>
                  <a:pt x="10109" y="21600"/>
                  <a:pt x="10157" y="21600"/>
                  <a:pt x="10207" y="21598"/>
                </a:cubicBezTo>
                <a:cubicBezTo>
                  <a:pt x="10291" y="21598"/>
                  <a:pt x="10375" y="21583"/>
                  <a:pt x="10457" y="21570"/>
                </a:cubicBezTo>
                <a:cubicBezTo>
                  <a:pt x="10653" y="21556"/>
                  <a:pt x="10863" y="21502"/>
                  <a:pt x="11057" y="21447"/>
                </a:cubicBezTo>
                <a:cubicBezTo>
                  <a:pt x="11155" y="21420"/>
                  <a:pt x="11239" y="21378"/>
                  <a:pt x="11323" y="21338"/>
                </a:cubicBezTo>
                <a:cubicBezTo>
                  <a:pt x="11700" y="21159"/>
                  <a:pt x="11937" y="20898"/>
                  <a:pt x="11923" y="20626"/>
                </a:cubicBezTo>
                <a:cubicBezTo>
                  <a:pt x="11896" y="20229"/>
                  <a:pt x="11366" y="19913"/>
                  <a:pt x="10653" y="19832"/>
                </a:cubicBezTo>
                <a:lnTo>
                  <a:pt x="10639" y="19832"/>
                </a:lnTo>
                <a:lnTo>
                  <a:pt x="10541" y="17408"/>
                </a:lnTo>
                <a:cubicBezTo>
                  <a:pt x="10611" y="17408"/>
                  <a:pt x="10695" y="17408"/>
                  <a:pt x="10779" y="17392"/>
                </a:cubicBezTo>
                <a:cubicBezTo>
                  <a:pt x="11114" y="17392"/>
                  <a:pt x="11448" y="17352"/>
                  <a:pt x="11771" y="17298"/>
                </a:cubicBezTo>
                <a:cubicBezTo>
                  <a:pt x="12230" y="17216"/>
                  <a:pt x="12678" y="17091"/>
                  <a:pt x="13110" y="16928"/>
                </a:cubicBezTo>
                <a:cubicBezTo>
                  <a:pt x="13319" y="16846"/>
                  <a:pt x="13515" y="16750"/>
                  <a:pt x="13724" y="16640"/>
                </a:cubicBezTo>
                <a:lnTo>
                  <a:pt x="14716" y="17858"/>
                </a:lnTo>
                <a:cubicBezTo>
                  <a:pt x="14422" y="18188"/>
                  <a:pt x="14297" y="18557"/>
                  <a:pt x="14465" y="18748"/>
                </a:cubicBezTo>
                <a:cubicBezTo>
                  <a:pt x="14534" y="18832"/>
                  <a:pt x="14647" y="18871"/>
                  <a:pt x="14786" y="18871"/>
                </a:cubicBezTo>
                <a:cubicBezTo>
                  <a:pt x="15038" y="18871"/>
                  <a:pt x="15374" y="18742"/>
                  <a:pt x="15679" y="18503"/>
                </a:cubicBezTo>
                <a:cubicBezTo>
                  <a:pt x="15721" y="18476"/>
                  <a:pt x="15750" y="18434"/>
                  <a:pt x="15791" y="18407"/>
                </a:cubicBezTo>
                <a:cubicBezTo>
                  <a:pt x="15889" y="18311"/>
                  <a:pt x="15973" y="18215"/>
                  <a:pt x="16043" y="18119"/>
                </a:cubicBezTo>
                <a:cubicBezTo>
                  <a:pt x="16084" y="18064"/>
                  <a:pt x="16112" y="18023"/>
                  <a:pt x="16141" y="17968"/>
                </a:cubicBezTo>
                <a:cubicBezTo>
                  <a:pt x="16266" y="17736"/>
                  <a:pt x="16280" y="17530"/>
                  <a:pt x="16168" y="17392"/>
                </a:cubicBezTo>
                <a:cubicBezTo>
                  <a:pt x="16100" y="17307"/>
                  <a:pt x="15981" y="17265"/>
                  <a:pt x="15837" y="17265"/>
                </a:cubicBezTo>
                <a:cubicBezTo>
                  <a:pt x="15662" y="17265"/>
                  <a:pt x="15448" y="17327"/>
                  <a:pt x="15234" y="17448"/>
                </a:cubicBezTo>
                <a:lnTo>
                  <a:pt x="14297" y="16311"/>
                </a:lnTo>
                <a:cubicBezTo>
                  <a:pt x="14716" y="16052"/>
                  <a:pt x="15120" y="15735"/>
                  <a:pt x="15470" y="15380"/>
                </a:cubicBezTo>
                <a:cubicBezTo>
                  <a:pt x="15525" y="15325"/>
                  <a:pt x="15568" y="15271"/>
                  <a:pt x="15623" y="15202"/>
                </a:cubicBezTo>
                <a:cubicBezTo>
                  <a:pt x="15736" y="15093"/>
                  <a:pt x="15848" y="14970"/>
                  <a:pt x="15959" y="14845"/>
                </a:cubicBezTo>
                <a:cubicBezTo>
                  <a:pt x="16014" y="14778"/>
                  <a:pt x="16057" y="14696"/>
                  <a:pt x="16112" y="14627"/>
                </a:cubicBezTo>
                <a:cubicBezTo>
                  <a:pt x="16209" y="14504"/>
                  <a:pt x="16293" y="14381"/>
                  <a:pt x="16378" y="14256"/>
                </a:cubicBezTo>
                <a:cubicBezTo>
                  <a:pt x="16434" y="14189"/>
                  <a:pt x="16475" y="14107"/>
                  <a:pt x="16516" y="14024"/>
                </a:cubicBezTo>
                <a:cubicBezTo>
                  <a:pt x="16559" y="13955"/>
                  <a:pt x="16600" y="13888"/>
                  <a:pt x="16643" y="13819"/>
                </a:cubicBezTo>
                <a:lnTo>
                  <a:pt x="19099" y="14653"/>
                </a:lnTo>
                <a:cubicBezTo>
                  <a:pt x="18960" y="15503"/>
                  <a:pt x="19142" y="16230"/>
                  <a:pt x="19617" y="16393"/>
                </a:cubicBezTo>
                <a:cubicBezTo>
                  <a:pt x="19683" y="16417"/>
                  <a:pt x="19751" y="16428"/>
                  <a:pt x="19821" y="16428"/>
                </a:cubicBezTo>
                <a:cubicBezTo>
                  <a:pt x="20377" y="16428"/>
                  <a:pt x="21041" y="15735"/>
                  <a:pt x="21375" y="14749"/>
                </a:cubicBezTo>
                <a:cubicBezTo>
                  <a:pt x="21418" y="14653"/>
                  <a:pt x="21446" y="14573"/>
                  <a:pt x="21459" y="14477"/>
                </a:cubicBezTo>
                <a:cubicBezTo>
                  <a:pt x="21530" y="14243"/>
                  <a:pt x="21571" y="13997"/>
                  <a:pt x="21585" y="13737"/>
                </a:cubicBezTo>
                <a:cubicBezTo>
                  <a:pt x="21600" y="13627"/>
                  <a:pt x="21600" y="13518"/>
                  <a:pt x="21585" y="13393"/>
                </a:cubicBezTo>
                <a:cubicBezTo>
                  <a:pt x="21543" y="12900"/>
                  <a:pt x="21362" y="12517"/>
                  <a:pt x="21027" y="12408"/>
                </a:cubicBezTo>
                <a:cubicBezTo>
                  <a:pt x="20967" y="12389"/>
                  <a:pt x="20905" y="12379"/>
                  <a:pt x="20842" y="12379"/>
                </a:cubicBezTo>
                <a:cubicBezTo>
                  <a:pt x="20411" y="12379"/>
                  <a:pt x="19897" y="12806"/>
                  <a:pt x="19533" y="13462"/>
                </a:cubicBezTo>
                <a:lnTo>
                  <a:pt x="17146" y="12668"/>
                </a:lnTo>
                <a:cubicBezTo>
                  <a:pt x="17187" y="12559"/>
                  <a:pt x="17214" y="12450"/>
                  <a:pt x="17244" y="12340"/>
                </a:cubicBezTo>
                <a:cubicBezTo>
                  <a:pt x="17271" y="12258"/>
                  <a:pt x="17285" y="12189"/>
                  <a:pt x="17299" y="12106"/>
                </a:cubicBezTo>
                <a:cubicBezTo>
                  <a:pt x="17341" y="11957"/>
                  <a:pt x="17369" y="11792"/>
                  <a:pt x="17396" y="11640"/>
                </a:cubicBezTo>
                <a:cubicBezTo>
                  <a:pt x="17410" y="11573"/>
                  <a:pt x="17410" y="11504"/>
                  <a:pt x="17425" y="11422"/>
                </a:cubicBezTo>
                <a:cubicBezTo>
                  <a:pt x="17453" y="11258"/>
                  <a:pt x="17453" y="11080"/>
                  <a:pt x="17467" y="10929"/>
                </a:cubicBezTo>
                <a:cubicBezTo>
                  <a:pt x="17467" y="10875"/>
                  <a:pt x="17480" y="10833"/>
                  <a:pt x="17480" y="10792"/>
                </a:cubicBezTo>
                <a:cubicBezTo>
                  <a:pt x="17480" y="10545"/>
                  <a:pt x="17480" y="10299"/>
                  <a:pt x="17467" y="10052"/>
                </a:cubicBezTo>
                <a:lnTo>
                  <a:pt x="18919" y="10039"/>
                </a:lnTo>
                <a:cubicBezTo>
                  <a:pt x="18988" y="10478"/>
                  <a:pt x="19213" y="10792"/>
                  <a:pt x="19463" y="10792"/>
                </a:cubicBezTo>
                <a:cubicBezTo>
                  <a:pt x="19784" y="10792"/>
                  <a:pt x="20022" y="10299"/>
                  <a:pt x="20022" y="9711"/>
                </a:cubicBezTo>
                <a:lnTo>
                  <a:pt x="20022" y="9546"/>
                </a:lnTo>
                <a:cubicBezTo>
                  <a:pt x="20008" y="9423"/>
                  <a:pt x="19979" y="9298"/>
                  <a:pt x="19952" y="9176"/>
                </a:cubicBezTo>
                <a:cubicBezTo>
                  <a:pt x="19924" y="9122"/>
                  <a:pt x="19911" y="9066"/>
                  <a:pt x="19881" y="9011"/>
                </a:cubicBezTo>
                <a:cubicBezTo>
                  <a:pt x="19784" y="8779"/>
                  <a:pt x="19617" y="8629"/>
                  <a:pt x="19449" y="8629"/>
                </a:cubicBezTo>
                <a:cubicBezTo>
                  <a:pt x="19197" y="8629"/>
                  <a:pt x="18974" y="8944"/>
                  <a:pt x="18919" y="9381"/>
                </a:cubicBezTo>
                <a:lnTo>
                  <a:pt x="17396" y="9410"/>
                </a:lnTo>
                <a:cubicBezTo>
                  <a:pt x="17214" y="8422"/>
                  <a:pt x="16825" y="7505"/>
                  <a:pt x="16252" y="6684"/>
                </a:cubicBezTo>
                <a:lnTo>
                  <a:pt x="17774" y="4753"/>
                </a:lnTo>
                <a:cubicBezTo>
                  <a:pt x="18199" y="4975"/>
                  <a:pt x="18619" y="5094"/>
                  <a:pt x="18964" y="5094"/>
                </a:cubicBezTo>
                <a:cubicBezTo>
                  <a:pt x="19254" y="5094"/>
                  <a:pt x="19490" y="5010"/>
                  <a:pt x="19631" y="4835"/>
                </a:cubicBezTo>
                <a:cubicBezTo>
                  <a:pt x="20008" y="4356"/>
                  <a:pt x="19547" y="3383"/>
                  <a:pt x="18597" y="2670"/>
                </a:cubicBezTo>
                <a:cubicBezTo>
                  <a:pt x="18528" y="2616"/>
                  <a:pt x="18444" y="2561"/>
                  <a:pt x="18360" y="2507"/>
                </a:cubicBezTo>
                <a:cubicBezTo>
                  <a:pt x="18151" y="2369"/>
                  <a:pt x="17914" y="2246"/>
                  <a:pt x="17676" y="2164"/>
                </a:cubicBezTo>
                <a:cubicBezTo>
                  <a:pt x="17564" y="2123"/>
                  <a:pt x="17453" y="2081"/>
                  <a:pt x="17341" y="2054"/>
                </a:cubicBezTo>
                <a:cubicBezTo>
                  <a:pt x="17173" y="2014"/>
                  <a:pt x="17014" y="1992"/>
                  <a:pt x="16868" y="1992"/>
                </a:cubicBezTo>
                <a:cubicBezTo>
                  <a:pt x="16576" y="1992"/>
                  <a:pt x="16340" y="2078"/>
                  <a:pt x="16209" y="2259"/>
                </a:cubicBezTo>
                <a:cubicBezTo>
                  <a:pt x="15902" y="2643"/>
                  <a:pt x="16141" y="3341"/>
                  <a:pt x="16741" y="3986"/>
                </a:cubicBezTo>
                <a:lnTo>
                  <a:pt x="15386" y="5697"/>
                </a:lnTo>
                <a:cubicBezTo>
                  <a:pt x="14088" y="4436"/>
                  <a:pt x="12321" y="3743"/>
                  <a:pt x="10503" y="3743"/>
                </a:cubicBezTo>
                <a:cubicBezTo>
                  <a:pt x="10387" y="3743"/>
                  <a:pt x="10268" y="3747"/>
                  <a:pt x="10150" y="3753"/>
                </a:cubicBezTo>
                <a:lnTo>
                  <a:pt x="9340" y="1369"/>
                </a:lnTo>
                <a:cubicBezTo>
                  <a:pt x="9872" y="1095"/>
                  <a:pt x="10193" y="698"/>
                  <a:pt x="10081" y="384"/>
                </a:cubicBezTo>
                <a:cubicBezTo>
                  <a:pt x="10011" y="165"/>
                  <a:pt x="9745" y="40"/>
                  <a:pt x="9411" y="0"/>
                </a:cubicBezTo>
                <a:close/>
              </a:path>
            </a:pathLst>
          </a:custGeom>
          <a:solidFill>
            <a:srgbClr val="6F41A7"/>
          </a:solidFill>
          <a:ln w="12700">
            <a:miter lim="400000"/>
          </a:ln>
        </p:spPr>
        <p:txBody>
          <a:bodyPr lIns="0" tIns="0" rIns="0" bIns="0" anchor="ctr"/>
          <a:lstStyle/>
          <a:p>
            <a:pPr>
              <a:defRPr>
                <a:solidFill>
                  <a:srgbClr val="000000"/>
                </a:solidFill>
              </a:defRPr>
            </a:pPr>
          </a:p>
        </p:txBody>
      </p:sp>
      <p:sp>
        <p:nvSpPr>
          <p:cNvPr id="218" name="Google Shape;160;p15"/>
          <p:cNvSpPr/>
          <p:nvPr/>
        </p:nvSpPr>
        <p:spPr>
          <a:xfrm>
            <a:off x="209550" y="3875399"/>
            <a:ext cx="638055" cy="650586"/>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610" y="1300"/>
                </a:moveTo>
                <a:lnTo>
                  <a:pt x="7624" y="1314"/>
                </a:lnTo>
                <a:cubicBezTo>
                  <a:pt x="7610" y="1314"/>
                  <a:pt x="7596" y="1300"/>
                  <a:pt x="7596" y="1300"/>
                </a:cubicBezTo>
                <a:close/>
                <a:moveTo>
                  <a:pt x="1146" y="6999"/>
                </a:moveTo>
                <a:cubicBezTo>
                  <a:pt x="1154" y="7007"/>
                  <a:pt x="1156" y="7014"/>
                  <a:pt x="1161" y="7021"/>
                </a:cubicBezTo>
                <a:lnTo>
                  <a:pt x="1146" y="7012"/>
                </a:lnTo>
                <a:cubicBezTo>
                  <a:pt x="1146" y="7012"/>
                  <a:pt x="1146" y="6999"/>
                  <a:pt x="1146" y="6999"/>
                </a:cubicBezTo>
                <a:close/>
                <a:moveTo>
                  <a:pt x="9159" y="0"/>
                </a:moveTo>
                <a:cubicBezTo>
                  <a:pt x="8992" y="13"/>
                  <a:pt x="8824" y="40"/>
                  <a:pt x="8656" y="82"/>
                </a:cubicBezTo>
                <a:cubicBezTo>
                  <a:pt x="8588" y="96"/>
                  <a:pt x="8517" y="109"/>
                  <a:pt x="8461" y="136"/>
                </a:cubicBezTo>
                <a:cubicBezTo>
                  <a:pt x="7694" y="384"/>
                  <a:pt x="7176" y="903"/>
                  <a:pt x="7317" y="1300"/>
                </a:cubicBezTo>
                <a:cubicBezTo>
                  <a:pt x="7392" y="1546"/>
                  <a:pt x="7713" y="1676"/>
                  <a:pt x="8135" y="1676"/>
                </a:cubicBezTo>
                <a:cubicBezTo>
                  <a:pt x="8255" y="1676"/>
                  <a:pt x="8383" y="1666"/>
                  <a:pt x="8517" y="1644"/>
                </a:cubicBezTo>
                <a:lnTo>
                  <a:pt x="9270" y="3863"/>
                </a:lnTo>
                <a:cubicBezTo>
                  <a:pt x="6939" y="4273"/>
                  <a:pt x="4984" y="5821"/>
                  <a:pt x="4077" y="7971"/>
                </a:cubicBezTo>
                <a:lnTo>
                  <a:pt x="4049" y="8038"/>
                </a:lnTo>
                <a:cubicBezTo>
                  <a:pt x="3993" y="8176"/>
                  <a:pt x="3938" y="8313"/>
                  <a:pt x="3895" y="8437"/>
                </a:cubicBezTo>
                <a:lnTo>
                  <a:pt x="1537" y="7833"/>
                </a:lnTo>
                <a:cubicBezTo>
                  <a:pt x="1592" y="7286"/>
                  <a:pt x="1439" y="6820"/>
                  <a:pt x="1132" y="6738"/>
                </a:cubicBezTo>
                <a:cubicBezTo>
                  <a:pt x="1099" y="6729"/>
                  <a:pt x="1067" y="6726"/>
                  <a:pt x="1034" y="6726"/>
                </a:cubicBezTo>
                <a:cubicBezTo>
                  <a:pt x="667" y="6726"/>
                  <a:pt x="264" y="7209"/>
                  <a:pt x="84" y="7875"/>
                </a:cubicBezTo>
                <a:cubicBezTo>
                  <a:pt x="70" y="7944"/>
                  <a:pt x="57" y="8011"/>
                  <a:pt x="43" y="8067"/>
                </a:cubicBezTo>
                <a:cubicBezTo>
                  <a:pt x="14" y="8230"/>
                  <a:pt x="0" y="8382"/>
                  <a:pt x="0" y="8546"/>
                </a:cubicBezTo>
                <a:cubicBezTo>
                  <a:pt x="0" y="8614"/>
                  <a:pt x="14" y="8696"/>
                  <a:pt x="14" y="8765"/>
                </a:cubicBezTo>
                <a:cubicBezTo>
                  <a:pt x="70" y="9080"/>
                  <a:pt x="209" y="9314"/>
                  <a:pt x="418" y="9367"/>
                </a:cubicBezTo>
                <a:cubicBezTo>
                  <a:pt x="453" y="9376"/>
                  <a:pt x="487" y="9381"/>
                  <a:pt x="523" y="9381"/>
                </a:cubicBezTo>
                <a:cubicBezTo>
                  <a:pt x="816" y="9381"/>
                  <a:pt x="1127" y="9080"/>
                  <a:pt x="1327" y="8614"/>
                </a:cubicBezTo>
                <a:lnTo>
                  <a:pt x="3686" y="9231"/>
                </a:lnTo>
                <a:cubicBezTo>
                  <a:pt x="3686" y="9231"/>
                  <a:pt x="3686" y="9245"/>
                  <a:pt x="3686" y="9258"/>
                </a:cubicBezTo>
                <a:cubicBezTo>
                  <a:pt x="3645" y="9450"/>
                  <a:pt x="3617" y="9628"/>
                  <a:pt x="3602" y="9820"/>
                </a:cubicBezTo>
                <a:lnTo>
                  <a:pt x="3574" y="9998"/>
                </a:lnTo>
                <a:cubicBezTo>
                  <a:pt x="3561" y="10148"/>
                  <a:pt x="3561" y="10299"/>
                  <a:pt x="3561" y="10463"/>
                </a:cubicBezTo>
                <a:lnTo>
                  <a:pt x="3561" y="10587"/>
                </a:lnTo>
                <a:cubicBezTo>
                  <a:pt x="3561" y="10764"/>
                  <a:pt x="3561" y="10956"/>
                  <a:pt x="3574" y="11147"/>
                </a:cubicBezTo>
                <a:lnTo>
                  <a:pt x="3588" y="11299"/>
                </a:lnTo>
                <a:cubicBezTo>
                  <a:pt x="3617" y="11464"/>
                  <a:pt x="3631" y="11613"/>
                  <a:pt x="3658" y="11765"/>
                </a:cubicBezTo>
                <a:cubicBezTo>
                  <a:pt x="3658" y="11805"/>
                  <a:pt x="3672" y="11861"/>
                  <a:pt x="3686" y="11901"/>
                </a:cubicBezTo>
                <a:cubicBezTo>
                  <a:pt x="3729" y="12093"/>
                  <a:pt x="3770" y="12285"/>
                  <a:pt x="3826" y="12463"/>
                </a:cubicBezTo>
                <a:lnTo>
                  <a:pt x="3868" y="12586"/>
                </a:lnTo>
                <a:cubicBezTo>
                  <a:pt x="3910" y="12737"/>
                  <a:pt x="3965" y="12900"/>
                  <a:pt x="4022" y="13052"/>
                </a:cubicBezTo>
                <a:cubicBezTo>
                  <a:pt x="4049" y="13092"/>
                  <a:pt x="4063" y="13148"/>
                  <a:pt x="4077" y="13188"/>
                </a:cubicBezTo>
                <a:cubicBezTo>
                  <a:pt x="4120" y="13284"/>
                  <a:pt x="4161" y="13380"/>
                  <a:pt x="4202" y="13476"/>
                </a:cubicBezTo>
                <a:lnTo>
                  <a:pt x="2317" y="14805"/>
                </a:lnTo>
                <a:cubicBezTo>
                  <a:pt x="1868" y="14354"/>
                  <a:pt x="1360" y="14093"/>
                  <a:pt x="960" y="14093"/>
                </a:cubicBezTo>
                <a:cubicBezTo>
                  <a:pt x="813" y="14093"/>
                  <a:pt x="681" y="14129"/>
                  <a:pt x="573" y="14203"/>
                </a:cubicBezTo>
                <a:cubicBezTo>
                  <a:pt x="293" y="14408"/>
                  <a:pt x="223" y="14818"/>
                  <a:pt x="336" y="15311"/>
                </a:cubicBezTo>
                <a:cubicBezTo>
                  <a:pt x="364" y="15421"/>
                  <a:pt x="391" y="15530"/>
                  <a:pt x="434" y="15641"/>
                </a:cubicBezTo>
                <a:cubicBezTo>
                  <a:pt x="516" y="15873"/>
                  <a:pt x="628" y="16092"/>
                  <a:pt x="755" y="16311"/>
                </a:cubicBezTo>
                <a:cubicBezTo>
                  <a:pt x="810" y="16393"/>
                  <a:pt x="866" y="16475"/>
                  <a:pt x="936" y="16558"/>
                </a:cubicBezTo>
                <a:cubicBezTo>
                  <a:pt x="1480" y="17293"/>
                  <a:pt x="2183" y="17756"/>
                  <a:pt x="2706" y="17756"/>
                </a:cubicBezTo>
                <a:cubicBezTo>
                  <a:pt x="2856" y="17756"/>
                  <a:pt x="2989" y="17719"/>
                  <a:pt x="3099" y="17640"/>
                </a:cubicBezTo>
                <a:cubicBezTo>
                  <a:pt x="3504" y="17352"/>
                  <a:pt x="3477" y="16612"/>
                  <a:pt x="3085" y="15818"/>
                </a:cubicBezTo>
                <a:lnTo>
                  <a:pt x="4845" y="14558"/>
                </a:lnTo>
                <a:cubicBezTo>
                  <a:pt x="4929" y="14669"/>
                  <a:pt x="5027" y="14778"/>
                  <a:pt x="5111" y="14901"/>
                </a:cubicBezTo>
                <a:cubicBezTo>
                  <a:pt x="5698" y="15599"/>
                  <a:pt x="6423" y="16188"/>
                  <a:pt x="7246" y="16612"/>
                </a:cubicBezTo>
                <a:cubicBezTo>
                  <a:pt x="7596" y="16790"/>
                  <a:pt x="7958" y="16942"/>
                  <a:pt x="8335" y="17064"/>
                </a:cubicBezTo>
                <a:cubicBezTo>
                  <a:pt x="8461" y="17106"/>
                  <a:pt x="8572" y="17133"/>
                  <a:pt x="8699" y="17174"/>
                </a:cubicBezTo>
                <a:cubicBezTo>
                  <a:pt x="8963" y="17243"/>
                  <a:pt x="9229" y="17283"/>
                  <a:pt x="9495" y="17325"/>
                </a:cubicBezTo>
                <a:lnTo>
                  <a:pt x="9606" y="19886"/>
                </a:lnTo>
                <a:cubicBezTo>
                  <a:pt x="8895" y="20022"/>
                  <a:pt x="8392" y="20392"/>
                  <a:pt x="8419" y="20789"/>
                </a:cubicBezTo>
                <a:cubicBezTo>
                  <a:pt x="8433" y="21245"/>
                  <a:pt x="9162" y="21600"/>
                  <a:pt x="10061" y="21600"/>
                </a:cubicBezTo>
                <a:cubicBezTo>
                  <a:pt x="10109" y="21600"/>
                  <a:pt x="10157" y="21600"/>
                  <a:pt x="10207" y="21598"/>
                </a:cubicBezTo>
                <a:cubicBezTo>
                  <a:pt x="10291" y="21598"/>
                  <a:pt x="10375" y="21583"/>
                  <a:pt x="10457" y="21570"/>
                </a:cubicBezTo>
                <a:cubicBezTo>
                  <a:pt x="10653" y="21556"/>
                  <a:pt x="10863" y="21502"/>
                  <a:pt x="11057" y="21447"/>
                </a:cubicBezTo>
                <a:cubicBezTo>
                  <a:pt x="11155" y="21420"/>
                  <a:pt x="11239" y="21378"/>
                  <a:pt x="11323" y="21338"/>
                </a:cubicBezTo>
                <a:cubicBezTo>
                  <a:pt x="11700" y="21159"/>
                  <a:pt x="11937" y="20898"/>
                  <a:pt x="11923" y="20626"/>
                </a:cubicBezTo>
                <a:cubicBezTo>
                  <a:pt x="11896" y="20229"/>
                  <a:pt x="11366" y="19913"/>
                  <a:pt x="10653" y="19832"/>
                </a:cubicBezTo>
                <a:lnTo>
                  <a:pt x="10639" y="19832"/>
                </a:lnTo>
                <a:lnTo>
                  <a:pt x="10541" y="17408"/>
                </a:lnTo>
                <a:cubicBezTo>
                  <a:pt x="10611" y="17408"/>
                  <a:pt x="10695" y="17408"/>
                  <a:pt x="10779" y="17392"/>
                </a:cubicBezTo>
                <a:cubicBezTo>
                  <a:pt x="11114" y="17392"/>
                  <a:pt x="11448" y="17352"/>
                  <a:pt x="11771" y="17298"/>
                </a:cubicBezTo>
                <a:cubicBezTo>
                  <a:pt x="12230" y="17216"/>
                  <a:pt x="12678" y="17091"/>
                  <a:pt x="13110" y="16928"/>
                </a:cubicBezTo>
                <a:cubicBezTo>
                  <a:pt x="13319" y="16846"/>
                  <a:pt x="13515" y="16750"/>
                  <a:pt x="13724" y="16640"/>
                </a:cubicBezTo>
                <a:lnTo>
                  <a:pt x="14716" y="17858"/>
                </a:lnTo>
                <a:cubicBezTo>
                  <a:pt x="14422" y="18188"/>
                  <a:pt x="14297" y="18557"/>
                  <a:pt x="14465" y="18748"/>
                </a:cubicBezTo>
                <a:cubicBezTo>
                  <a:pt x="14534" y="18832"/>
                  <a:pt x="14647" y="18871"/>
                  <a:pt x="14786" y="18871"/>
                </a:cubicBezTo>
                <a:cubicBezTo>
                  <a:pt x="15038" y="18871"/>
                  <a:pt x="15374" y="18742"/>
                  <a:pt x="15679" y="18503"/>
                </a:cubicBezTo>
                <a:cubicBezTo>
                  <a:pt x="15721" y="18476"/>
                  <a:pt x="15750" y="18434"/>
                  <a:pt x="15791" y="18407"/>
                </a:cubicBezTo>
                <a:cubicBezTo>
                  <a:pt x="15889" y="18311"/>
                  <a:pt x="15973" y="18215"/>
                  <a:pt x="16043" y="18119"/>
                </a:cubicBezTo>
                <a:cubicBezTo>
                  <a:pt x="16084" y="18064"/>
                  <a:pt x="16112" y="18023"/>
                  <a:pt x="16141" y="17968"/>
                </a:cubicBezTo>
                <a:cubicBezTo>
                  <a:pt x="16266" y="17736"/>
                  <a:pt x="16280" y="17530"/>
                  <a:pt x="16168" y="17392"/>
                </a:cubicBezTo>
                <a:cubicBezTo>
                  <a:pt x="16100" y="17307"/>
                  <a:pt x="15981" y="17265"/>
                  <a:pt x="15837" y="17265"/>
                </a:cubicBezTo>
                <a:cubicBezTo>
                  <a:pt x="15662" y="17265"/>
                  <a:pt x="15448" y="17327"/>
                  <a:pt x="15234" y="17448"/>
                </a:cubicBezTo>
                <a:lnTo>
                  <a:pt x="14297" y="16311"/>
                </a:lnTo>
                <a:cubicBezTo>
                  <a:pt x="14716" y="16052"/>
                  <a:pt x="15120" y="15735"/>
                  <a:pt x="15470" y="15380"/>
                </a:cubicBezTo>
                <a:cubicBezTo>
                  <a:pt x="15525" y="15325"/>
                  <a:pt x="15568" y="15271"/>
                  <a:pt x="15623" y="15202"/>
                </a:cubicBezTo>
                <a:cubicBezTo>
                  <a:pt x="15736" y="15093"/>
                  <a:pt x="15848" y="14970"/>
                  <a:pt x="15959" y="14845"/>
                </a:cubicBezTo>
                <a:cubicBezTo>
                  <a:pt x="16014" y="14778"/>
                  <a:pt x="16057" y="14696"/>
                  <a:pt x="16112" y="14627"/>
                </a:cubicBezTo>
                <a:cubicBezTo>
                  <a:pt x="16209" y="14504"/>
                  <a:pt x="16293" y="14381"/>
                  <a:pt x="16378" y="14256"/>
                </a:cubicBezTo>
                <a:cubicBezTo>
                  <a:pt x="16434" y="14189"/>
                  <a:pt x="16475" y="14107"/>
                  <a:pt x="16516" y="14024"/>
                </a:cubicBezTo>
                <a:cubicBezTo>
                  <a:pt x="16559" y="13955"/>
                  <a:pt x="16600" y="13888"/>
                  <a:pt x="16643" y="13819"/>
                </a:cubicBezTo>
                <a:lnTo>
                  <a:pt x="19099" y="14653"/>
                </a:lnTo>
                <a:cubicBezTo>
                  <a:pt x="18960" y="15503"/>
                  <a:pt x="19142" y="16230"/>
                  <a:pt x="19617" y="16393"/>
                </a:cubicBezTo>
                <a:cubicBezTo>
                  <a:pt x="19683" y="16417"/>
                  <a:pt x="19751" y="16428"/>
                  <a:pt x="19821" y="16428"/>
                </a:cubicBezTo>
                <a:cubicBezTo>
                  <a:pt x="20377" y="16428"/>
                  <a:pt x="21041" y="15735"/>
                  <a:pt x="21375" y="14749"/>
                </a:cubicBezTo>
                <a:cubicBezTo>
                  <a:pt x="21418" y="14653"/>
                  <a:pt x="21446" y="14573"/>
                  <a:pt x="21459" y="14477"/>
                </a:cubicBezTo>
                <a:cubicBezTo>
                  <a:pt x="21530" y="14243"/>
                  <a:pt x="21571" y="13997"/>
                  <a:pt x="21585" y="13737"/>
                </a:cubicBezTo>
                <a:cubicBezTo>
                  <a:pt x="21600" y="13627"/>
                  <a:pt x="21600" y="13518"/>
                  <a:pt x="21585" y="13393"/>
                </a:cubicBezTo>
                <a:cubicBezTo>
                  <a:pt x="21543" y="12900"/>
                  <a:pt x="21362" y="12517"/>
                  <a:pt x="21027" y="12408"/>
                </a:cubicBezTo>
                <a:cubicBezTo>
                  <a:pt x="20967" y="12389"/>
                  <a:pt x="20905" y="12379"/>
                  <a:pt x="20842" y="12379"/>
                </a:cubicBezTo>
                <a:cubicBezTo>
                  <a:pt x="20411" y="12379"/>
                  <a:pt x="19897" y="12806"/>
                  <a:pt x="19533" y="13462"/>
                </a:cubicBezTo>
                <a:lnTo>
                  <a:pt x="17146" y="12668"/>
                </a:lnTo>
                <a:cubicBezTo>
                  <a:pt x="17187" y="12559"/>
                  <a:pt x="17214" y="12450"/>
                  <a:pt x="17244" y="12340"/>
                </a:cubicBezTo>
                <a:cubicBezTo>
                  <a:pt x="17271" y="12258"/>
                  <a:pt x="17285" y="12189"/>
                  <a:pt x="17299" y="12106"/>
                </a:cubicBezTo>
                <a:cubicBezTo>
                  <a:pt x="17341" y="11957"/>
                  <a:pt x="17369" y="11792"/>
                  <a:pt x="17396" y="11640"/>
                </a:cubicBezTo>
                <a:cubicBezTo>
                  <a:pt x="17410" y="11573"/>
                  <a:pt x="17410" y="11504"/>
                  <a:pt x="17425" y="11422"/>
                </a:cubicBezTo>
                <a:cubicBezTo>
                  <a:pt x="17453" y="11258"/>
                  <a:pt x="17453" y="11080"/>
                  <a:pt x="17467" y="10929"/>
                </a:cubicBezTo>
                <a:cubicBezTo>
                  <a:pt x="17467" y="10875"/>
                  <a:pt x="17480" y="10833"/>
                  <a:pt x="17480" y="10792"/>
                </a:cubicBezTo>
                <a:cubicBezTo>
                  <a:pt x="17480" y="10545"/>
                  <a:pt x="17480" y="10299"/>
                  <a:pt x="17467" y="10052"/>
                </a:cubicBezTo>
                <a:lnTo>
                  <a:pt x="18919" y="10039"/>
                </a:lnTo>
                <a:cubicBezTo>
                  <a:pt x="18988" y="10478"/>
                  <a:pt x="19213" y="10792"/>
                  <a:pt x="19463" y="10792"/>
                </a:cubicBezTo>
                <a:cubicBezTo>
                  <a:pt x="19784" y="10792"/>
                  <a:pt x="20022" y="10299"/>
                  <a:pt x="20022" y="9711"/>
                </a:cubicBezTo>
                <a:lnTo>
                  <a:pt x="20022" y="9546"/>
                </a:lnTo>
                <a:cubicBezTo>
                  <a:pt x="20008" y="9423"/>
                  <a:pt x="19979" y="9298"/>
                  <a:pt x="19952" y="9176"/>
                </a:cubicBezTo>
                <a:cubicBezTo>
                  <a:pt x="19924" y="9122"/>
                  <a:pt x="19911" y="9066"/>
                  <a:pt x="19881" y="9011"/>
                </a:cubicBezTo>
                <a:cubicBezTo>
                  <a:pt x="19784" y="8779"/>
                  <a:pt x="19617" y="8629"/>
                  <a:pt x="19449" y="8629"/>
                </a:cubicBezTo>
                <a:cubicBezTo>
                  <a:pt x="19197" y="8629"/>
                  <a:pt x="18974" y="8944"/>
                  <a:pt x="18919" y="9381"/>
                </a:cubicBezTo>
                <a:lnTo>
                  <a:pt x="17396" y="9410"/>
                </a:lnTo>
                <a:cubicBezTo>
                  <a:pt x="17214" y="8422"/>
                  <a:pt x="16825" y="7505"/>
                  <a:pt x="16252" y="6684"/>
                </a:cubicBezTo>
                <a:lnTo>
                  <a:pt x="17774" y="4753"/>
                </a:lnTo>
                <a:cubicBezTo>
                  <a:pt x="18199" y="4975"/>
                  <a:pt x="18619" y="5094"/>
                  <a:pt x="18964" y="5094"/>
                </a:cubicBezTo>
                <a:cubicBezTo>
                  <a:pt x="19254" y="5094"/>
                  <a:pt x="19490" y="5010"/>
                  <a:pt x="19631" y="4835"/>
                </a:cubicBezTo>
                <a:cubicBezTo>
                  <a:pt x="20008" y="4356"/>
                  <a:pt x="19547" y="3383"/>
                  <a:pt x="18597" y="2670"/>
                </a:cubicBezTo>
                <a:cubicBezTo>
                  <a:pt x="18528" y="2616"/>
                  <a:pt x="18444" y="2561"/>
                  <a:pt x="18360" y="2507"/>
                </a:cubicBezTo>
                <a:cubicBezTo>
                  <a:pt x="18151" y="2369"/>
                  <a:pt x="17914" y="2246"/>
                  <a:pt x="17676" y="2164"/>
                </a:cubicBezTo>
                <a:cubicBezTo>
                  <a:pt x="17564" y="2123"/>
                  <a:pt x="17453" y="2081"/>
                  <a:pt x="17341" y="2054"/>
                </a:cubicBezTo>
                <a:cubicBezTo>
                  <a:pt x="17173" y="2014"/>
                  <a:pt x="17014" y="1992"/>
                  <a:pt x="16868" y="1992"/>
                </a:cubicBezTo>
                <a:cubicBezTo>
                  <a:pt x="16576" y="1992"/>
                  <a:pt x="16340" y="2078"/>
                  <a:pt x="16209" y="2259"/>
                </a:cubicBezTo>
                <a:cubicBezTo>
                  <a:pt x="15902" y="2643"/>
                  <a:pt x="16141" y="3341"/>
                  <a:pt x="16741" y="3986"/>
                </a:cubicBezTo>
                <a:lnTo>
                  <a:pt x="15386" y="5697"/>
                </a:lnTo>
                <a:cubicBezTo>
                  <a:pt x="14088" y="4436"/>
                  <a:pt x="12321" y="3743"/>
                  <a:pt x="10503" y="3743"/>
                </a:cubicBezTo>
                <a:cubicBezTo>
                  <a:pt x="10387" y="3743"/>
                  <a:pt x="10268" y="3747"/>
                  <a:pt x="10150" y="3753"/>
                </a:cubicBezTo>
                <a:lnTo>
                  <a:pt x="9340" y="1369"/>
                </a:lnTo>
                <a:cubicBezTo>
                  <a:pt x="9872" y="1095"/>
                  <a:pt x="10193" y="698"/>
                  <a:pt x="10081" y="384"/>
                </a:cubicBezTo>
                <a:cubicBezTo>
                  <a:pt x="10011" y="165"/>
                  <a:pt x="9745" y="40"/>
                  <a:pt x="9411" y="0"/>
                </a:cubicBezTo>
                <a:close/>
              </a:path>
            </a:pathLst>
          </a:custGeom>
          <a:solidFill>
            <a:srgbClr val="6F41A7"/>
          </a:solidFill>
          <a:ln w="12700">
            <a:miter lim="400000"/>
          </a:ln>
        </p:spPr>
        <p:txBody>
          <a:bodyPr lIns="0" tIns="0" rIns="0" bIns="0" anchor="ctr"/>
          <a:lstStyle/>
          <a:p>
            <a:pPr>
              <a:defRPr>
                <a:solidFill>
                  <a:srgbClr val="000000"/>
                </a:solidFill>
              </a:defRPr>
            </a:pPr>
          </a:p>
        </p:txBody>
      </p:sp>
      <p:sp>
        <p:nvSpPr>
          <p:cNvPr id="219" name="Google Shape;161;p15"/>
          <p:cNvSpPr/>
          <p:nvPr/>
        </p:nvSpPr>
        <p:spPr>
          <a:xfrm>
            <a:off x="609600" y="3013674"/>
            <a:ext cx="371394" cy="378688"/>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610" y="1300"/>
                </a:moveTo>
                <a:lnTo>
                  <a:pt x="7624" y="1314"/>
                </a:lnTo>
                <a:cubicBezTo>
                  <a:pt x="7610" y="1314"/>
                  <a:pt x="7596" y="1300"/>
                  <a:pt x="7596" y="1300"/>
                </a:cubicBezTo>
                <a:close/>
                <a:moveTo>
                  <a:pt x="1146" y="6999"/>
                </a:moveTo>
                <a:cubicBezTo>
                  <a:pt x="1154" y="7007"/>
                  <a:pt x="1156" y="7014"/>
                  <a:pt x="1161" y="7021"/>
                </a:cubicBezTo>
                <a:lnTo>
                  <a:pt x="1146" y="7012"/>
                </a:lnTo>
                <a:cubicBezTo>
                  <a:pt x="1146" y="7012"/>
                  <a:pt x="1146" y="6999"/>
                  <a:pt x="1146" y="6999"/>
                </a:cubicBezTo>
                <a:close/>
                <a:moveTo>
                  <a:pt x="9159" y="0"/>
                </a:moveTo>
                <a:cubicBezTo>
                  <a:pt x="8992" y="13"/>
                  <a:pt x="8824" y="40"/>
                  <a:pt x="8656" y="82"/>
                </a:cubicBezTo>
                <a:cubicBezTo>
                  <a:pt x="8588" y="96"/>
                  <a:pt x="8517" y="109"/>
                  <a:pt x="8461" y="136"/>
                </a:cubicBezTo>
                <a:cubicBezTo>
                  <a:pt x="7694" y="384"/>
                  <a:pt x="7176" y="903"/>
                  <a:pt x="7317" y="1300"/>
                </a:cubicBezTo>
                <a:cubicBezTo>
                  <a:pt x="7392" y="1546"/>
                  <a:pt x="7713" y="1676"/>
                  <a:pt x="8135" y="1676"/>
                </a:cubicBezTo>
                <a:cubicBezTo>
                  <a:pt x="8255" y="1676"/>
                  <a:pt x="8383" y="1666"/>
                  <a:pt x="8517" y="1644"/>
                </a:cubicBezTo>
                <a:lnTo>
                  <a:pt x="9270" y="3863"/>
                </a:lnTo>
                <a:cubicBezTo>
                  <a:pt x="6939" y="4273"/>
                  <a:pt x="4984" y="5821"/>
                  <a:pt x="4077" y="7971"/>
                </a:cubicBezTo>
                <a:lnTo>
                  <a:pt x="4049" y="8038"/>
                </a:lnTo>
                <a:cubicBezTo>
                  <a:pt x="3993" y="8176"/>
                  <a:pt x="3938" y="8313"/>
                  <a:pt x="3895" y="8437"/>
                </a:cubicBezTo>
                <a:lnTo>
                  <a:pt x="1537" y="7833"/>
                </a:lnTo>
                <a:cubicBezTo>
                  <a:pt x="1592" y="7286"/>
                  <a:pt x="1439" y="6820"/>
                  <a:pt x="1132" y="6738"/>
                </a:cubicBezTo>
                <a:cubicBezTo>
                  <a:pt x="1099" y="6729"/>
                  <a:pt x="1067" y="6726"/>
                  <a:pt x="1034" y="6726"/>
                </a:cubicBezTo>
                <a:cubicBezTo>
                  <a:pt x="667" y="6726"/>
                  <a:pt x="264" y="7209"/>
                  <a:pt x="84" y="7875"/>
                </a:cubicBezTo>
                <a:cubicBezTo>
                  <a:pt x="70" y="7944"/>
                  <a:pt x="57" y="8011"/>
                  <a:pt x="43" y="8067"/>
                </a:cubicBezTo>
                <a:cubicBezTo>
                  <a:pt x="14" y="8230"/>
                  <a:pt x="0" y="8382"/>
                  <a:pt x="0" y="8546"/>
                </a:cubicBezTo>
                <a:cubicBezTo>
                  <a:pt x="0" y="8614"/>
                  <a:pt x="14" y="8696"/>
                  <a:pt x="14" y="8765"/>
                </a:cubicBezTo>
                <a:cubicBezTo>
                  <a:pt x="70" y="9080"/>
                  <a:pt x="209" y="9314"/>
                  <a:pt x="418" y="9367"/>
                </a:cubicBezTo>
                <a:cubicBezTo>
                  <a:pt x="453" y="9376"/>
                  <a:pt x="487" y="9381"/>
                  <a:pt x="523" y="9381"/>
                </a:cubicBezTo>
                <a:cubicBezTo>
                  <a:pt x="816" y="9381"/>
                  <a:pt x="1127" y="9080"/>
                  <a:pt x="1327" y="8614"/>
                </a:cubicBezTo>
                <a:lnTo>
                  <a:pt x="3686" y="9231"/>
                </a:lnTo>
                <a:cubicBezTo>
                  <a:pt x="3686" y="9231"/>
                  <a:pt x="3686" y="9245"/>
                  <a:pt x="3686" y="9258"/>
                </a:cubicBezTo>
                <a:cubicBezTo>
                  <a:pt x="3645" y="9450"/>
                  <a:pt x="3617" y="9628"/>
                  <a:pt x="3602" y="9820"/>
                </a:cubicBezTo>
                <a:lnTo>
                  <a:pt x="3574" y="9998"/>
                </a:lnTo>
                <a:cubicBezTo>
                  <a:pt x="3561" y="10148"/>
                  <a:pt x="3561" y="10299"/>
                  <a:pt x="3561" y="10463"/>
                </a:cubicBezTo>
                <a:lnTo>
                  <a:pt x="3561" y="10587"/>
                </a:lnTo>
                <a:cubicBezTo>
                  <a:pt x="3561" y="10764"/>
                  <a:pt x="3561" y="10956"/>
                  <a:pt x="3574" y="11147"/>
                </a:cubicBezTo>
                <a:lnTo>
                  <a:pt x="3588" y="11299"/>
                </a:lnTo>
                <a:cubicBezTo>
                  <a:pt x="3617" y="11464"/>
                  <a:pt x="3631" y="11613"/>
                  <a:pt x="3658" y="11765"/>
                </a:cubicBezTo>
                <a:cubicBezTo>
                  <a:pt x="3658" y="11805"/>
                  <a:pt x="3672" y="11861"/>
                  <a:pt x="3686" y="11901"/>
                </a:cubicBezTo>
                <a:cubicBezTo>
                  <a:pt x="3729" y="12093"/>
                  <a:pt x="3770" y="12285"/>
                  <a:pt x="3826" y="12463"/>
                </a:cubicBezTo>
                <a:lnTo>
                  <a:pt x="3868" y="12586"/>
                </a:lnTo>
                <a:cubicBezTo>
                  <a:pt x="3910" y="12737"/>
                  <a:pt x="3965" y="12900"/>
                  <a:pt x="4022" y="13052"/>
                </a:cubicBezTo>
                <a:cubicBezTo>
                  <a:pt x="4049" y="13092"/>
                  <a:pt x="4063" y="13148"/>
                  <a:pt x="4077" y="13188"/>
                </a:cubicBezTo>
                <a:cubicBezTo>
                  <a:pt x="4120" y="13284"/>
                  <a:pt x="4161" y="13380"/>
                  <a:pt x="4202" y="13476"/>
                </a:cubicBezTo>
                <a:lnTo>
                  <a:pt x="2317" y="14805"/>
                </a:lnTo>
                <a:cubicBezTo>
                  <a:pt x="1868" y="14354"/>
                  <a:pt x="1360" y="14093"/>
                  <a:pt x="960" y="14093"/>
                </a:cubicBezTo>
                <a:cubicBezTo>
                  <a:pt x="813" y="14093"/>
                  <a:pt x="681" y="14129"/>
                  <a:pt x="573" y="14203"/>
                </a:cubicBezTo>
                <a:cubicBezTo>
                  <a:pt x="293" y="14408"/>
                  <a:pt x="223" y="14818"/>
                  <a:pt x="336" y="15311"/>
                </a:cubicBezTo>
                <a:cubicBezTo>
                  <a:pt x="364" y="15421"/>
                  <a:pt x="391" y="15530"/>
                  <a:pt x="434" y="15641"/>
                </a:cubicBezTo>
                <a:cubicBezTo>
                  <a:pt x="516" y="15873"/>
                  <a:pt x="628" y="16092"/>
                  <a:pt x="755" y="16311"/>
                </a:cubicBezTo>
                <a:cubicBezTo>
                  <a:pt x="810" y="16393"/>
                  <a:pt x="866" y="16475"/>
                  <a:pt x="936" y="16558"/>
                </a:cubicBezTo>
                <a:cubicBezTo>
                  <a:pt x="1480" y="17293"/>
                  <a:pt x="2183" y="17756"/>
                  <a:pt x="2706" y="17756"/>
                </a:cubicBezTo>
                <a:cubicBezTo>
                  <a:pt x="2856" y="17756"/>
                  <a:pt x="2989" y="17719"/>
                  <a:pt x="3099" y="17640"/>
                </a:cubicBezTo>
                <a:cubicBezTo>
                  <a:pt x="3504" y="17352"/>
                  <a:pt x="3477" y="16612"/>
                  <a:pt x="3085" y="15818"/>
                </a:cubicBezTo>
                <a:lnTo>
                  <a:pt x="4845" y="14558"/>
                </a:lnTo>
                <a:cubicBezTo>
                  <a:pt x="4929" y="14669"/>
                  <a:pt x="5027" y="14778"/>
                  <a:pt x="5111" y="14901"/>
                </a:cubicBezTo>
                <a:cubicBezTo>
                  <a:pt x="5698" y="15599"/>
                  <a:pt x="6423" y="16188"/>
                  <a:pt x="7246" y="16612"/>
                </a:cubicBezTo>
                <a:cubicBezTo>
                  <a:pt x="7596" y="16790"/>
                  <a:pt x="7958" y="16942"/>
                  <a:pt x="8335" y="17064"/>
                </a:cubicBezTo>
                <a:cubicBezTo>
                  <a:pt x="8461" y="17106"/>
                  <a:pt x="8572" y="17133"/>
                  <a:pt x="8699" y="17174"/>
                </a:cubicBezTo>
                <a:cubicBezTo>
                  <a:pt x="8963" y="17243"/>
                  <a:pt x="9229" y="17283"/>
                  <a:pt x="9495" y="17325"/>
                </a:cubicBezTo>
                <a:lnTo>
                  <a:pt x="9606" y="19886"/>
                </a:lnTo>
                <a:cubicBezTo>
                  <a:pt x="8895" y="20022"/>
                  <a:pt x="8392" y="20392"/>
                  <a:pt x="8419" y="20789"/>
                </a:cubicBezTo>
                <a:cubicBezTo>
                  <a:pt x="8433" y="21245"/>
                  <a:pt x="9162" y="21600"/>
                  <a:pt x="10061" y="21600"/>
                </a:cubicBezTo>
                <a:cubicBezTo>
                  <a:pt x="10109" y="21600"/>
                  <a:pt x="10157" y="21600"/>
                  <a:pt x="10207" y="21598"/>
                </a:cubicBezTo>
                <a:cubicBezTo>
                  <a:pt x="10291" y="21598"/>
                  <a:pt x="10375" y="21583"/>
                  <a:pt x="10457" y="21570"/>
                </a:cubicBezTo>
                <a:cubicBezTo>
                  <a:pt x="10653" y="21556"/>
                  <a:pt x="10863" y="21502"/>
                  <a:pt x="11057" y="21447"/>
                </a:cubicBezTo>
                <a:cubicBezTo>
                  <a:pt x="11155" y="21420"/>
                  <a:pt x="11239" y="21378"/>
                  <a:pt x="11323" y="21338"/>
                </a:cubicBezTo>
                <a:cubicBezTo>
                  <a:pt x="11700" y="21159"/>
                  <a:pt x="11937" y="20898"/>
                  <a:pt x="11923" y="20626"/>
                </a:cubicBezTo>
                <a:cubicBezTo>
                  <a:pt x="11896" y="20229"/>
                  <a:pt x="11366" y="19913"/>
                  <a:pt x="10653" y="19832"/>
                </a:cubicBezTo>
                <a:lnTo>
                  <a:pt x="10639" y="19832"/>
                </a:lnTo>
                <a:lnTo>
                  <a:pt x="10541" y="17408"/>
                </a:lnTo>
                <a:cubicBezTo>
                  <a:pt x="10611" y="17408"/>
                  <a:pt x="10695" y="17408"/>
                  <a:pt x="10779" y="17392"/>
                </a:cubicBezTo>
                <a:cubicBezTo>
                  <a:pt x="11114" y="17392"/>
                  <a:pt x="11448" y="17352"/>
                  <a:pt x="11771" y="17298"/>
                </a:cubicBezTo>
                <a:cubicBezTo>
                  <a:pt x="12230" y="17216"/>
                  <a:pt x="12678" y="17091"/>
                  <a:pt x="13110" y="16928"/>
                </a:cubicBezTo>
                <a:cubicBezTo>
                  <a:pt x="13319" y="16846"/>
                  <a:pt x="13515" y="16750"/>
                  <a:pt x="13724" y="16640"/>
                </a:cubicBezTo>
                <a:lnTo>
                  <a:pt x="14716" y="17858"/>
                </a:lnTo>
                <a:cubicBezTo>
                  <a:pt x="14422" y="18188"/>
                  <a:pt x="14297" y="18557"/>
                  <a:pt x="14465" y="18748"/>
                </a:cubicBezTo>
                <a:cubicBezTo>
                  <a:pt x="14534" y="18832"/>
                  <a:pt x="14647" y="18871"/>
                  <a:pt x="14786" y="18871"/>
                </a:cubicBezTo>
                <a:cubicBezTo>
                  <a:pt x="15038" y="18871"/>
                  <a:pt x="15374" y="18742"/>
                  <a:pt x="15679" y="18503"/>
                </a:cubicBezTo>
                <a:cubicBezTo>
                  <a:pt x="15721" y="18476"/>
                  <a:pt x="15750" y="18434"/>
                  <a:pt x="15791" y="18407"/>
                </a:cubicBezTo>
                <a:cubicBezTo>
                  <a:pt x="15889" y="18311"/>
                  <a:pt x="15973" y="18215"/>
                  <a:pt x="16043" y="18119"/>
                </a:cubicBezTo>
                <a:cubicBezTo>
                  <a:pt x="16084" y="18064"/>
                  <a:pt x="16112" y="18023"/>
                  <a:pt x="16141" y="17968"/>
                </a:cubicBezTo>
                <a:cubicBezTo>
                  <a:pt x="16266" y="17736"/>
                  <a:pt x="16280" y="17530"/>
                  <a:pt x="16168" y="17392"/>
                </a:cubicBezTo>
                <a:cubicBezTo>
                  <a:pt x="16100" y="17307"/>
                  <a:pt x="15981" y="17265"/>
                  <a:pt x="15837" y="17265"/>
                </a:cubicBezTo>
                <a:cubicBezTo>
                  <a:pt x="15662" y="17265"/>
                  <a:pt x="15448" y="17327"/>
                  <a:pt x="15234" y="17448"/>
                </a:cubicBezTo>
                <a:lnTo>
                  <a:pt x="14297" y="16311"/>
                </a:lnTo>
                <a:cubicBezTo>
                  <a:pt x="14716" y="16052"/>
                  <a:pt x="15120" y="15735"/>
                  <a:pt x="15470" y="15380"/>
                </a:cubicBezTo>
                <a:cubicBezTo>
                  <a:pt x="15525" y="15325"/>
                  <a:pt x="15568" y="15271"/>
                  <a:pt x="15623" y="15202"/>
                </a:cubicBezTo>
                <a:cubicBezTo>
                  <a:pt x="15736" y="15093"/>
                  <a:pt x="15848" y="14970"/>
                  <a:pt x="15959" y="14845"/>
                </a:cubicBezTo>
                <a:cubicBezTo>
                  <a:pt x="16014" y="14778"/>
                  <a:pt x="16057" y="14696"/>
                  <a:pt x="16112" y="14627"/>
                </a:cubicBezTo>
                <a:cubicBezTo>
                  <a:pt x="16209" y="14504"/>
                  <a:pt x="16293" y="14381"/>
                  <a:pt x="16378" y="14256"/>
                </a:cubicBezTo>
                <a:cubicBezTo>
                  <a:pt x="16434" y="14189"/>
                  <a:pt x="16475" y="14107"/>
                  <a:pt x="16516" y="14024"/>
                </a:cubicBezTo>
                <a:cubicBezTo>
                  <a:pt x="16559" y="13955"/>
                  <a:pt x="16600" y="13888"/>
                  <a:pt x="16643" y="13819"/>
                </a:cubicBezTo>
                <a:lnTo>
                  <a:pt x="19099" y="14653"/>
                </a:lnTo>
                <a:cubicBezTo>
                  <a:pt x="18960" y="15503"/>
                  <a:pt x="19142" y="16230"/>
                  <a:pt x="19617" y="16393"/>
                </a:cubicBezTo>
                <a:cubicBezTo>
                  <a:pt x="19683" y="16417"/>
                  <a:pt x="19751" y="16428"/>
                  <a:pt x="19821" y="16428"/>
                </a:cubicBezTo>
                <a:cubicBezTo>
                  <a:pt x="20377" y="16428"/>
                  <a:pt x="21041" y="15735"/>
                  <a:pt x="21375" y="14749"/>
                </a:cubicBezTo>
                <a:cubicBezTo>
                  <a:pt x="21418" y="14653"/>
                  <a:pt x="21446" y="14573"/>
                  <a:pt x="21459" y="14477"/>
                </a:cubicBezTo>
                <a:cubicBezTo>
                  <a:pt x="21530" y="14243"/>
                  <a:pt x="21571" y="13997"/>
                  <a:pt x="21585" y="13737"/>
                </a:cubicBezTo>
                <a:cubicBezTo>
                  <a:pt x="21600" y="13627"/>
                  <a:pt x="21600" y="13518"/>
                  <a:pt x="21585" y="13393"/>
                </a:cubicBezTo>
                <a:cubicBezTo>
                  <a:pt x="21543" y="12900"/>
                  <a:pt x="21362" y="12517"/>
                  <a:pt x="21027" y="12408"/>
                </a:cubicBezTo>
                <a:cubicBezTo>
                  <a:pt x="20967" y="12389"/>
                  <a:pt x="20905" y="12379"/>
                  <a:pt x="20842" y="12379"/>
                </a:cubicBezTo>
                <a:cubicBezTo>
                  <a:pt x="20411" y="12379"/>
                  <a:pt x="19897" y="12806"/>
                  <a:pt x="19533" y="13462"/>
                </a:cubicBezTo>
                <a:lnTo>
                  <a:pt x="17146" y="12668"/>
                </a:lnTo>
                <a:cubicBezTo>
                  <a:pt x="17187" y="12559"/>
                  <a:pt x="17214" y="12450"/>
                  <a:pt x="17244" y="12340"/>
                </a:cubicBezTo>
                <a:cubicBezTo>
                  <a:pt x="17271" y="12258"/>
                  <a:pt x="17285" y="12189"/>
                  <a:pt x="17299" y="12106"/>
                </a:cubicBezTo>
                <a:cubicBezTo>
                  <a:pt x="17341" y="11957"/>
                  <a:pt x="17369" y="11792"/>
                  <a:pt x="17396" y="11640"/>
                </a:cubicBezTo>
                <a:cubicBezTo>
                  <a:pt x="17410" y="11573"/>
                  <a:pt x="17410" y="11504"/>
                  <a:pt x="17425" y="11422"/>
                </a:cubicBezTo>
                <a:cubicBezTo>
                  <a:pt x="17453" y="11258"/>
                  <a:pt x="17453" y="11080"/>
                  <a:pt x="17467" y="10929"/>
                </a:cubicBezTo>
                <a:cubicBezTo>
                  <a:pt x="17467" y="10875"/>
                  <a:pt x="17480" y="10833"/>
                  <a:pt x="17480" y="10792"/>
                </a:cubicBezTo>
                <a:cubicBezTo>
                  <a:pt x="17480" y="10545"/>
                  <a:pt x="17480" y="10299"/>
                  <a:pt x="17467" y="10052"/>
                </a:cubicBezTo>
                <a:lnTo>
                  <a:pt x="18919" y="10039"/>
                </a:lnTo>
                <a:cubicBezTo>
                  <a:pt x="18988" y="10478"/>
                  <a:pt x="19213" y="10792"/>
                  <a:pt x="19463" y="10792"/>
                </a:cubicBezTo>
                <a:cubicBezTo>
                  <a:pt x="19784" y="10792"/>
                  <a:pt x="20022" y="10299"/>
                  <a:pt x="20022" y="9711"/>
                </a:cubicBezTo>
                <a:lnTo>
                  <a:pt x="20022" y="9546"/>
                </a:lnTo>
                <a:cubicBezTo>
                  <a:pt x="20008" y="9423"/>
                  <a:pt x="19979" y="9298"/>
                  <a:pt x="19952" y="9176"/>
                </a:cubicBezTo>
                <a:cubicBezTo>
                  <a:pt x="19924" y="9122"/>
                  <a:pt x="19911" y="9066"/>
                  <a:pt x="19881" y="9011"/>
                </a:cubicBezTo>
                <a:cubicBezTo>
                  <a:pt x="19784" y="8779"/>
                  <a:pt x="19617" y="8629"/>
                  <a:pt x="19449" y="8629"/>
                </a:cubicBezTo>
                <a:cubicBezTo>
                  <a:pt x="19197" y="8629"/>
                  <a:pt x="18974" y="8943"/>
                  <a:pt x="18919" y="9381"/>
                </a:cubicBezTo>
                <a:lnTo>
                  <a:pt x="17396" y="9410"/>
                </a:lnTo>
                <a:cubicBezTo>
                  <a:pt x="17214" y="8422"/>
                  <a:pt x="16825" y="7505"/>
                  <a:pt x="16252" y="6684"/>
                </a:cubicBezTo>
                <a:lnTo>
                  <a:pt x="17774" y="4753"/>
                </a:lnTo>
                <a:cubicBezTo>
                  <a:pt x="18199" y="4975"/>
                  <a:pt x="18619" y="5094"/>
                  <a:pt x="18964" y="5094"/>
                </a:cubicBezTo>
                <a:cubicBezTo>
                  <a:pt x="19254" y="5094"/>
                  <a:pt x="19490" y="5010"/>
                  <a:pt x="19631" y="4835"/>
                </a:cubicBezTo>
                <a:cubicBezTo>
                  <a:pt x="20008" y="4356"/>
                  <a:pt x="19547" y="3383"/>
                  <a:pt x="18597" y="2670"/>
                </a:cubicBezTo>
                <a:cubicBezTo>
                  <a:pt x="18528" y="2616"/>
                  <a:pt x="18444" y="2561"/>
                  <a:pt x="18360" y="2507"/>
                </a:cubicBezTo>
                <a:cubicBezTo>
                  <a:pt x="18151" y="2369"/>
                  <a:pt x="17914" y="2246"/>
                  <a:pt x="17676" y="2164"/>
                </a:cubicBezTo>
                <a:cubicBezTo>
                  <a:pt x="17564" y="2123"/>
                  <a:pt x="17453" y="2081"/>
                  <a:pt x="17341" y="2054"/>
                </a:cubicBezTo>
                <a:cubicBezTo>
                  <a:pt x="17173" y="2014"/>
                  <a:pt x="17014" y="1992"/>
                  <a:pt x="16868" y="1992"/>
                </a:cubicBezTo>
                <a:cubicBezTo>
                  <a:pt x="16576" y="1992"/>
                  <a:pt x="16340" y="2078"/>
                  <a:pt x="16209" y="2259"/>
                </a:cubicBezTo>
                <a:cubicBezTo>
                  <a:pt x="15902" y="2643"/>
                  <a:pt x="16141" y="3341"/>
                  <a:pt x="16741" y="3986"/>
                </a:cubicBezTo>
                <a:lnTo>
                  <a:pt x="15386" y="5697"/>
                </a:lnTo>
                <a:cubicBezTo>
                  <a:pt x="14088" y="4436"/>
                  <a:pt x="12321" y="3743"/>
                  <a:pt x="10503" y="3743"/>
                </a:cubicBezTo>
                <a:cubicBezTo>
                  <a:pt x="10387" y="3743"/>
                  <a:pt x="10268" y="3747"/>
                  <a:pt x="10150" y="3753"/>
                </a:cubicBezTo>
                <a:lnTo>
                  <a:pt x="9340" y="1369"/>
                </a:lnTo>
                <a:cubicBezTo>
                  <a:pt x="9872" y="1095"/>
                  <a:pt x="10193" y="698"/>
                  <a:pt x="10081" y="384"/>
                </a:cubicBezTo>
                <a:cubicBezTo>
                  <a:pt x="10011" y="165"/>
                  <a:pt x="9745" y="40"/>
                  <a:pt x="9411"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220" name="Google Shape;162;p15"/>
          <p:cNvSpPr/>
          <p:nvPr/>
        </p:nvSpPr>
        <p:spPr>
          <a:xfrm>
            <a:off x="8238274" y="1101762"/>
            <a:ext cx="371395" cy="378687"/>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610" y="1300"/>
                </a:moveTo>
                <a:lnTo>
                  <a:pt x="7624" y="1314"/>
                </a:lnTo>
                <a:cubicBezTo>
                  <a:pt x="7610" y="1314"/>
                  <a:pt x="7596" y="1300"/>
                  <a:pt x="7596" y="1300"/>
                </a:cubicBezTo>
                <a:close/>
                <a:moveTo>
                  <a:pt x="1146" y="6999"/>
                </a:moveTo>
                <a:cubicBezTo>
                  <a:pt x="1154" y="7007"/>
                  <a:pt x="1156" y="7014"/>
                  <a:pt x="1161" y="7021"/>
                </a:cubicBezTo>
                <a:lnTo>
                  <a:pt x="1146" y="7012"/>
                </a:lnTo>
                <a:cubicBezTo>
                  <a:pt x="1146" y="7012"/>
                  <a:pt x="1146" y="6999"/>
                  <a:pt x="1146" y="6999"/>
                </a:cubicBezTo>
                <a:close/>
                <a:moveTo>
                  <a:pt x="9159" y="0"/>
                </a:moveTo>
                <a:cubicBezTo>
                  <a:pt x="8992" y="13"/>
                  <a:pt x="8824" y="40"/>
                  <a:pt x="8656" y="82"/>
                </a:cubicBezTo>
                <a:cubicBezTo>
                  <a:pt x="8588" y="96"/>
                  <a:pt x="8517" y="109"/>
                  <a:pt x="8461" y="136"/>
                </a:cubicBezTo>
                <a:cubicBezTo>
                  <a:pt x="7694" y="384"/>
                  <a:pt x="7176" y="903"/>
                  <a:pt x="7317" y="1300"/>
                </a:cubicBezTo>
                <a:cubicBezTo>
                  <a:pt x="7392" y="1546"/>
                  <a:pt x="7713" y="1676"/>
                  <a:pt x="8135" y="1676"/>
                </a:cubicBezTo>
                <a:cubicBezTo>
                  <a:pt x="8255" y="1676"/>
                  <a:pt x="8383" y="1666"/>
                  <a:pt x="8517" y="1644"/>
                </a:cubicBezTo>
                <a:lnTo>
                  <a:pt x="9270" y="3863"/>
                </a:lnTo>
                <a:cubicBezTo>
                  <a:pt x="6939" y="4273"/>
                  <a:pt x="4984" y="5821"/>
                  <a:pt x="4077" y="7971"/>
                </a:cubicBezTo>
                <a:lnTo>
                  <a:pt x="4049" y="8038"/>
                </a:lnTo>
                <a:cubicBezTo>
                  <a:pt x="3993" y="8176"/>
                  <a:pt x="3938" y="8313"/>
                  <a:pt x="3895" y="8437"/>
                </a:cubicBezTo>
                <a:lnTo>
                  <a:pt x="1537" y="7833"/>
                </a:lnTo>
                <a:cubicBezTo>
                  <a:pt x="1592" y="7286"/>
                  <a:pt x="1439" y="6820"/>
                  <a:pt x="1132" y="6738"/>
                </a:cubicBezTo>
                <a:cubicBezTo>
                  <a:pt x="1099" y="6729"/>
                  <a:pt x="1067" y="6726"/>
                  <a:pt x="1034" y="6726"/>
                </a:cubicBezTo>
                <a:cubicBezTo>
                  <a:pt x="667" y="6726"/>
                  <a:pt x="264" y="7209"/>
                  <a:pt x="84" y="7875"/>
                </a:cubicBezTo>
                <a:cubicBezTo>
                  <a:pt x="70" y="7944"/>
                  <a:pt x="57" y="8011"/>
                  <a:pt x="43" y="8067"/>
                </a:cubicBezTo>
                <a:cubicBezTo>
                  <a:pt x="14" y="8230"/>
                  <a:pt x="0" y="8382"/>
                  <a:pt x="0" y="8546"/>
                </a:cubicBezTo>
                <a:cubicBezTo>
                  <a:pt x="0" y="8614"/>
                  <a:pt x="14" y="8696"/>
                  <a:pt x="14" y="8765"/>
                </a:cubicBezTo>
                <a:cubicBezTo>
                  <a:pt x="70" y="9080"/>
                  <a:pt x="209" y="9314"/>
                  <a:pt x="418" y="9367"/>
                </a:cubicBezTo>
                <a:cubicBezTo>
                  <a:pt x="453" y="9376"/>
                  <a:pt x="487" y="9381"/>
                  <a:pt x="523" y="9381"/>
                </a:cubicBezTo>
                <a:cubicBezTo>
                  <a:pt x="816" y="9381"/>
                  <a:pt x="1127" y="9080"/>
                  <a:pt x="1327" y="8614"/>
                </a:cubicBezTo>
                <a:lnTo>
                  <a:pt x="3686" y="9231"/>
                </a:lnTo>
                <a:cubicBezTo>
                  <a:pt x="3686" y="9231"/>
                  <a:pt x="3686" y="9245"/>
                  <a:pt x="3686" y="9258"/>
                </a:cubicBezTo>
                <a:cubicBezTo>
                  <a:pt x="3645" y="9450"/>
                  <a:pt x="3617" y="9628"/>
                  <a:pt x="3602" y="9820"/>
                </a:cubicBezTo>
                <a:lnTo>
                  <a:pt x="3574" y="9998"/>
                </a:lnTo>
                <a:cubicBezTo>
                  <a:pt x="3561" y="10148"/>
                  <a:pt x="3561" y="10299"/>
                  <a:pt x="3561" y="10463"/>
                </a:cubicBezTo>
                <a:lnTo>
                  <a:pt x="3561" y="10587"/>
                </a:lnTo>
                <a:cubicBezTo>
                  <a:pt x="3561" y="10764"/>
                  <a:pt x="3561" y="10956"/>
                  <a:pt x="3574" y="11147"/>
                </a:cubicBezTo>
                <a:lnTo>
                  <a:pt x="3588" y="11299"/>
                </a:lnTo>
                <a:cubicBezTo>
                  <a:pt x="3617" y="11464"/>
                  <a:pt x="3631" y="11613"/>
                  <a:pt x="3658" y="11765"/>
                </a:cubicBezTo>
                <a:cubicBezTo>
                  <a:pt x="3658" y="11805"/>
                  <a:pt x="3672" y="11861"/>
                  <a:pt x="3686" y="11901"/>
                </a:cubicBezTo>
                <a:cubicBezTo>
                  <a:pt x="3729" y="12093"/>
                  <a:pt x="3770" y="12285"/>
                  <a:pt x="3826" y="12463"/>
                </a:cubicBezTo>
                <a:lnTo>
                  <a:pt x="3868" y="12586"/>
                </a:lnTo>
                <a:cubicBezTo>
                  <a:pt x="3910" y="12737"/>
                  <a:pt x="3965" y="12900"/>
                  <a:pt x="4022" y="13052"/>
                </a:cubicBezTo>
                <a:cubicBezTo>
                  <a:pt x="4049" y="13092"/>
                  <a:pt x="4063" y="13148"/>
                  <a:pt x="4077" y="13188"/>
                </a:cubicBezTo>
                <a:cubicBezTo>
                  <a:pt x="4120" y="13284"/>
                  <a:pt x="4161" y="13380"/>
                  <a:pt x="4202" y="13476"/>
                </a:cubicBezTo>
                <a:lnTo>
                  <a:pt x="2317" y="14805"/>
                </a:lnTo>
                <a:cubicBezTo>
                  <a:pt x="1868" y="14354"/>
                  <a:pt x="1360" y="14093"/>
                  <a:pt x="960" y="14093"/>
                </a:cubicBezTo>
                <a:cubicBezTo>
                  <a:pt x="813" y="14093"/>
                  <a:pt x="681" y="14129"/>
                  <a:pt x="573" y="14203"/>
                </a:cubicBezTo>
                <a:cubicBezTo>
                  <a:pt x="293" y="14408"/>
                  <a:pt x="223" y="14818"/>
                  <a:pt x="336" y="15311"/>
                </a:cubicBezTo>
                <a:cubicBezTo>
                  <a:pt x="364" y="15421"/>
                  <a:pt x="391" y="15530"/>
                  <a:pt x="434" y="15641"/>
                </a:cubicBezTo>
                <a:cubicBezTo>
                  <a:pt x="516" y="15873"/>
                  <a:pt x="628" y="16092"/>
                  <a:pt x="755" y="16311"/>
                </a:cubicBezTo>
                <a:cubicBezTo>
                  <a:pt x="810" y="16393"/>
                  <a:pt x="866" y="16475"/>
                  <a:pt x="936" y="16558"/>
                </a:cubicBezTo>
                <a:cubicBezTo>
                  <a:pt x="1480" y="17293"/>
                  <a:pt x="2183" y="17756"/>
                  <a:pt x="2706" y="17756"/>
                </a:cubicBezTo>
                <a:cubicBezTo>
                  <a:pt x="2856" y="17756"/>
                  <a:pt x="2989" y="17719"/>
                  <a:pt x="3099" y="17640"/>
                </a:cubicBezTo>
                <a:cubicBezTo>
                  <a:pt x="3504" y="17352"/>
                  <a:pt x="3477" y="16612"/>
                  <a:pt x="3085" y="15818"/>
                </a:cubicBezTo>
                <a:lnTo>
                  <a:pt x="4845" y="14558"/>
                </a:lnTo>
                <a:cubicBezTo>
                  <a:pt x="4929" y="14669"/>
                  <a:pt x="5027" y="14778"/>
                  <a:pt x="5111" y="14901"/>
                </a:cubicBezTo>
                <a:cubicBezTo>
                  <a:pt x="5698" y="15599"/>
                  <a:pt x="6423" y="16188"/>
                  <a:pt x="7246" y="16612"/>
                </a:cubicBezTo>
                <a:cubicBezTo>
                  <a:pt x="7596" y="16790"/>
                  <a:pt x="7958" y="16942"/>
                  <a:pt x="8335" y="17064"/>
                </a:cubicBezTo>
                <a:cubicBezTo>
                  <a:pt x="8461" y="17106"/>
                  <a:pt x="8572" y="17133"/>
                  <a:pt x="8699" y="17174"/>
                </a:cubicBezTo>
                <a:cubicBezTo>
                  <a:pt x="8963" y="17243"/>
                  <a:pt x="9229" y="17283"/>
                  <a:pt x="9495" y="17325"/>
                </a:cubicBezTo>
                <a:lnTo>
                  <a:pt x="9606" y="19886"/>
                </a:lnTo>
                <a:cubicBezTo>
                  <a:pt x="8895" y="20022"/>
                  <a:pt x="8392" y="20392"/>
                  <a:pt x="8419" y="20789"/>
                </a:cubicBezTo>
                <a:cubicBezTo>
                  <a:pt x="8433" y="21245"/>
                  <a:pt x="9162" y="21600"/>
                  <a:pt x="10061" y="21600"/>
                </a:cubicBezTo>
                <a:cubicBezTo>
                  <a:pt x="10109" y="21600"/>
                  <a:pt x="10157" y="21600"/>
                  <a:pt x="10207" y="21598"/>
                </a:cubicBezTo>
                <a:cubicBezTo>
                  <a:pt x="10291" y="21598"/>
                  <a:pt x="10375" y="21583"/>
                  <a:pt x="10457" y="21570"/>
                </a:cubicBezTo>
                <a:cubicBezTo>
                  <a:pt x="10653" y="21556"/>
                  <a:pt x="10863" y="21502"/>
                  <a:pt x="11057" y="21447"/>
                </a:cubicBezTo>
                <a:cubicBezTo>
                  <a:pt x="11155" y="21420"/>
                  <a:pt x="11239" y="21378"/>
                  <a:pt x="11323" y="21338"/>
                </a:cubicBezTo>
                <a:cubicBezTo>
                  <a:pt x="11700" y="21159"/>
                  <a:pt x="11937" y="20898"/>
                  <a:pt x="11923" y="20626"/>
                </a:cubicBezTo>
                <a:cubicBezTo>
                  <a:pt x="11896" y="20229"/>
                  <a:pt x="11366" y="19913"/>
                  <a:pt x="10653" y="19832"/>
                </a:cubicBezTo>
                <a:lnTo>
                  <a:pt x="10639" y="19832"/>
                </a:lnTo>
                <a:lnTo>
                  <a:pt x="10541" y="17408"/>
                </a:lnTo>
                <a:cubicBezTo>
                  <a:pt x="10611" y="17408"/>
                  <a:pt x="10695" y="17408"/>
                  <a:pt x="10779" y="17392"/>
                </a:cubicBezTo>
                <a:cubicBezTo>
                  <a:pt x="11114" y="17392"/>
                  <a:pt x="11448" y="17352"/>
                  <a:pt x="11771" y="17298"/>
                </a:cubicBezTo>
                <a:cubicBezTo>
                  <a:pt x="12230" y="17216"/>
                  <a:pt x="12678" y="17091"/>
                  <a:pt x="13110" y="16928"/>
                </a:cubicBezTo>
                <a:cubicBezTo>
                  <a:pt x="13319" y="16846"/>
                  <a:pt x="13515" y="16750"/>
                  <a:pt x="13724" y="16640"/>
                </a:cubicBezTo>
                <a:lnTo>
                  <a:pt x="14716" y="17858"/>
                </a:lnTo>
                <a:cubicBezTo>
                  <a:pt x="14422" y="18188"/>
                  <a:pt x="14297" y="18557"/>
                  <a:pt x="14465" y="18748"/>
                </a:cubicBezTo>
                <a:cubicBezTo>
                  <a:pt x="14534" y="18832"/>
                  <a:pt x="14647" y="18871"/>
                  <a:pt x="14786" y="18871"/>
                </a:cubicBezTo>
                <a:cubicBezTo>
                  <a:pt x="15038" y="18871"/>
                  <a:pt x="15374" y="18742"/>
                  <a:pt x="15679" y="18503"/>
                </a:cubicBezTo>
                <a:cubicBezTo>
                  <a:pt x="15721" y="18476"/>
                  <a:pt x="15750" y="18434"/>
                  <a:pt x="15791" y="18407"/>
                </a:cubicBezTo>
                <a:cubicBezTo>
                  <a:pt x="15889" y="18311"/>
                  <a:pt x="15973" y="18215"/>
                  <a:pt x="16043" y="18119"/>
                </a:cubicBezTo>
                <a:cubicBezTo>
                  <a:pt x="16084" y="18064"/>
                  <a:pt x="16112" y="18023"/>
                  <a:pt x="16141" y="17968"/>
                </a:cubicBezTo>
                <a:cubicBezTo>
                  <a:pt x="16266" y="17736"/>
                  <a:pt x="16280" y="17530"/>
                  <a:pt x="16168" y="17392"/>
                </a:cubicBezTo>
                <a:cubicBezTo>
                  <a:pt x="16100" y="17307"/>
                  <a:pt x="15981" y="17265"/>
                  <a:pt x="15837" y="17265"/>
                </a:cubicBezTo>
                <a:cubicBezTo>
                  <a:pt x="15662" y="17265"/>
                  <a:pt x="15448" y="17327"/>
                  <a:pt x="15234" y="17448"/>
                </a:cubicBezTo>
                <a:lnTo>
                  <a:pt x="14297" y="16311"/>
                </a:lnTo>
                <a:cubicBezTo>
                  <a:pt x="14716" y="16052"/>
                  <a:pt x="15120" y="15735"/>
                  <a:pt x="15470" y="15380"/>
                </a:cubicBezTo>
                <a:cubicBezTo>
                  <a:pt x="15525" y="15325"/>
                  <a:pt x="15568" y="15271"/>
                  <a:pt x="15623" y="15202"/>
                </a:cubicBezTo>
                <a:cubicBezTo>
                  <a:pt x="15736" y="15093"/>
                  <a:pt x="15848" y="14970"/>
                  <a:pt x="15959" y="14845"/>
                </a:cubicBezTo>
                <a:cubicBezTo>
                  <a:pt x="16014" y="14778"/>
                  <a:pt x="16057" y="14696"/>
                  <a:pt x="16112" y="14627"/>
                </a:cubicBezTo>
                <a:cubicBezTo>
                  <a:pt x="16209" y="14504"/>
                  <a:pt x="16293" y="14381"/>
                  <a:pt x="16378" y="14256"/>
                </a:cubicBezTo>
                <a:cubicBezTo>
                  <a:pt x="16434" y="14189"/>
                  <a:pt x="16475" y="14107"/>
                  <a:pt x="16516" y="14024"/>
                </a:cubicBezTo>
                <a:cubicBezTo>
                  <a:pt x="16559" y="13955"/>
                  <a:pt x="16600" y="13888"/>
                  <a:pt x="16643" y="13819"/>
                </a:cubicBezTo>
                <a:lnTo>
                  <a:pt x="19099" y="14653"/>
                </a:lnTo>
                <a:cubicBezTo>
                  <a:pt x="18960" y="15503"/>
                  <a:pt x="19142" y="16230"/>
                  <a:pt x="19617" y="16393"/>
                </a:cubicBezTo>
                <a:cubicBezTo>
                  <a:pt x="19683" y="16417"/>
                  <a:pt x="19751" y="16428"/>
                  <a:pt x="19821" y="16428"/>
                </a:cubicBezTo>
                <a:cubicBezTo>
                  <a:pt x="20377" y="16428"/>
                  <a:pt x="21041" y="15735"/>
                  <a:pt x="21375" y="14749"/>
                </a:cubicBezTo>
                <a:cubicBezTo>
                  <a:pt x="21418" y="14653"/>
                  <a:pt x="21446" y="14573"/>
                  <a:pt x="21459" y="14477"/>
                </a:cubicBezTo>
                <a:cubicBezTo>
                  <a:pt x="21530" y="14243"/>
                  <a:pt x="21571" y="13997"/>
                  <a:pt x="21585" y="13737"/>
                </a:cubicBezTo>
                <a:cubicBezTo>
                  <a:pt x="21600" y="13627"/>
                  <a:pt x="21600" y="13518"/>
                  <a:pt x="21585" y="13393"/>
                </a:cubicBezTo>
                <a:cubicBezTo>
                  <a:pt x="21543" y="12900"/>
                  <a:pt x="21362" y="12517"/>
                  <a:pt x="21027" y="12408"/>
                </a:cubicBezTo>
                <a:cubicBezTo>
                  <a:pt x="20967" y="12389"/>
                  <a:pt x="20905" y="12379"/>
                  <a:pt x="20842" y="12379"/>
                </a:cubicBezTo>
                <a:cubicBezTo>
                  <a:pt x="20411" y="12379"/>
                  <a:pt x="19897" y="12806"/>
                  <a:pt x="19533" y="13462"/>
                </a:cubicBezTo>
                <a:lnTo>
                  <a:pt x="17146" y="12668"/>
                </a:lnTo>
                <a:cubicBezTo>
                  <a:pt x="17187" y="12559"/>
                  <a:pt x="17214" y="12450"/>
                  <a:pt x="17244" y="12340"/>
                </a:cubicBezTo>
                <a:cubicBezTo>
                  <a:pt x="17271" y="12258"/>
                  <a:pt x="17285" y="12189"/>
                  <a:pt x="17299" y="12106"/>
                </a:cubicBezTo>
                <a:cubicBezTo>
                  <a:pt x="17341" y="11957"/>
                  <a:pt x="17369" y="11792"/>
                  <a:pt x="17396" y="11640"/>
                </a:cubicBezTo>
                <a:cubicBezTo>
                  <a:pt x="17410" y="11573"/>
                  <a:pt x="17410" y="11504"/>
                  <a:pt x="17425" y="11422"/>
                </a:cubicBezTo>
                <a:cubicBezTo>
                  <a:pt x="17453" y="11258"/>
                  <a:pt x="17453" y="11080"/>
                  <a:pt x="17467" y="10929"/>
                </a:cubicBezTo>
                <a:cubicBezTo>
                  <a:pt x="17467" y="10875"/>
                  <a:pt x="17480" y="10833"/>
                  <a:pt x="17480" y="10792"/>
                </a:cubicBezTo>
                <a:cubicBezTo>
                  <a:pt x="17480" y="10545"/>
                  <a:pt x="17480" y="10299"/>
                  <a:pt x="17467" y="10052"/>
                </a:cubicBezTo>
                <a:lnTo>
                  <a:pt x="18919" y="10039"/>
                </a:lnTo>
                <a:cubicBezTo>
                  <a:pt x="18988" y="10478"/>
                  <a:pt x="19213" y="10792"/>
                  <a:pt x="19463" y="10792"/>
                </a:cubicBezTo>
                <a:cubicBezTo>
                  <a:pt x="19784" y="10792"/>
                  <a:pt x="20022" y="10299"/>
                  <a:pt x="20022" y="9711"/>
                </a:cubicBezTo>
                <a:lnTo>
                  <a:pt x="20022" y="9546"/>
                </a:lnTo>
                <a:cubicBezTo>
                  <a:pt x="20008" y="9423"/>
                  <a:pt x="19979" y="9298"/>
                  <a:pt x="19952" y="9176"/>
                </a:cubicBezTo>
                <a:cubicBezTo>
                  <a:pt x="19924" y="9122"/>
                  <a:pt x="19911" y="9066"/>
                  <a:pt x="19881" y="9011"/>
                </a:cubicBezTo>
                <a:cubicBezTo>
                  <a:pt x="19784" y="8779"/>
                  <a:pt x="19617" y="8629"/>
                  <a:pt x="19449" y="8629"/>
                </a:cubicBezTo>
                <a:cubicBezTo>
                  <a:pt x="19197" y="8629"/>
                  <a:pt x="18974" y="8943"/>
                  <a:pt x="18919" y="9381"/>
                </a:cubicBezTo>
                <a:lnTo>
                  <a:pt x="17396" y="9410"/>
                </a:lnTo>
                <a:cubicBezTo>
                  <a:pt x="17214" y="8422"/>
                  <a:pt x="16825" y="7505"/>
                  <a:pt x="16252" y="6684"/>
                </a:cubicBezTo>
                <a:lnTo>
                  <a:pt x="17774" y="4753"/>
                </a:lnTo>
                <a:cubicBezTo>
                  <a:pt x="18199" y="4975"/>
                  <a:pt x="18619" y="5094"/>
                  <a:pt x="18964" y="5094"/>
                </a:cubicBezTo>
                <a:cubicBezTo>
                  <a:pt x="19254" y="5094"/>
                  <a:pt x="19490" y="5010"/>
                  <a:pt x="19631" y="4835"/>
                </a:cubicBezTo>
                <a:cubicBezTo>
                  <a:pt x="20008" y="4356"/>
                  <a:pt x="19547" y="3383"/>
                  <a:pt x="18597" y="2670"/>
                </a:cubicBezTo>
                <a:cubicBezTo>
                  <a:pt x="18528" y="2616"/>
                  <a:pt x="18444" y="2561"/>
                  <a:pt x="18360" y="2507"/>
                </a:cubicBezTo>
                <a:cubicBezTo>
                  <a:pt x="18151" y="2369"/>
                  <a:pt x="17914" y="2246"/>
                  <a:pt x="17676" y="2164"/>
                </a:cubicBezTo>
                <a:cubicBezTo>
                  <a:pt x="17564" y="2123"/>
                  <a:pt x="17453" y="2081"/>
                  <a:pt x="17341" y="2054"/>
                </a:cubicBezTo>
                <a:cubicBezTo>
                  <a:pt x="17173" y="2014"/>
                  <a:pt x="17014" y="1992"/>
                  <a:pt x="16868" y="1992"/>
                </a:cubicBezTo>
                <a:cubicBezTo>
                  <a:pt x="16576" y="1992"/>
                  <a:pt x="16340" y="2078"/>
                  <a:pt x="16209" y="2259"/>
                </a:cubicBezTo>
                <a:cubicBezTo>
                  <a:pt x="15902" y="2643"/>
                  <a:pt x="16141" y="3341"/>
                  <a:pt x="16741" y="3986"/>
                </a:cubicBezTo>
                <a:lnTo>
                  <a:pt x="15386" y="5697"/>
                </a:lnTo>
                <a:cubicBezTo>
                  <a:pt x="14088" y="4436"/>
                  <a:pt x="12321" y="3743"/>
                  <a:pt x="10503" y="3743"/>
                </a:cubicBezTo>
                <a:cubicBezTo>
                  <a:pt x="10387" y="3743"/>
                  <a:pt x="10268" y="3747"/>
                  <a:pt x="10150" y="3753"/>
                </a:cubicBezTo>
                <a:lnTo>
                  <a:pt x="9340" y="1369"/>
                </a:lnTo>
                <a:cubicBezTo>
                  <a:pt x="9872" y="1095"/>
                  <a:pt x="10193" y="698"/>
                  <a:pt x="10081" y="384"/>
                </a:cubicBezTo>
                <a:cubicBezTo>
                  <a:pt x="10011" y="165"/>
                  <a:pt x="9745" y="40"/>
                  <a:pt x="9411"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221" name="Title Text"/>
          <p:cNvSpPr txBox="1"/>
          <p:nvPr>
            <p:ph type="title"/>
          </p:nvPr>
        </p:nvSpPr>
        <p:spPr>
          <a:xfrm>
            <a:off x="5195037" y="3392392"/>
            <a:ext cx="1560601" cy="577801"/>
          </a:xfrm>
          <a:prstGeom prst="rect">
            <a:avLst/>
          </a:prstGeom>
        </p:spPr>
        <p:txBody>
          <a:bodyPr anchor="b"/>
          <a:lstStyle>
            <a:lvl1pPr>
              <a:defRPr sz="2400"/>
            </a:lvl1pPr>
          </a:lstStyle>
          <a:p>
            <a:pPr/>
            <a:r>
              <a:t>Title Text</a:t>
            </a:r>
          </a:p>
        </p:txBody>
      </p:sp>
      <p:sp>
        <p:nvSpPr>
          <p:cNvPr id="222" name="Body Level One…"/>
          <p:cNvSpPr txBox="1"/>
          <p:nvPr>
            <p:ph type="body" sz="quarter" idx="1"/>
          </p:nvPr>
        </p:nvSpPr>
        <p:spPr>
          <a:xfrm>
            <a:off x="4895586" y="3811125"/>
            <a:ext cx="2159401" cy="875401"/>
          </a:xfrm>
          <a:prstGeom prst="rect">
            <a:avLst/>
          </a:prstGeom>
        </p:spPr>
        <p:txBody>
          <a:bodyPr>
            <a:normAutofit fontScale="100000" lnSpcReduction="0"/>
          </a:bodyPr>
          <a:lstStyle>
            <a:lvl1pPr marL="342900" indent="-228600" algn="ctr">
              <a:lnSpc>
                <a:spcPct val="100000"/>
              </a:lnSpc>
              <a:buClrTx/>
              <a:buSzTx/>
              <a:buFontTx/>
              <a:buNone/>
              <a:defRPr sz="1400">
                <a:solidFill>
                  <a:srgbClr val="F1EFFF"/>
                </a:solidFill>
              </a:defRPr>
            </a:lvl1pPr>
            <a:lvl2pPr marL="342900" indent="254000" algn="ctr">
              <a:lnSpc>
                <a:spcPct val="100000"/>
              </a:lnSpc>
              <a:buClrTx/>
              <a:buSzTx/>
              <a:buFontTx/>
              <a:buNone/>
              <a:defRPr sz="1400">
                <a:solidFill>
                  <a:srgbClr val="F1EFFF"/>
                </a:solidFill>
              </a:defRPr>
            </a:lvl2pPr>
            <a:lvl3pPr marL="342900" indent="711200" algn="ctr">
              <a:lnSpc>
                <a:spcPct val="100000"/>
              </a:lnSpc>
              <a:buClrTx/>
              <a:buSzTx/>
              <a:buFontTx/>
              <a:buNone/>
              <a:defRPr sz="1400">
                <a:solidFill>
                  <a:srgbClr val="F1EFFF"/>
                </a:solidFill>
              </a:defRPr>
            </a:lvl3pPr>
            <a:lvl4pPr marL="342900" indent="1168400" algn="ctr">
              <a:lnSpc>
                <a:spcPct val="100000"/>
              </a:lnSpc>
              <a:buClrTx/>
              <a:buSzTx/>
              <a:buFontTx/>
              <a:buNone/>
              <a:defRPr sz="1400">
                <a:solidFill>
                  <a:srgbClr val="F1EFFF"/>
                </a:solidFill>
              </a:defRPr>
            </a:lvl4pPr>
            <a:lvl5pPr marL="342900" indent="1625600" algn="ctr">
              <a:lnSpc>
                <a:spcPct val="100000"/>
              </a:lnSpc>
              <a:buClrTx/>
              <a:buSzTx/>
              <a:buFontTx/>
              <a:buNone/>
              <a:defRPr sz="1400">
                <a:solidFill>
                  <a:srgbClr val="F1E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3">
    <p:spTree>
      <p:nvGrpSpPr>
        <p:cNvPr id="1" name=""/>
        <p:cNvGrpSpPr/>
        <p:nvPr/>
      </p:nvGrpSpPr>
      <p:grpSpPr>
        <a:xfrm>
          <a:off x="0" y="0"/>
          <a:ext cx="0" cy="0"/>
          <a:chOff x="0" y="0"/>
          <a:chExt cx="0" cy="0"/>
        </a:xfrm>
      </p:grpSpPr>
      <p:sp>
        <p:nvSpPr>
          <p:cNvPr id="230" name="Google Shape;173;p16"/>
          <p:cNvSpPr/>
          <p:nvPr/>
        </p:nvSpPr>
        <p:spPr>
          <a:xfrm flipH="1" rot="16200000">
            <a:off x="-210693" y="1272720"/>
            <a:ext cx="3921999" cy="3819388"/>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231" name="Title Text"/>
          <p:cNvSpPr txBox="1"/>
          <p:nvPr>
            <p:ph type="title"/>
          </p:nvPr>
        </p:nvSpPr>
        <p:spPr>
          <a:xfrm>
            <a:off x="1020837" y="1849951"/>
            <a:ext cx="1824000" cy="577801"/>
          </a:xfrm>
          <a:prstGeom prst="rect">
            <a:avLst/>
          </a:prstGeom>
        </p:spPr>
        <p:txBody>
          <a:bodyPr anchor="b"/>
          <a:lstStyle>
            <a:lvl1pPr>
              <a:defRPr sz="2400"/>
            </a:lvl1pPr>
          </a:lstStyle>
          <a:p>
            <a:pPr/>
            <a:r>
              <a:t>Title Text</a:t>
            </a:r>
          </a:p>
        </p:txBody>
      </p:sp>
      <p:sp>
        <p:nvSpPr>
          <p:cNvPr id="232" name="Body Level One…"/>
          <p:cNvSpPr txBox="1"/>
          <p:nvPr>
            <p:ph type="body" sz="quarter" idx="1"/>
          </p:nvPr>
        </p:nvSpPr>
        <p:spPr>
          <a:xfrm>
            <a:off x="1056386" y="2282032"/>
            <a:ext cx="1752901" cy="634201"/>
          </a:xfrm>
          <a:prstGeom prst="rect">
            <a:avLst/>
          </a:prstGeom>
        </p:spPr>
        <p:txBody>
          <a:bodyPr>
            <a:normAutofit fontScale="100000" lnSpcReduction="0"/>
          </a:bodyPr>
          <a:lstStyle>
            <a:lvl1pPr marL="342900" indent="-228600" algn="ctr">
              <a:lnSpc>
                <a:spcPct val="100000"/>
              </a:lnSpc>
              <a:buClrTx/>
              <a:buSzTx/>
              <a:buFontTx/>
              <a:buNone/>
              <a:defRPr sz="1300">
                <a:solidFill>
                  <a:srgbClr val="F1EFFF"/>
                </a:solidFill>
              </a:defRPr>
            </a:lvl1pPr>
            <a:lvl2pPr marL="342900" indent="254000" algn="ctr">
              <a:lnSpc>
                <a:spcPct val="100000"/>
              </a:lnSpc>
              <a:buClrTx/>
              <a:buSzTx/>
              <a:buFontTx/>
              <a:buNone/>
              <a:defRPr sz="1300">
                <a:solidFill>
                  <a:srgbClr val="F1EFFF"/>
                </a:solidFill>
              </a:defRPr>
            </a:lvl2pPr>
            <a:lvl3pPr marL="342900" indent="711200" algn="ctr">
              <a:lnSpc>
                <a:spcPct val="100000"/>
              </a:lnSpc>
              <a:buClrTx/>
              <a:buSzTx/>
              <a:buFontTx/>
              <a:buNone/>
              <a:defRPr sz="1300">
                <a:solidFill>
                  <a:srgbClr val="F1EFFF"/>
                </a:solidFill>
              </a:defRPr>
            </a:lvl3pPr>
            <a:lvl4pPr marL="342900" indent="1168400" algn="ctr">
              <a:lnSpc>
                <a:spcPct val="100000"/>
              </a:lnSpc>
              <a:buClrTx/>
              <a:buSzTx/>
              <a:buFontTx/>
              <a:buNone/>
              <a:defRPr sz="1300">
                <a:solidFill>
                  <a:srgbClr val="F1EFFF"/>
                </a:solidFill>
              </a:defRPr>
            </a:lvl4pPr>
            <a:lvl5pPr marL="342900" indent="1625600" algn="ctr">
              <a:lnSpc>
                <a:spcPct val="100000"/>
              </a:lnSpc>
              <a:buClrTx/>
              <a:buSzTx/>
              <a:buFontTx/>
              <a:buNone/>
              <a:defRPr sz="1300">
                <a:solidFill>
                  <a:srgbClr val="F1E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5">
    <p:spTree>
      <p:nvGrpSpPr>
        <p:cNvPr id="1" name=""/>
        <p:cNvGrpSpPr/>
        <p:nvPr/>
      </p:nvGrpSpPr>
      <p:grpSpPr>
        <a:xfrm>
          <a:off x="0" y="0"/>
          <a:ext cx="0" cy="0"/>
          <a:chOff x="0" y="0"/>
          <a:chExt cx="0" cy="0"/>
        </a:xfrm>
      </p:grpSpPr>
      <p:sp>
        <p:nvSpPr>
          <p:cNvPr id="240" name="Google Shape;188;p17"/>
          <p:cNvSpPr/>
          <p:nvPr/>
        </p:nvSpPr>
        <p:spPr>
          <a:xfrm flipH="1" rot="20343904">
            <a:off x="287662" y="668790"/>
            <a:ext cx="2878819" cy="2199548"/>
          </a:xfrm>
          <a:custGeom>
            <a:avLst/>
            <a:gdLst/>
            <a:ahLst/>
            <a:cxnLst>
              <a:cxn ang="0">
                <a:pos x="wd2" y="hd2"/>
              </a:cxn>
              <a:cxn ang="5400000">
                <a:pos x="wd2" y="hd2"/>
              </a:cxn>
              <a:cxn ang="10800000">
                <a:pos x="wd2" y="hd2"/>
              </a:cxn>
              <a:cxn ang="16200000">
                <a:pos x="wd2" y="hd2"/>
              </a:cxn>
            </a:cxnLst>
            <a:rect l="0" t="0" r="r" b="b"/>
            <a:pathLst>
              <a:path w="20491" h="21600" fill="norm" stroke="1" extrusionOk="0">
                <a:moveTo>
                  <a:pt x="10220" y="0"/>
                </a:moveTo>
                <a:cubicBezTo>
                  <a:pt x="9777" y="0"/>
                  <a:pt x="9218" y="215"/>
                  <a:pt x="8410" y="767"/>
                </a:cubicBezTo>
                <a:cubicBezTo>
                  <a:pt x="6683" y="1951"/>
                  <a:pt x="5923" y="2767"/>
                  <a:pt x="3911" y="3147"/>
                </a:cubicBezTo>
                <a:cubicBezTo>
                  <a:pt x="2256" y="3449"/>
                  <a:pt x="1150" y="3381"/>
                  <a:pt x="336" y="5515"/>
                </a:cubicBezTo>
                <a:cubicBezTo>
                  <a:pt x="-835" y="8621"/>
                  <a:pt x="1415" y="10564"/>
                  <a:pt x="1689" y="13458"/>
                </a:cubicBezTo>
                <a:cubicBezTo>
                  <a:pt x="1917" y="15871"/>
                  <a:pt x="437" y="18630"/>
                  <a:pt x="1661" y="20552"/>
                </a:cubicBezTo>
                <a:cubicBezTo>
                  <a:pt x="2139" y="21301"/>
                  <a:pt x="2850" y="21600"/>
                  <a:pt x="3620" y="21600"/>
                </a:cubicBezTo>
                <a:cubicBezTo>
                  <a:pt x="4502" y="21600"/>
                  <a:pt x="5463" y="21208"/>
                  <a:pt x="6234" y="20652"/>
                </a:cubicBezTo>
                <a:cubicBezTo>
                  <a:pt x="7670" y="19613"/>
                  <a:pt x="9024" y="18116"/>
                  <a:pt x="10696" y="18072"/>
                </a:cubicBezTo>
                <a:cubicBezTo>
                  <a:pt x="10722" y="18070"/>
                  <a:pt x="10747" y="18070"/>
                  <a:pt x="10772" y="18070"/>
                </a:cubicBezTo>
                <a:cubicBezTo>
                  <a:pt x="12090" y="18070"/>
                  <a:pt x="13418" y="18975"/>
                  <a:pt x="14686" y="18975"/>
                </a:cubicBezTo>
                <a:cubicBezTo>
                  <a:pt x="15013" y="18975"/>
                  <a:pt x="15336" y="18916"/>
                  <a:pt x="15653" y="18765"/>
                </a:cubicBezTo>
                <a:cubicBezTo>
                  <a:pt x="16851" y="18194"/>
                  <a:pt x="17427" y="16518"/>
                  <a:pt x="17600" y="14966"/>
                </a:cubicBezTo>
                <a:cubicBezTo>
                  <a:pt x="17775" y="13402"/>
                  <a:pt x="17665" y="11794"/>
                  <a:pt x="18058" y="10296"/>
                </a:cubicBezTo>
                <a:cubicBezTo>
                  <a:pt x="18515" y="8565"/>
                  <a:pt x="19603" y="7180"/>
                  <a:pt x="20180" y="5504"/>
                </a:cubicBezTo>
                <a:cubicBezTo>
                  <a:pt x="20765" y="3829"/>
                  <a:pt x="20573" y="1438"/>
                  <a:pt x="19192" y="767"/>
                </a:cubicBezTo>
                <a:cubicBezTo>
                  <a:pt x="18946" y="649"/>
                  <a:pt x="18698" y="600"/>
                  <a:pt x="18449" y="600"/>
                </a:cubicBezTo>
                <a:cubicBezTo>
                  <a:pt x="17012" y="600"/>
                  <a:pt x="15520" y="2262"/>
                  <a:pt x="14092" y="2262"/>
                </a:cubicBezTo>
                <a:cubicBezTo>
                  <a:pt x="13839" y="2262"/>
                  <a:pt x="13588" y="2209"/>
                  <a:pt x="13340" y="2086"/>
                </a:cubicBezTo>
                <a:cubicBezTo>
                  <a:pt x="11697" y="1284"/>
                  <a:pt x="11304" y="0"/>
                  <a:pt x="10220" y="0"/>
                </a:cubicBez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241" name="Google Shape;189;p17"/>
          <p:cNvSpPr/>
          <p:nvPr/>
        </p:nvSpPr>
        <p:spPr>
          <a:xfrm rot="5400000">
            <a:off x="5273256" y="1830895"/>
            <a:ext cx="3921999" cy="3819388"/>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242" name="Body Level One…"/>
          <p:cNvSpPr txBox="1"/>
          <p:nvPr>
            <p:ph type="body" sz="half" idx="1"/>
          </p:nvPr>
        </p:nvSpPr>
        <p:spPr>
          <a:xfrm>
            <a:off x="1630925" y="1451374"/>
            <a:ext cx="5882100" cy="2483401"/>
          </a:xfrm>
          <a:prstGeom prst="rect">
            <a:avLst/>
          </a:prstGeom>
        </p:spPr>
        <p:txBody>
          <a:bodyPr anchor="ctr">
            <a:normAutofit fontScale="100000" lnSpcReduction="0"/>
          </a:bodyPr>
          <a:lstStyle>
            <a:lvl1pPr indent="-330200" algn="ctr">
              <a:buClr>
                <a:schemeClr val="accent2"/>
              </a:buClr>
              <a:buSzPts val="1400"/>
              <a:defRPr sz="1400"/>
            </a:lvl1pPr>
            <a:lvl2pPr marL="914400" indent="-330200" algn="ctr">
              <a:buClr>
                <a:schemeClr val="accent2"/>
              </a:buClr>
              <a:buSzPts val="1400"/>
              <a:defRPr sz="1400"/>
            </a:lvl2pPr>
            <a:lvl3pPr marL="1371600" indent="-323850" algn="ctr">
              <a:buClr>
                <a:schemeClr val="accent2"/>
              </a:buClr>
              <a:buSzPts val="1400"/>
              <a:defRPr sz="1400"/>
            </a:lvl3pPr>
            <a:lvl4pPr marL="1828800" indent="-323850" algn="ctr">
              <a:buClr>
                <a:schemeClr val="accent2"/>
              </a:buClr>
              <a:buSzPts val="1400"/>
              <a:defRPr sz="1400"/>
            </a:lvl4pPr>
            <a:lvl5pPr marL="2286000" indent="-317500" algn="ctr">
              <a:buClr>
                <a:schemeClr val="accent2"/>
              </a:buClr>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243" name="Title Text"/>
          <p:cNvSpPr txBox="1"/>
          <p:nvPr>
            <p:ph type="title"/>
          </p:nvPr>
        </p:nvSpPr>
        <p:spPr>
          <a:prstGeom prst="rect">
            <a:avLst/>
          </a:prstGeom>
        </p:spPr>
        <p:txBody>
          <a:bodyPr/>
          <a:lstStyle/>
          <a:p>
            <a:pPr/>
            <a:r>
              <a:t>Title Text</a:t>
            </a:r>
          </a:p>
        </p:txBody>
      </p:sp>
      <p:sp>
        <p:nvSpPr>
          <p:cNvPr id="244" name="Google Shape;192;p17"/>
          <p:cNvSpPr/>
          <p:nvPr/>
        </p:nvSpPr>
        <p:spPr>
          <a:xfrm>
            <a:off x="8070656" y="1415224"/>
            <a:ext cx="306202" cy="317961"/>
          </a:xfrm>
          <a:custGeom>
            <a:avLst/>
            <a:gdLst/>
            <a:ahLst/>
            <a:cxnLst>
              <a:cxn ang="0">
                <a:pos x="wd2" y="hd2"/>
              </a:cxn>
              <a:cxn ang="5400000">
                <a:pos x="wd2" y="hd2"/>
              </a:cxn>
              <a:cxn ang="10800000">
                <a:pos x="wd2" y="hd2"/>
              </a:cxn>
              <a:cxn ang="16200000">
                <a:pos x="wd2" y="hd2"/>
              </a:cxn>
            </a:cxnLst>
            <a:rect l="0" t="0" r="r" b="b"/>
            <a:pathLst>
              <a:path w="21313" h="21600" fill="norm" stroke="1" extrusionOk="0">
                <a:moveTo>
                  <a:pt x="11088" y="0"/>
                </a:moveTo>
                <a:cubicBezTo>
                  <a:pt x="11038" y="0"/>
                  <a:pt x="10988" y="12"/>
                  <a:pt x="10938" y="37"/>
                </a:cubicBezTo>
                <a:cubicBezTo>
                  <a:pt x="10681" y="37"/>
                  <a:pt x="10424" y="92"/>
                  <a:pt x="10224" y="140"/>
                </a:cubicBezTo>
                <a:cubicBezTo>
                  <a:pt x="10068" y="189"/>
                  <a:pt x="9968" y="238"/>
                  <a:pt x="9868" y="287"/>
                </a:cubicBezTo>
                <a:cubicBezTo>
                  <a:pt x="9411" y="489"/>
                  <a:pt x="9104" y="788"/>
                  <a:pt x="9154" y="1136"/>
                </a:cubicBezTo>
                <a:cubicBezTo>
                  <a:pt x="9154" y="1582"/>
                  <a:pt x="9767" y="2027"/>
                  <a:pt x="10631" y="2125"/>
                </a:cubicBezTo>
                <a:lnTo>
                  <a:pt x="10681" y="4263"/>
                </a:lnTo>
                <a:cubicBezTo>
                  <a:pt x="10449" y="4244"/>
                  <a:pt x="10218" y="4232"/>
                  <a:pt x="9986" y="4232"/>
                </a:cubicBezTo>
                <a:cubicBezTo>
                  <a:pt x="8291" y="4232"/>
                  <a:pt x="6639" y="4861"/>
                  <a:pt x="5387" y="5954"/>
                </a:cubicBezTo>
                <a:lnTo>
                  <a:pt x="3247" y="4611"/>
                </a:lnTo>
                <a:cubicBezTo>
                  <a:pt x="3498" y="4067"/>
                  <a:pt x="3448" y="3566"/>
                  <a:pt x="3197" y="3420"/>
                </a:cubicBezTo>
                <a:cubicBezTo>
                  <a:pt x="3091" y="3377"/>
                  <a:pt x="2972" y="3353"/>
                  <a:pt x="2859" y="3353"/>
                </a:cubicBezTo>
                <a:cubicBezTo>
                  <a:pt x="2703" y="3353"/>
                  <a:pt x="2547" y="3402"/>
                  <a:pt x="2428" y="3518"/>
                </a:cubicBezTo>
                <a:lnTo>
                  <a:pt x="2227" y="3670"/>
                </a:lnTo>
                <a:cubicBezTo>
                  <a:pt x="2127" y="3768"/>
                  <a:pt x="1971" y="3915"/>
                  <a:pt x="1871" y="4018"/>
                </a:cubicBezTo>
                <a:lnTo>
                  <a:pt x="1771" y="4214"/>
                </a:lnTo>
                <a:cubicBezTo>
                  <a:pt x="1358" y="4861"/>
                  <a:pt x="1258" y="5557"/>
                  <a:pt x="1614" y="5808"/>
                </a:cubicBezTo>
                <a:cubicBezTo>
                  <a:pt x="1708" y="5856"/>
                  <a:pt x="1802" y="5881"/>
                  <a:pt x="1902" y="5881"/>
                </a:cubicBezTo>
                <a:cubicBezTo>
                  <a:pt x="2184" y="5881"/>
                  <a:pt x="2484" y="5679"/>
                  <a:pt x="2784" y="5307"/>
                </a:cubicBezTo>
                <a:lnTo>
                  <a:pt x="4774" y="6553"/>
                </a:lnTo>
                <a:cubicBezTo>
                  <a:pt x="3197" y="8293"/>
                  <a:pt x="2684" y="10681"/>
                  <a:pt x="3348" y="12916"/>
                </a:cubicBezTo>
                <a:cubicBezTo>
                  <a:pt x="3348" y="12916"/>
                  <a:pt x="3348" y="12965"/>
                  <a:pt x="3348" y="12965"/>
                </a:cubicBezTo>
                <a:cubicBezTo>
                  <a:pt x="3398" y="13111"/>
                  <a:pt x="3448" y="13264"/>
                  <a:pt x="3498" y="13362"/>
                </a:cubicBezTo>
                <a:lnTo>
                  <a:pt x="1258" y="14357"/>
                </a:lnTo>
                <a:cubicBezTo>
                  <a:pt x="1014" y="13954"/>
                  <a:pt x="701" y="13716"/>
                  <a:pt x="425" y="13716"/>
                </a:cubicBezTo>
                <a:cubicBezTo>
                  <a:pt x="363" y="13716"/>
                  <a:pt x="300" y="13734"/>
                  <a:pt x="238" y="13759"/>
                </a:cubicBezTo>
                <a:cubicBezTo>
                  <a:pt x="-13" y="13863"/>
                  <a:pt x="-119" y="14559"/>
                  <a:pt x="188" y="15249"/>
                </a:cubicBezTo>
                <a:cubicBezTo>
                  <a:pt x="188" y="15304"/>
                  <a:pt x="238" y="15353"/>
                  <a:pt x="238" y="15450"/>
                </a:cubicBezTo>
                <a:cubicBezTo>
                  <a:pt x="344" y="15548"/>
                  <a:pt x="444" y="15701"/>
                  <a:pt x="544" y="15798"/>
                </a:cubicBezTo>
                <a:cubicBezTo>
                  <a:pt x="594" y="15896"/>
                  <a:pt x="644" y="15945"/>
                  <a:pt x="701" y="16000"/>
                </a:cubicBezTo>
                <a:cubicBezTo>
                  <a:pt x="813" y="16147"/>
                  <a:pt x="989" y="16214"/>
                  <a:pt x="1183" y="16214"/>
                </a:cubicBezTo>
                <a:cubicBezTo>
                  <a:pt x="1239" y="16214"/>
                  <a:pt x="1301" y="16208"/>
                  <a:pt x="1358" y="16195"/>
                </a:cubicBezTo>
                <a:cubicBezTo>
                  <a:pt x="1664" y="16098"/>
                  <a:pt x="1771" y="15597"/>
                  <a:pt x="1614" y="15053"/>
                </a:cubicBezTo>
                <a:lnTo>
                  <a:pt x="3804" y="14107"/>
                </a:lnTo>
                <a:lnTo>
                  <a:pt x="3804" y="14156"/>
                </a:lnTo>
                <a:cubicBezTo>
                  <a:pt x="3904" y="14308"/>
                  <a:pt x="4011" y="14455"/>
                  <a:pt x="4111" y="14608"/>
                </a:cubicBezTo>
                <a:lnTo>
                  <a:pt x="4211" y="14754"/>
                </a:lnTo>
                <a:cubicBezTo>
                  <a:pt x="4261" y="14907"/>
                  <a:pt x="4367" y="15005"/>
                  <a:pt x="4468" y="15151"/>
                </a:cubicBezTo>
                <a:lnTo>
                  <a:pt x="4568" y="15249"/>
                </a:lnTo>
                <a:cubicBezTo>
                  <a:pt x="4674" y="15402"/>
                  <a:pt x="4774" y="15499"/>
                  <a:pt x="4924" y="15652"/>
                </a:cubicBezTo>
                <a:cubicBezTo>
                  <a:pt x="4924" y="15701"/>
                  <a:pt x="5031" y="15750"/>
                  <a:pt x="5031" y="15750"/>
                </a:cubicBezTo>
                <a:lnTo>
                  <a:pt x="5487" y="16195"/>
                </a:lnTo>
                <a:cubicBezTo>
                  <a:pt x="5638" y="16293"/>
                  <a:pt x="5794" y="16397"/>
                  <a:pt x="5944" y="16544"/>
                </a:cubicBezTo>
                <a:lnTo>
                  <a:pt x="6044" y="16592"/>
                </a:lnTo>
                <a:lnTo>
                  <a:pt x="6507" y="16843"/>
                </a:lnTo>
                <a:lnTo>
                  <a:pt x="6608" y="16940"/>
                </a:lnTo>
                <a:lnTo>
                  <a:pt x="6914" y="17093"/>
                </a:lnTo>
                <a:lnTo>
                  <a:pt x="6251" y="19231"/>
                </a:lnTo>
                <a:cubicBezTo>
                  <a:pt x="6126" y="19212"/>
                  <a:pt x="6001" y="19206"/>
                  <a:pt x="5882" y="19206"/>
                </a:cubicBezTo>
                <a:cubicBezTo>
                  <a:pt x="5187" y="19206"/>
                  <a:pt x="4649" y="19450"/>
                  <a:pt x="4518" y="19878"/>
                </a:cubicBezTo>
                <a:cubicBezTo>
                  <a:pt x="4468" y="20275"/>
                  <a:pt x="4674" y="20623"/>
                  <a:pt x="5031" y="20867"/>
                </a:cubicBezTo>
                <a:cubicBezTo>
                  <a:pt x="5131" y="20922"/>
                  <a:pt x="5231" y="20971"/>
                  <a:pt x="5331" y="21069"/>
                </a:cubicBezTo>
                <a:cubicBezTo>
                  <a:pt x="5538" y="21166"/>
                  <a:pt x="5794" y="21264"/>
                  <a:pt x="5994" y="21368"/>
                </a:cubicBezTo>
                <a:lnTo>
                  <a:pt x="6301" y="21466"/>
                </a:lnTo>
                <a:cubicBezTo>
                  <a:pt x="6651" y="21557"/>
                  <a:pt x="6989" y="21600"/>
                  <a:pt x="7302" y="21600"/>
                </a:cubicBezTo>
                <a:cubicBezTo>
                  <a:pt x="7997" y="21600"/>
                  <a:pt x="8541" y="21380"/>
                  <a:pt x="8647" y="20971"/>
                </a:cubicBezTo>
                <a:cubicBezTo>
                  <a:pt x="8798" y="20519"/>
                  <a:pt x="8291" y="19927"/>
                  <a:pt x="7521" y="19579"/>
                </a:cubicBezTo>
                <a:lnTo>
                  <a:pt x="8084" y="17539"/>
                </a:lnTo>
                <a:lnTo>
                  <a:pt x="8491" y="17637"/>
                </a:lnTo>
                <a:cubicBezTo>
                  <a:pt x="8948" y="17710"/>
                  <a:pt x="9411" y="17753"/>
                  <a:pt x="9868" y="17753"/>
                </a:cubicBezTo>
                <a:cubicBezTo>
                  <a:pt x="10324" y="17753"/>
                  <a:pt x="10781" y="17710"/>
                  <a:pt x="11244" y="17637"/>
                </a:cubicBezTo>
                <a:cubicBezTo>
                  <a:pt x="11651" y="17539"/>
                  <a:pt x="12008" y="17441"/>
                  <a:pt x="12364" y="17337"/>
                </a:cubicBezTo>
                <a:lnTo>
                  <a:pt x="12721" y="17191"/>
                </a:lnTo>
                <a:cubicBezTo>
                  <a:pt x="12971" y="17093"/>
                  <a:pt x="13228" y="16940"/>
                  <a:pt x="13434" y="16843"/>
                </a:cubicBezTo>
                <a:lnTo>
                  <a:pt x="15167" y="18730"/>
                </a:lnTo>
                <a:cubicBezTo>
                  <a:pt x="14704" y="19279"/>
                  <a:pt x="14504" y="19823"/>
                  <a:pt x="14811" y="20122"/>
                </a:cubicBezTo>
                <a:cubicBezTo>
                  <a:pt x="14917" y="20226"/>
                  <a:pt x="15092" y="20287"/>
                  <a:pt x="15311" y="20287"/>
                </a:cubicBezTo>
                <a:cubicBezTo>
                  <a:pt x="15712" y="20287"/>
                  <a:pt x="16250" y="20098"/>
                  <a:pt x="16744" y="19676"/>
                </a:cubicBezTo>
                <a:cubicBezTo>
                  <a:pt x="16794" y="19627"/>
                  <a:pt x="16844" y="19579"/>
                  <a:pt x="16894" y="19530"/>
                </a:cubicBezTo>
                <a:cubicBezTo>
                  <a:pt x="17051" y="19377"/>
                  <a:pt x="17151" y="19231"/>
                  <a:pt x="17301" y="19029"/>
                </a:cubicBezTo>
                <a:cubicBezTo>
                  <a:pt x="17357" y="18980"/>
                  <a:pt x="17408" y="18882"/>
                  <a:pt x="17408" y="18779"/>
                </a:cubicBezTo>
                <a:cubicBezTo>
                  <a:pt x="17608" y="18534"/>
                  <a:pt x="17608" y="18186"/>
                  <a:pt x="17408" y="17887"/>
                </a:cubicBezTo>
                <a:cubicBezTo>
                  <a:pt x="17301" y="17765"/>
                  <a:pt x="17138" y="17710"/>
                  <a:pt x="16944" y="17710"/>
                </a:cubicBezTo>
                <a:cubicBezTo>
                  <a:pt x="16657" y="17710"/>
                  <a:pt x="16294" y="17832"/>
                  <a:pt x="15931" y="18034"/>
                </a:cubicBezTo>
                <a:lnTo>
                  <a:pt x="14298" y="16244"/>
                </a:lnTo>
                <a:lnTo>
                  <a:pt x="14504" y="16098"/>
                </a:lnTo>
                <a:cubicBezTo>
                  <a:pt x="14754" y="15896"/>
                  <a:pt x="14961" y="15652"/>
                  <a:pt x="15218" y="15402"/>
                </a:cubicBezTo>
                <a:cubicBezTo>
                  <a:pt x="15524" y="15053"/>
                  <a:pt x="15774" y="14705"/>
                  <a:pt x="15981" y="14308"/>
                </a:cubicBezTo>
                <a:cubicBezTo>
                  <a:pt x="16081" y="14107"/>
                  <a:pt x="16181" y="13911"/>
                  <a:pt x="16287" y="13710"/>
                </a:cubicBezTo>
                <a:lnTo>
                  <a:pt x="17864" y="14058"/>
                </a:lnTo>
                <a:cubicBezTo>
                  <a:pt x="17864" y="14504"/>
                  <a:pt x="17964" y="14852"/>
                  <a:pt x="18221" y="14907"/>
                </a:cubicBezTo>
                <a:cubicBezTo>
                  <a:pt x="18233" y="14907"/>
                  <a:pt x="18252" y="14907"/>
                  <a:pt x="18265" y="14907"/>
                </a:cubicBezTo>
                <a:cubicBezTo>
                  <a:pt x="18515" y="14907"/>
                  <a:pt x="18840" y="14522"/>
                  <a:pt x="18984" y="13960"/>
                </a:cubicBezTo>
                <a:lnTo>
                  <a:pt x="18984" y="13808"/>
                </a:lnTo>
                <a:cubicBezTo>
                  <a:pt x="18984" y="13710"/>
                  <a:pt x="18984" y="13563"/>
                  <a:pt x="18984" y="13460"/>
                </a:cubicBezTo>
                <a:cubicBezTo>
                  <a:pt x="18984" y="13362"/>
                  <a:pt x="18984" y="13313"/>
                  <a:pt x="18984" y="13264"/>
                </a:cubicBezTo>
                <a:cubicBezTo>
                  <a:pt x="18934" y="13014"/>
                  <a:pt x="18834" y="12867"/>
                  <a:pt x="18628" y="12818"/>
                </a:cubicBezTo>
                <a:cubicBezTo>
                  <a:pt x="18615" y="12812"/>
                  <a:pt x="18603" y="12812"/>
                  <a:pt x="18584" y="12812"/>
                </a:cubicBezTo>
                <a:cubicBezTo>
                  <a:pt x="18415" y="12812"/>
                  <a:pt x="18108" y="13050"/>
                  <a:pt x="17964" y="13411"/>
                </a:cubicBezTo>
                <a:lnTo>
                  <a:pt x="16488" y="13111"/>
                </a:lnTo>
                <a:cubicBezTo>
                  <a:pt x="16588" y="12867"/>
                  <a:pt x="16644" y="12666"/>
                  <a:pt x="16694" y="12415"/>
                </a:cubicBezTo>
                <a:cubicBezTo>
                  <a:pt x="16744" y="12171"/>
                  <a:pt x="16794" y="11921"/>
                  <a:pt x="16844" y="11670"/>
                </a:cubicBezTo>
                <a:lnTo>
                  <a:pt x="16844" y="10278"/>
                </a:lnTo>
                <a:cubicBezTo>
                  <a:pt x="16844" y="10131"/>
                  <a:pt x="16844" y="10082"/>
                  <a:pt x="16794" y="9985"/>
                </a:cubicBezTo>
                <a:cubicBezTo>
                  <a:pt x="16744" y="9930"/>
                  <a:pt x="16794" y="9832"/>
                  <a:pt x="16744" y="9783"/>
                </a:cubicBezTo>
                <a:lnTo>
                  <a:pt x="19191" y="8892"/>
                </a:lnTo>
                <a:cubicBezTo>
                  <a:pt x="19529" y="9557"/>
                  <a:pt x="20017" y="9979"/>
                  <a:pt x="20436" y="9979"/>
                </a:cubicBezTo>
                <a:cubicBezTo>
                  <a:pt x="20517" y="9979"/>
                  <a:pt x="20592" y="9966"/>
                  <a:pt x="20668" y="9930"/>
                </a:cubicBezTo>
                <a:cubicBezTo>
                  <a:pt x="21381" y="9734"/>
                  <a:pt x="21481" y="8690"/>
                  <a:pt x="21074" y="7597"/>
                </a:cubicBezTo>
                <a:cubicBezTo>
                  <a:pt x="21074" y="7499"/>
                  <a:pt x="21024" y="7395"/>
                  <a:pt x="20974" y="7347"/>
                </a:cubicBezTo>
                <a:cubicBezTo>
                  <a:pt x="20868" y="7096"/>
                  <a:pt x="20768" y="6901"/>
                  <a:pt x="20618" y="6699"/>
                </a:cubicBezTo>
                <a:cubicBezTo>
                  <a:pt x="20511" y="6602"/>
                  <a:pt x="20461" y="6553"/>
                  <a:pt x="20361" y="6455"/>
                </a:cubicBezTo>
                <a:cubicBezTo>
                  <a:pt x="20179" y="6150"/>
                  <a:pt x="19848" y="5997"/>
                  <a:pt x="19491" y="5997"/>
                </a:cubicBezTo>
                <a:cubicBezTo>
                  <a:pt x="19441" y="5997"/>
                  <a:pt x="19391" y="5997"/>
                  <a:pt x="19341" y="6003"/>
                </a:cubicBezTo>
                <a:cubicBezTo>
                  <a:pt x="18884" y="6205"/>
                  <a:pt x="18678" y="6901"/>
                  <a:pt x="18834" y="7744"/>
                </a:cubicBezTo>
                <a:lnTo>
                  <a:pt x="16488" y="8592"/>
                </a:lnTo>
                <a:cubicBezTo>
                  <a:pt x="16438" y="8489"/>
                  <a:pt x="16388" y="8391"/>
                  <a:pt x="16338" y="8244"/>
                </a:cubicBezTo>
                <a:cubicBezTo>
                  <a:pt x="16287" y="8195"/>
                  <a:pt x="16287" y="8140"/>
                  <a:pt x="16231" y="8043"/>
                </a:cubicBezTo>
                <a:cubicBezTo>
                  <a:pt x="16181" y="7896"/>
                  <a:pt x="16081" y="7792"/>
                  <a:pt x="16031" y="7646"/>
                </a:cubicBezTo>
                <a:lnTo>
                  <a:pt x="15881" y="7444"/>
                </a:lnTo>
                <a:cubicBezTo>
                  <a:pt x="15824" y="7298"/>
                  <a:pt x="15724" y="7200"/>
                  <a:pt x="15624" y="7047"/>
                </a:cubicBezTo>
                <a:cubicBezTo>
                  <a:pt x="15624" y="6998"/>
                  <a:pt x="15574" y="6950"/>
                  <a:pt x="15524" y="6950"/>
                </a:cubicBezTo>
                <a:cubicBezTo>
                  <a:pt x="15368" y="6748"/>
                  <a:pt x="15218" y="6553"/>
                  <a:pt x="15061" y="6351"/>
                </a:cubicBezTo>
                <a:lnTo>
                  <a:pt x="16181" y="5460"/>
                </a:lnTo>
                <a:cubicBezTo>
                  <a:pt x="16394" y="5667"/>
                  <a:pt x="16657" y="5777"/>
                  <a:pt x="16863" y="5777"/>
                </a:cubicBezTo>
                <a:cubicBezTo>
                  <a:pt x="16957" y="5777"/>
                  <a:pt x="17038" y="5753"/>
                  <a:pt x="17101" y="5710"/>
                </a:cubicBezTo>
                <a:cubicBezTo>
                  <a:pt x="17251" y="5557"/>
                  <a:pt x="17201" y="5014"/>
                  <a:pt x="16844" y="4562"/>
                </a:cubicBezTo>
                <a:lnTo>
                  <a:pt x="16744" y="4415"/>
                </a:lnTo>
                <a:cubicBezTo>
                  <a:pt x="16644" y="4366"/>
                  <a:pt x="16538" y="4263"/>
                  <a:pt x="16438" y="4165"/>
                </a:cubicBezTo>
                <a:lnTo>
                  <a:pt x="16287" y="4116"/>
                </a:lnTo>
                <a:cubicBezTo>
                  <a:pt x="16181" y="4043"/>
                  <a:pt x="16081" y="4006"/>
                  <a:pt x="15981" y="4006"/>
                </a:cubicBezTo>
                <a:cubicBezTo>
                  <a:pt x="15881" y="4006"/>
                  <a:pt x="15774" y="4043"/>
                  <a:pt x="15674" y="4116"/>
                </a:cubicBezTo>
                <a:cubicBezTo>
                  <a:pt x="15468" y="4263"/>
                  <a:pt x="15524" y="4611"/>
                  <a:pt x="15774" y="5014"/>
                </a:cubicBezTo>
                <a:lnTo>
                  <a:pt x="14604" y="5954"/>
                </a:lnTo>
                <a:cubicBezTo>
                  <a:pt x="13841" y="5307"/>
                  <a:pt x="12921" y="4812"/>
                  <a:pt x="11957" y="4562"/>
                </a:cubicBezTo>
                <a:lnTo>
                  <a:pt x="11957" y="2125"/>
                </a:lnTo>
                <a:cubicBezTo>
                  <a:pt x="12821" y="1979"/>
                  <a:pt x="13434" y="1533"/>
                  <a:pt x="13434" y="1081"/>
                </a:cubicBezTo>
                <a:cubicBezTo>
                  <a:pt x="13434" y="470"/>
                  <a:pt x="12514" y="37"/>
                  <a:pt x="11419" y="37"/>
                </a:cubicBezTo>
                <a:cubicBezTo>
                  <a:pt x="11363" y="37"/>
                  <a:pt x="11300" y="37"/>
                  <a:pt x="11244" y="37"/>
                </a:cubicBezTo>
                <a:cubicBezTo>
                  <a:pt x="11194" y="12"/>
                  <a:pt x="11138" y="0"/>
                  <a:pt x="11088"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245" name="Google Shape;193;p17"/>
          <p:cNvSpPr/>
          <p:nvPr/>
        </p:nvSpPr>
        <p:spPr>
          <a:xfrm>
            <a:off x="8517053" y="2032679"/>
            <a:ext cx="947708" cy="984100"/>
          </a:xfrm>
          <a:custGeom>
            <a:avLst/>
            <a:gdLst/>
            <a:ahLst/>
            <a:cxnLst>
              <a:cxn ang="0">
                <a:pos x="wd2" y="hd2"/>
              </a:cxn>
              <a:cxn ang="5400000">
                <a:pos x="wd2" y="hd2"/>
              </a:cxn>
              <a:cxn ang="10800000">
                <a:pos x="wd2" y="hd2"/>
              </a:cxn>
              <a:cxn ang="16200000">
                <a:pos x="wd2" y="hd2"/>
              </a:cxn>
            </a:cxnLst>
            <a:rect l="0" t="0" r="r" b="b"/>
            <a:pathLst>
              <a:path w="21313" h="21600" fill="norm" stroke="1" extrusionOk="0">
                <a:moveTo>
                  <a:pt x="11088" y="0"/>
                </a:moveTo>
                <a:cubicBezTo>
                  <a:pt x="11038" y="0"/>
                  <a:pt x="10988" y="12"/>
                  <a:pt x="10938" y="37"/>
                </a:cubicBezTo>
                <a:cubicBezTo>
                  <a:pt x="10681" y="37"/>
                  <a:pt x="10424" y="92"/>
                  <a:pt x="10224" y="140"/>
                </a:cubicBezTo>
                <a:cubicBezTo>
                  <a:pt x="10068" y="189"/>
                  <a:pt x="9968" y="238"/>
                  <a:pt x="9868" y="287"/>
                </a:cubicBezTo>
                <a:cubicBezTo>
                  <a:pt x="9411" y="489"/>
                  <a:pt x="9104" y="788"/>
                  <a:pt x="9154" y="1136"/>
                </a:cubicBezTo>
                <a:cubicBezTo>
                  <a:pt x="9154" y="1582"/>
                  <a:pt x="9767" y="2027"/>
                  <a:pt x="10631" y="2125"/>
                </a:cubicBezTo>
                <a:lnTo>
                  <a:pt x="10681" y="4263"/>
                </a:lnTo>
                <a:cubicBezTo>
                  <a:pt x="10449" y="4244"/>
                  <a:pt x="10218" y="4232"/>
                  <a:pt x="9986" y="4232"/>
                </a:cubicBezTo>
                <a:cubicBezTo>
                  <a:pt x="8291" y="4232"/>
                  <a:pt x="6639" y="4861"/>
                  <a:pt x="5387" y="5954"/>
                </a:cubicBezTo>
                <a:lnTo>
                  <a:pt x="3247" y="4611"/>
                </a:lnTo>
                <a:cubicBezTo>
                  <a:pt x="3498" y="4067"/>
                  <a:pt x="3448" y="3566"/>
                  <a:pt x="3197" y="3420"/>
                </a:cubicBezTo>
                <a:cubicBezTo>
                  <a:pt x="3091" y="3377"/>
                  <a:pt x="2972" y="3353"/>
                  <a:pt x="2859" y="3353"/>
                </a:cubicBezTo>
                <a:cubicBezTo>
                  <a:pt x="2703" y="3353"/>
                  <a:pt x="2547" y="3402"/>
                  <a:pt x="2428" y="3518"/>
                </a:cubicBezTo>
                <a:lnTo>
                  <a:pt x="2227" y="3670"/>
                </a:lnTo>
                <a:cubicBezTo>
                  <a:pt x="2127" y="3768"/>
                  <a:pt x="1971" y="3915"/>
                  <a:pt x="1871" y="4018"/>
                </a:cubicBezTo>
                <a:lnTo>
                  <a:pt x="1771" y="4214"/>
                </a:lnTo>
                <a:cubicBezTo>
                  <a:pt x="1358" y="4861"/>
                  <a:pt x="1258" y="5557"/>
                  <a:pt x="1614" y="5808"/>
                </a:cubicBezTo>
                <a:cubicBezTo>
                  <a:pt x="1708" y="5856"/>
                  <a:pt x="1802" y="5881"/>
                  <a:pt x="1902" y="5881"/>
                </a:cubicBezTo>
                <a:cubicBezTo>
                  <a:pt x="2184" y="5881"/>
                  <a:pt x="2484" y="5679"/>
                  <a:pt x="2784" y="5307"/>
                </a:cubicBezTo>
                <a:lnTo>
                  <a:pt x="4774" y="6553"/>
                </a:lnTo>
                <a:cubicBezTo>
                  <a:pt x="3197" y="8293"/>
                  <a:pt x="2684" y="10681"/>
                  <a:pt x="3348" y="12916"/>
                </a:cubicBezTo>
                <a:cubicBezTo>
                  <a:pt x="3348" y="12916"/>
                  <a:pt x="3348" y="12965"/>
                  <a:pt x="3348" y="12965"/>
                </a:cubicBezTo>
                <a:cubicBezTo>
                  <a:pt x="3398" y="13111"/>
                  <a:pt x="3448" y="13264"/>
                  <a:pt x="3498" y="13362"/>
                </a:cubicBezTo>
                <a:lnTo>
                  <a:pt x="1258" y="14357"/>
                </a:lnTo>
                <a:cubicBezTo>
                  <a:pt x="1014" y="13954"/>
                  <a:pt x="701" y="13716"/>
                  <a:pt x="425" y="13716"/>
                </a:cubicBezTo>
                <a:cubicBezTo>
                  <a:pt x="363" y="13716"/>
                  <a:pt x="300" y="13734"/>
                  <a:pt x="238" y="13759"/>
                </a:cubicBezTo>
                <a:cubicBezTo>
                  <a:pt x="-13" y="13863"/>
                  <a:pt x="-119" y="14559"/>
                  <a:pt x="188" y="15249"/>
                </a:cubicBezTo>
                <a:cubicBezTo>
                  <a:pt x="188" y="15304"/>
                  <a:pt x="238" y="15353"/>
                  <a:pt x="238" y="15450"/>
                </a:cubicBezTo>
                <a:cubicBezTo>
                  <a:pt x="344" y="15548"/>
                  <a:pt x="444" y="15701"/>
                  <a:pt x="544" y="15798"/>
                </a:cubicBezTo>
                <a:cubicBezTo>
                  <a:pt x="594" y="15896"/>
                  <a:pt x="644" y="15945"/>
                  <a:pt x="701" y="16000"/>
                </a:cubicBezTo>
                <a:cubicBezTo>
                  <a:pt x="813" y="16147"/>
                  <a:pt x="989" y="16214"/>
                  <a:pt x="1183" y="16214"/>
                </a:cubicBezTo>
                <a:cubicBezTo>
                  <a:pt x="1239" y="16214"/>
                  <a:pt x="1301" y="16208"/>
                  <a:pt x="1358" y="16195"/>
                </a:cubicBezTo>
                <a:cubicBezTo>
                  <a:pt x="1664" y="16098"/>
                  <a:pt x="1771" y="15597"/>
                  <a:pt x="1614" y="15053"/>
                </a:cubicBezTo>
                <a:lnTo>
                  <a:pt x="3804" y="14107"/>
                </a:lnTo>
                <a:lnTo>
                  <a:pt x="3804" y="14156"/>
                </a:lnTo>
                <a:cubicBezTo>
                  <a:pt x="3904" y="14308"/>
                  <a:pt x="4011" y="14455"/>
                  <a:pt x="4111" y="14608"/>
                </a:cubicBezTo>
                <a:lnTo>
                  <a:pt x="4211" y="14754"/>
                </a:lnTo>
                <a:cubicBezTo>
                  <a:pt x="4261" y="14907"/>
                  <a:pt x="4367" y="15005"/>
                  <a:pt x="4468" y="15151"/>
                </a:cubicBezTo>
                <a:lnTo>
                  <a:pt x="4568" y="15249"/>
                </a:lnTo>
                <a:cubicBezTo>
                  <a:pt x="4674" y="15402"/>
                  <a:pt x="4774" y="15499"/>
                  <a:pt x="4924" y="15652"/>
                </a:cubicBezTo>
                <a:cubicBezTo>
                  <a:pt x="4924" y="15701"/>
                  <a:pt x="5031" y="15750"/>
                  <a:pt x="5031" y="15750"/>
                </a:cubicBezTo>
                <a:lnTo>
                  <a:pt x="5487" y="16195"/>
                </a:lnTo>
                <a:cubicBezTo>
                  <a:pt x="5638" y="16293"/>
                  <a:pt x="5794" y="16397"/>
                  <a:pt x="5944" y="16544"/>
                </a:cubicBezTo>
                <a:lnTo>
                  <a:pt x="6044" y="16592"/>
                </a:lnTo>
                <a:lnTo>
                  <a:pt x="6507" y="16843"/>
                </a:lnTo>
                <a:lnTo>
                  <a:pt x="6608" y="16940"/>
                </a:lnTo>
                <a:lnTo>
                  <a:pt x="6914" y="17093"/>
                </a:lnTo>
                <a:lnTo>
                  <a:pt x="6251" y="19231"/>
                </a:lnTo>
                <a:cubicBezTo>
                  <a:pt x="6126" y="19212"/>
                  <a:pt x="6001" y="19206"/>
                  <a:pt x="5882" y="19206"/>
                </a:cubicBezTo>
                <a:cubicBezTo>
                  <a:pt x="5187" y="19206"/>
                  <a:pt x="4649" y="19450"/>
                  <a:pt x="4518" y="19878"/>
                </a:cubicBezTo>
                <a:cubicBezTo>
                  <a:pt x="4468" y="20275"/>
                  <a:pt x="4674" y="20623"/>
                  <a:pt x="5031" y="20867"/>
                </a:cubicBezTo>
                <a:cubicBezTo>
                  <a:pt x="5131" y="20922"/>
                  <a:pt x="5231" y="20971"/>
                  <a:pt x="5331" y="21069"/>
                </a:cubicBezTo>
                <a:cubicBezTo>
                  <a:pt x="5538" y="21166"/>
                  <a:pt x="5794" y="21264"/>
                  <a:pt x="5994" y="21368"/>
                </a:cubicBezTo>
                <a:lnTo>
                  <a:pt x="6301" y="21466"/>
                </a:lnTo>
                <a:cubicBezTo>
                  <a:pt x="6651" y="21557"/>
                  <a:pt x="6989" y="21600"/>
                  <a:pt x="7302" y="21600"/>
                </a:cubicBezTo>
                <a:cubicBezTo>
                  <a:pt x="7997" y="21600"/>
                  <a:pt x="8541" y="21380"/>
                  <a:pt x="8647" y="20971"/>
                </a:cubicBezTo>
                <a:cubicBezTo>
                  <a:pt x="8798" y="20519"/>
                  <a:pt x="8291" y="19927"/>
                  <a:pt x="7521" y="19579"/>
                </a:cubicBezTo>
                <a:lnTo>
                  <a:pt x="8084" y="17539"/>
                </a:lnTo>
                <a:lnTo>
                  <a:pt x="8491" y="17637"/>
                </a:lnTo>
                <a:cubicBezTo>
                  <a:pt x="8948" y="17710"/>
                  <a:pt x="9411" y="17753"/>
                  <a:pt x="9868" y="17753"/>
                </a:cubicBezTo>
                <a:cubicBezTo>
                  <a:pt x="10324" y="17753"/>
                  <a:pt x="10781" y="17710"/>
                  <a:pt x="11244" y="17637"/>
                </a:cubicBezTo>
                <a:cubicBezTo>
                  <a:pt x="11651" y="17539"/>
                  <a:pt x="12008" y="17441"/>
                  <a:pt x="12364" y="17337"/>
                </a:cubicBezTo>
                <a:lnTo>
                  <a:pt x="12721" y="17191"/>
                </a:lnTo>
                <a:cubicBezTo>
                  <a:pt x="12971" y="17093"/>
                  <a:pt x="13228" y="16940"/>
                  <a:pt x="13434" y="16843"/>
                </a:cubicBezTo>
                <a:lnTo>
                  <a:pt x="15167" y="18730"/>
                </a:lnTo>
                <a:cubicBezTo>
                  <a:pt x="14704" y="19279"/>
                  <a:pt x="14504" y="19823"/>
                  <a:pt x="14811" y="20122"/>
                </a:cubicBezTo>
                <a:cubicBezTo>
                  <a:pt x="14917" y="20226"/>
                  <a:pt x="15092" y="20287"/>
                  <a:pt x="15311" y="20287"/>
                </a:cubicBezTo>
                <a:cubicBezTo>
                  <a:pt x="15712" y="20287"/>
                  <a:pt x="16250" y="20098"/>
                  <a:pt x="16744" y="19676"/>
                </a:cubicBezTo>
                <a:cubicBezTo>
                  <a:pt x="16794" y="19627"/>
                  <a:pt x="16844" y="19579"/>
                  <a:pt x="16894" y="19530"/>
                </a:cubicBezTo>
                <a:cubicBezTo>
                  <a:pt x="17051" y="19377"/>
                  <a:pt x="17151" y="19231"/>
                  <a:pt x="17301" y="19029"/>
                </a:cubicBezTo>
                <a:cubicBezTo>
                  <a:pt x="17357" y="18980"/>
                  <a:pt x="17408" y="18882"/>
                  <a:pt x="17408" y="18779"/>
                </a:cubicBezTo>
                <a:cubicBezTo>
                  <a:pt x="17608" y="18534"/>
                  <a:pt x="17608" y="18186"/>
                  <a:pt x="17408" y="17887"/>
                </a:cubicBezTo>
                <a:cubicBezTo>
                  <a:pt x="17301" y="17765"/>
                  <a:pt x="17138" y="17710"/>
                  <a:pt x="16944" y="17710"/>
                </a:cubicBezTo>
                <a:cubicBezTo>
                  <a:pt x="16657" y="17710"/>
                  <a:pt x="16294" y="17832"/>
                  <a:pt x="15931" y="18034"/>
                </a:cubicBezTo>
                <a:lnTo>
                  <a:pt x="14298" y="16244"/>
                </a:lnTo>
                <a:lnTo>
                  <a:pt x="14504" y="16098"/>
                </a:lnTo>
                <a:cubicBezTo>
                  <a:pt x="14754" y="15896"/>
                  <a:pt x="14961" y="15652"/>
                  <a:pt x="15217" y="15402"/>
                </a:cubicBezTo>
                <a:cubicBezTo>
                  <a:pt x="15524" y="15053"/>
                  <a:pt x="15774" y="14705"/>
                  <a:pt x="15981" y="14308"/>
                </a:cubicBezTo>
                <a:cubicBezTo>
                  <a:pt x="16081" y="14107"/>
                  <a:pt x="16181" y="13911"/>
                  <a:pt x="16287" y="13710"/>
                </a:cubicBezTo>
                <a:lnTo>
                  <a:pt x="17864" y="14058"/>
                </a:lnTo>
                <a:cubicBezTo>
                  <a:pt x="17864" y="14504"/>
                  <a:pt x="17964" y="14852"/>
                  <a:pt x="18221" y="14907"/>
                </a:cubicBezTo>
                <a:cubicBezTo>
                  <a:pt x="18233" y="14907"/>
                  <a:pt x="18252" y="14907"/>
                  <a:pt x="18265" y="14907"/>
                </a:cubicBezTo>
                <a:cubicBezTo>
                  <a:pt x="18515" y="14907"/>
                  <a:pt x="18840" y="14522"/>
                  <a:pt x="18984" y="13960"/>
                </a:cubicBezTo>
                <a:lnTo>
                  <a:pt x="18984" y="13808"/>
                </a:lnTo>
                <a:cubicBezTo>
                  <a:pt x="18984" y="13710"/>
                  <a:pt x="18984" y="13563"/>
                  <a:pt x="18984" y="13460"/>
                </a:cubicBezTo>
                <a:cubicBezTo>
                  <a:pt x="18984" y="13362"/>
                  <a:pt x="18984" y="13313"/>
                  <a:pt x="18984" y="13264"/>
                </a:cubicBezTo>
                <a:cubicBezTo>
                  <a:pt x="18934" y="13014"/>
                  <a:pt x="18834" y="12867"/>
                  <a:pt x="18628" y="12818"/>
                </a:cubicBezTo>
                <a:cubicBezTo>
                  <a:pt x="18615" y="12812"/>
                  <a:pt x="18603" y="12812"/>
                  <a:pt x="18584" y="12812"/>
                </a:cubicBezTo>
                <a:cubicBezTo>
                  <a:pt x="18415" y="12812"/>
                  <a:pt x="18108" y="13050"/>
                  <a:pt x="17964" y="13411"/>
                </a:cubicBezTo>
                <a:lnTo>
                  <a:pt x="16488" y="13111"/>
                </a:lnTo>
                <a:cubicBezTo>
                  <a:pt x="16588" y="12867"/>
                  <a:pt x="16644" y="12666"/>
                  <a:pt x="16694" y="12415"/>
                </a:cubicBezTo>
                <a:cubicBezTo>
                  <a:pt x="16744" y="12171"/>
                  <a:pt x="16794" y="11921"/>
                  <a:pt x="16844" y="11670"/>
                </a:cubicBezTo>
                <a:lnTo>
                  <a:pt x="16844" y="10278"/>
                </a:lnTo>
                <a:cubicBezTo>
                  <a:pt x="16844" y="10131"/>
                  <a:pt x="16844" y="10082"/>
                  <a:pt x="16794" y="9985"/>
                </a:cubicBezTo>
                <a:cubicBezTo>
                  <a:pt x="16744" y="9930"/>
                  <a:pt x="16794" y="9832"/>
                  <a:pt x="16744" y="9783"/>
                </a:cubicBezTo>
                <a:lnTo>
                  <a:pt x="19191" y="8892"/>
                </a:lnTo>
                <a:cubicBezTo>
                  <a:pt x="19529" y="9557"/>
                  <a:pt x="20017" y="9979"/>
                  <a:pt x="20436" y="9979"/>
                </a:cubicBezTo>
                <a:cubicBezTo>
                  <a:pt x="20517" y="9979"/>
                  <a:pt x="20592" y="9966"/>
                  <a:pt x="20668" y="9930"/>
                </a:cubicBezTo>
                <a:cubicBezTo>
                  <a:pt x="21381" y="9734"/>
                  <a:pt x="21481" y="8690"/>
                  <a:pt x="21074" y="7597"/>
                </a:cubicBezTo>
                <a:cubicBezTo>
                  <a:pt x="21074" y="7499"/>
                  <a:pt x="21024" y="7395"/>
                  <a:pt x="20974" y="7347"/>
                </a:cubicBezTo>
                <a:cubicBezTo>
                  <a:pt x="20868" y="7096"/>
                  <a:pt x="20768" y="6901"/>
                  <a:pt x="20618" y="6699"/>
                </a:cubicBezTo>
                <a:cubicBezTo>
                  <a:pt x="20511" y="6602"/>
                  <a:pt x="20461" y="6553"/>
                  <a:pt x="20361" y="6455"/>
                </a:cubicBezTo>
                <a:cubicBezTo>
                  <a:pt x="20179" y="6150"/>
                  <a:pt x="19848" y="5997"/>
                  <a:pt x="19491" y="5997"/>
                </a:cubicBezTo>
                <a:cubicBezTo>
                  <a:pt x="19441" y="5997"/>
                  <a:pt x="19391" y="5997"/>
                  <a:pt x="19341" y="6003"/>
                </a:cubicBezTo>
                <a:cubicBezTo>
                  <a:pt x="18884" y="6205"/>
                  <a:pt x="18678" y="6901"/>
                  <a:pt x="18834" y="7744"/>
                </a:cubicBezTo>
                <a:lnTo>
                  <a:pt x="16488" y="8592"/>
                </a:lnTo>
                <a:cubicBezTo>
                  <a:pt x="16438" y="8489"/>
                  <a:pt x="16388" y="8391"/>
                  <a:pt x="16338" y="8244"/>
                </a:cubicBezTo>
                <a:cubicBezTo>
                  <a:pt x="16287" y="8195"/>
                  <a:pt x="16287" y="8140"/>
                  <a:pt x="16231" y="8043"/>
                </a:cubicBezTo>
                <a:cubicBezTo>
                  <a:pt x="16181" y="7896"/>
                  <a:pt x="16081" y="7792"/>
                  <a:pt x="16031" y="7646"/>
                </a:cubicBezTo>
                <a:lnTo>
                  <a:pt x="15881" y="7444"/>
                </a:lnTo>
                <a:cubicBezTo>
                  <a:pt x="15824" y="7298"/>
                  <a:pt x="15724" y="7200"/>
                  <a:pt x="15624" y="7047"/>
                </a:cubicBezTo>
                <a:cubicBezTo>
                  <a:pt x="15624" y="6998"/>
                  <a:pt x="15574" y="6950"/>
                  <a:pt x="15524" y="6950"/>
                </a:cubicBezTo>
                <a:cubicBezTo>
                  <a:pt x="15368" y="6748"/>
                  <a:pt x="15217" y="6553"/>
                  <a:pt x="15061" y="6351"/>
                </a:cubicBezTo>
                <a:lnTo>
                  <a:pt x="16181" y="5460"/>
                </a:lnTo>
                <a:cubicBezTo>
                  <a:pt x="16394" y="5667"/>
                  <a:pt x="16657" y="5777"/>
                  <a:pt x="16863" y="5777"/>
                </a:cubicBezTo>
                <a:cubicBezTo>
                  <a:pt x="16957" y="5777"/>
                  <a:pt x="17038" y="5753"/>
                  <a:pt x="17101" y="5710"/>
                </a:cubicBezTo>
                <a:cubicBezTo>
                  <a:pt x="17251" y="5557"/>
                  <a:pt x="17201" y="5014"/>
                  <a:pt x="16844" y="4562"/>
                </a:cubicBezTo>
                <a:lnTo>
                  <a:pt x="16744" y="4415"/>
                </a:lnTo>
                <a:cubicBezTo>
                  <a:pt x="16644" y="4366"/>
                  <a:pt x="16538" y="4263"/>
                  <a:pt x="16438" y="4165"/>
                </a:cubicBezTo>
                <a:lnTo>
                  <a:pt x="16287" y="4116"/>
                </a:lnTo>
                <a:cubicBezTo>
                  <a:pt x="16181" y="4043"/>
                  <a:pt x="16081" y="4006"/>
                  <a:pt x="15981" y="4006"/>
                </a:cubicBezTo>
                <a:cubicBezTo>
                  <a:pt x="15881" y="4006"/>
                  <a:pt x="15774" y="4043"/>
                  <a:pt x="15674" y="4116"/>
                </a:cubicBezTo>
                <a:cubicBezTo>
                  <a:pt x="15468" y="4263"/>
                  <a:pt x="15524" y="4611"/>
                  <a:pt x="15774" y="5014"/>
                </a:cubicBezTo>
                <a:lnTo>
                  <a:pt x="14604" y="5954"/>
                </a:lnTo>
                <a:cubicBezTo>
                  <a:pt x="13841" y="5307"/>
                  <a:pt x="12921" y="4812"/>
                  <a:pt x="11957" y="4562"/>
                </a:cubicBezTo>
                <a:lnTo>
                  <a:pt x="11957" y="2125"/>
                </a:lnTo>
                <a:cubicBezTo>
                  <a:pt x="12821" y="1979"/>
                  <a:pt x="13434" y="1533"/>
                  <a:pt x="13434" y="1081"/>
                </a:cubicBezTo>
                <a:cubicBezTo>
                  <a:pt x="13434" y="470"/>
                  <a:pt x="12514" y="37"/>
                  <a:pt x="11419" y="37"/>
                </a:cubicBezTo>
                <a:cubicBezTo>
                  <a:pt x="11363" y="37"/>
                  <a:pt x="11300" y="37"/>
                  <a:pt x="11244" y="37"/>
                </a:cubicBezTo>
                <a:cubicBezTo>
                  <a:pt x="11194" y="12"/>
                  <a:pt x="11138" y="0"/>
                  <a:pt x="11088" y="0"/>
                </a:cubicBezTo>
                <a:close/>
              </a:path>
            </a:pathLst>
          </a:custGeom>
          <a:solidFill>
            <a:srgbClr val="6F41A7"/>
          </a:solidFill>
          <a:ln w="12700">
            <a:miter lim="400000"/>
          </a:ln>
        </p:spPr>
        <p:txBody>
          <a:bodyPr lIns="0" tIns="0" rIns="0" bIns="0" anchor="ctr"/>
          <a:lstStyle/>
          <a:p>
            <a:pPr>
              <a:defRPr>
                <a:solidFill>
                  <a:srgbClr val="000000"/>
                </a:solidFill>
              </a:defRPr>
            </a:pPr>
          </a:p>
        </p:txBody>
      </p:sp>
      <p:sp>
        <p:nvSpPr>
          <p:cNvPr id="246" name="Google Shape;194;p17"/>
          <p:cNvSpPr/>
          <p:nvPr/>
        </p:nvSpPr>
        <p:spPr>
          <a:xfrm>
            <a:off x="1359390" y="929401"/>
            <a:ext cx="406477" cy="422079"/>
          </a:xfrm>
          <a:custGeom>
            <a:avLst/>
            <a:gdLst/>
            <a:ahLst/>
            <a:cxnLst>
              <a:cxn ang="0">
                <a:pos x="wd2" y="hd2"/>
              </a:cxn>
              <a:cxn ang="5400000">
                <a:pos x="wd2" y="hd2"/>
              </a:cxn>
              <a:cxn ang="10800000">
                <a:pos x="wd2" y="hd2"/>
              </a:cxn>
              <a:cxn ang="16200000">
                <a:pos x="wd2" y="hd2"/>
              </a:cxn>
            </a:cxnLst>
            <a:rect l="0" t="0" r="r" b="b"/>
            <a:pathLst>
              <a:path w="21313" h="21600" fill="norm" stroke="1" extrusionOk="0">
                <a:moveTo>
                  <a:pt x="11088" y="0"/>
                </a:moveTo>
                <a:cubicBezTo>
                  <a:pt x="11038" y="0"/>
                  <a:pt x="10988" y="12"/>
                  <a:pt x="10938" y="37"/>
                </a:cubicBezTo>
                <a:cubicBezTo>
                  <a:pt x="10681" y="37"/>
                  <a:pt x="10424" y="92"/>
                  <a:pt x="10224" y="140"/>
                </a:cubicBezTo>
                <a:cubicBezTo>
                  <a:pt x="10068" y="189"/>
                  <a:pt x="9968" y="238"/>
                  <a:pt x="9868" y="287"/>
                </a:cubicBezTo>
                <a:cubicBezTo>
                  <a:pt x="9411" y="489"/>
                  <a:pt x="9104" y="788"/>
                  <a:pt x="9154" y="1136"/>
                </a:cubicBezTo>
                <a:cubicBezTo>
                  <a:pt x="9154" y="1582"/>
                  <a:pt x="9767" y="2027"/>
                  <a:pt x="10631" y="2125"/>
                </a:cubicBezTo>
                <a:lnTo>
                  <a:pt x="10681" y="4263"/>
                </a:lnTo>
                <a:cubicBezTo>
                  <a:pt x="10449" y="4244"/>
                  <a:pt x="10218" y="4232"/>
                  <a:pt x="9986" y="4232"/>
                </a:cubicBezTo>
                <a:cubicBezTo>
                  <a:pt x="8291" y="4232"/>
                  <a:pt x="6639" y="4861"/>
                  <a:pt x="5387" y="5954"/>
                </a:cubicBezTo>
                <a:lnTo>
                  <a:pt x="3247" y="4611"/>
                </a:lnTo>
                <a:cubicBezTo>
                  <a:pt x="3498" y="4067"/>
                  <a:pt x="3448" y="3566"/>
                  <a:pt x="3197" y="3420"/>
                </a:cubicBezTo>
                <a:cubicBezTo>
                  <a:pt x="3091" y="3377"/>
                  <a:pt x="2972" y="3353"/>
                  <a:pt x="2859" y="3353"/>
                </a:cubicBezTo>
                <a:cubicBezTo>
                  <a:pt x="2703" y="3353"/>
                  <a:pt x="2547" y="3402"/>
                  <a:pt x="2428" y="3518"/>
                </a:cubicBezTo>
                <a:lnTo>
                  <a:pt x="2227" y="3670"/>
                </a:lnTo>
                <a:cubicBezTo>
                  <a:pt x="2127" y="3768"/>
                  <a:pt x="1971" y="3915"/>
                  <a:pt x="1871" y="4018"/>
                </a:cubicBezTo>
                <a:lnTo>
                  <a:pt x="1771" y="4214"/>
                </a:lnTo>
                <a:cubicBezTo>
                  <a:pt x="1358" y="4861"/>
                  <a:pt x="1258" y="5557"/>
                  <a:pt x="1614" y="5808"/>
                </a:cubicBezTo>
                <a:cubicBezTo>
                  <a:pt x="1708" y="5856"/>
                  <a:pt x="1802" y="5881"/>
                  <a:pt x="1902" y="5881"/>
                </a:cubicBezTo>
                <a:cubicBezTo>
                  <a:pt x="2184" y="5881"/>
                  <a:pt x="2484" y="5679"/>
                  <a:pt x="2784" y="5307"/>
                </a:cubicBezTo>
                <a:lnTo>
                  <a:pt x="4774" y="6553"/>
                </a:lnTo>
                <a:cubicBezTo>
                  <a:pt x="3197" y="8293"/>
                  <a:pt x="2684" y="10681"/>
                  <a:pt x="3348" y="12916"/>
                </a:cubicBezTo>
                <a:cubicBezTo>
                  <a:pt x="3348" y="12916"/>
                  <a:pt x="3348" y="12965"/>
                  <a:pt x="3348" y="12965"/>
                </a:cubicBezTo>
                <a:cubicBezTo>
                  <a:pt x="3398" y="13111"/>
                  <a:pt x="3448" y="13264"/>
                  <a:pt x="3498" y="13362"/>
                </a:cubicBezTo>
                <a:lnTo>
                  <a:pt x="1258" y="14357"/>
                </a:lnTo>
                <a:cubicBezTo>
                  <a:pt x="1014" y="13954"/>
                  <a:pt x="701" y="13716"/>
                  <a:pt x="425" y="13716"/>
                </a:cubicBezTo>
                <a:cubicBezTo>
                  <a:pt x="363" y="13716"/>
                  <a:pt x="300" y="13734"/>
                  <a:pt x="238" y="13759"/>
                </a:cubicBezTo>
                <a:cubicBezTo>
                  <a:pt x="-13" y="13863"/>
                  <a:pt x="-119" y="14559"/>
                  <a:pt x="188" y="15249"/>
                </a:cubicBezTo>
                <a:cubicBezTo>
                  <a:pt x="188" y="15304"/>
                  <a:pt x="238" y="15353"/>
                  <a:pt x="238" y="15450"/>
                </a:cubicBezTo>
                <a:cubicBezTo>
                  <a:pt x="344" y="15548"/>
                  <a:pt x="444" y="15701"/>
                  <a:pt x="544" y="15798"/>
                </a:cubicBezTo>
                <a:cubicBezTo>
                  <a:pt x="594" y="15896"/>
                  <a:pt x="644" y="15945"/>
                  <a:pt x="701" y="16000"/>
                </a:cubicBezTo>
                <a:cubicBezTo>
                  <a:pt x="813" y="16147"/>
                  <a:pt x="989" y="16214"/>
                  <a:pt x="1183" y="16214"/>
                </a:cubicBezTo>
                <a:cubicBezTo>
                  <a:pt x="1239" y="16214"/>
                  <a:pt x="1301" y="16208"/>
                  <a:pt x="1358" y="16195"/>
                </a:cubicBezTo>
                <a:cubicBezTo>
                  <a:pt x="1664" y="16098"/>
                  <a:pt x="1771" y="15597"/>
                  <a:pt x="1614" y="15053"/>
                </a:cubicBezTo>
                <a:lnTo>
                  <a:pt x="3804" y="14107"/>
                </a:lnTo>
                <a:lnTo>
                  <a:pt x="3804" y="14156"/>
                </a:lnTo>
                <a:cubicBezTo>
                  <a:pt x="3904" y="14308"/>
                  <a:pt x="4011" y="14455"/>
                  <a:pt x="4111" y="14608"/>
                </a:cubicBezTo>
                <a:lnTo>
                  <a:pt x="4211" y="14754"/>
                </a:lnTo>
                <a:cubicBezTo>
                  <a:pt x="4261" y="14907"/>
                  <a:pt x="4367" y="15005"/>
                  <a:pt x="4468" y="15151"/>
                </a:cubicBezTo>
                <a:lnTo>
                  <a:pt x="4568" y="15249"/>
                </a:lnTo>
                <a:cubicBezTo>
                  <a:pt x="4674" y="15402"/>
                  <a:pt x="4774" y="15499"/>
                  <a:pt x="4924" y="15652"/>
                </a:cubicBezTo>
                <a:cubicBezTo>
                  <a:pt x="4924" y="15701"/>
                  <a:pt x="5031" y="15750"/>
                  <a:pt x="5031" y="15750"/>
                </a:cubicBezTo>
                <a:lnTo>
                  <a:pt x="5487" y="16195"/>
                </a:lnTo>
                <a:cubicBezTo>
                  <a:pt x="5638" y="16293"/>
                  <a:pt x="5794" y="16397"/>
                  <a:pt x="5944" y="16544"/>
                </a:cubicBezTo>
                <a:lnTo>
                  <a:pt x="6044" y="16592"/>
                </a:lnTo>
                <a:lnTo>
                  <a:pt x="6507" y="16843"/>
                </a:lnTo>
                <a:lnTo>
                  <a:pt x="6608" y="16940"/>
                </a:lnTo>
                <a:lnTo>
                  <a:pt x="6914" y="17093"/>
                </a:lnTo>
                <a:lnTo>
                  <a:pt x="6251" y="19231"/>
                </a:lnTo>
                <a:cubicBezTo>
                  <a:pt x="6126" y="19212"/>
                  <a:pt x="6001" y="19206"/>
                  <a:pt x="5882" y="19206"/>
                </a:cubicBezTo>
                <a:cubicBezTo>
                  <a:pt x="5187" y="19206"/>
                  <a:pt x="4649" y="19450"/>
                  <a:pt x="4518" y="19878"/>
                </a:cubicBezTo>
                <a:cubicBezTo>
                  <a:pt x="4468" y="20275"/>
                  <a:pt x="4674" y="20623"/>
                  <a:pt x="5031" y="20867"/>
                </a:cubicBezTo>
                <a:cubicBezTo>
                  <a:pt x="5131" y="20922"/>
                  <a:pt x="5231" y="20971"/>
                  <a:pt x="5331" y="21069"/>
                </a:cubicBezTo>
                <a:cubicBezTo>
                  <a:pt x="5538" y="21166"/>
                  <a:pt x="5794" y="21264"/>
                  <a:pt x="5994" y="21368"/>
                </a:cubicBezTo>
                <a:lnTo>
                  <a:pt x="6301" y="21466"/>
                </a:lnTo>
                <a:cubicBezTo>
                  <a:pt x="6651" y="21557"/>
                  <a:pt x="6989" y="21600"/>
                  <a:pt x="7302" y="21600"/>
                </a:cubicBezTo>
                <a:cubicBezTo>
                  <a:pt x="7997" y="21600"/>
                  <a:pt x="8541" y="21380"/>
                  <a:pt x="8647" y="20971"/>
                </a:cubicBezTo>
                <a:cubicBezTo>
                  <a:pt x="8798" y="20519"/>
                  <a:pt x="8291" y="19927"/>
                  <a:pt x="7521" y="19579"/>
                </a:cubicBezTo>
                <a:lnTo>
                  <a:pt x="8084" y="17539"/>
                </a:lnTo>
                <a:lnTo>
                  <a:pt x="8491" y="17637"/>
                </a:lnTo>
                <a:cubicBezTo>
                  <a:pt x="8948" y="17710"/>
                  <a:pt x="9411" y="17753"/>
                  <a:pt x="9868" y="17753"/>
                </a:cubicBezTo>
                <a:cubicBezTo>
                  <a:pt x="10324" y="17753"/>
                  <a:pt x="10781" y="17710"/>
                  <a:pt x="11244" y="17637"/>
                </a:cubicBezTo>
                <a:cubicBezTo>
                  <a:pt x="11651" y="17539"/>
                  <a:pt x="12008" y="17441"/>
                  <a:pt x="12364" y="17337"/>
                </a:cubicBezTo>
                <a:lnTo>
                  <a:pt x="12721" y="17191"/>
                </a:lnTo>
                <a:cubicBezTo>
                  <a:pt x="12971" y="17093"/>
                  <a:pt x="13228" y="16940"/>
                  <a:pt x="13434" y="16843"/>
                </a:cubicBezTo>
                <a:lnTo>
                  <a:pt x="15167" y="18730"/>
                </a:lnTo>
                <a:cubicBezTo>
                  <a:pt x="14704" y="19279"/>
                  <a:pt x="14504" y="19823"/>
                  <a:pt x="14811" y="20122"/>
                </a:cubicBezTo>
                <a:cubicBezTo>
                  <a:pt x="14917" y="20226"/>
                  <a:pt x="15092" y="20287"/>
                  <a:pt x="15311" y="20287"/>
                </a:cubicBezTo>
                <a:cubicBezTo>
                  <a:pt x="15712" y="20287"/>
                  <a:pt x="16250" y="20098"/>
                  <a:pt x="16744" y="19676"/>
                </a:cubicBezTo>
                <a:cubicBezTo>
                  <a:pt x="16794" y="19627"/>
                  <a:pt x="16844" y="19579"/>
                  <a:pt x="16894" y="19530"/>
                </a:cubicBezTo>
                <a:cubicBezTo>
                  <a:pt x="17051" y="19377"/>
                  <a:pt x="17151" y="19231"/>
                  <a:pt x="17301" y="19029"/>
                </a:cubicBezTo>
                <a:cubicBezTo>
                  <a:pt x="17357" y="18980"/>
                  <a:pt x="17408" y="18882"/>
                  <a:pt x="17408" y="18779"/>
                </a:cubicBezTo>
                <a:cubicBezTo>
                  <a:pt x="17608" y="18534"/>
                  <a:pt x="17608" y="18186"/>
                  <a:pt x="17408" y="17887"/>
                </a:cubicBezTo>
                <a:cubicBezTo>
                  <a:pt x="17301" y="17765"/>
                  <a:pt x="17138" y="17710"/>
                  <a:pt x="16944" y="17710"/>
                </a:cubicBezTo>
                <a:cubicBezTo>
                  <a:pt x="16657" y="17710"/>
                  <a:pt x="16294" y="17832"/>
                  <a:pt x="15931" y="18034"/>
                </a:cubicBezTo>
                <a:lnTo>
                  <a:pt x="14298" y="16244"/>
                </a:lnTo>
                <a:lnTo>
                  <a:pt x="14504" y="16098"/>
                </a:lnTo>
                <a:cubicBezTo>
                  <a:pt x="14754" y="15896"/>
                  <a:pt x="14961" y="15652"/>
                  <a:pt x="15218" y="15402"/>
                </a:cubicBezTo>
                <a:cubicBezTo>
                  <a:pt x="15524" y="15053"/>
                  <a:pt x="15774" y="14705"/>
                  <a:pt x="15981" y="14308"/>
                </a:cubicBezTo>
                <a:cubicBezTo>
                  <a:pt x="16081" y="14107"/>
                  <a:pt x="16181" y="13911"/>
                  <a:pt x="16287" y="13710"/>
                </a:cubicBezTo>
                <a:lnTo>
                  <a:pt x="17864" y="14058"/>
                </a:lnTo>
                <a:cubicBezTo>
                  <a:pt x="17864" y="14504"/>
                  <a:pt x="17964" y="14852"/>
                  <a:pt x="18221" y="14907"/>
                </a:cubicBezTo>
                <a:cubicBezTo>
                  <a:pt x="18233" y="14907"/>
                  <a:pt x="18252" y="14907"/>
                  <a:pt x="18265" y="14907"/>
                </a:cubicBezTo>
                <a:cubicBezTo>
                  <a:pt x="18515" y="14907"/>
                  <a:pt x="18840" y="14522"/>
                  <a:pt x="18984" y="13960"/>
                </a:cubicBezTo>
                <a:lnTo>
                  <a:pt x="18984" y="13808"/>
                </a:lnTo>
                <a:cubicBezTo>
                  <a:pt x="18984" y="13710"/>
                  <a:pt x="18984" y="13563"/>
                  <a:pt x="18984" y="13460"/>
                </a:cubicBezTo>
                <a:cubicBezTo>
                  <a:pt x="18984" y="13362"/>
                  <a:pt x="18984" y="13313"/>
                  <a:pt x="18984" y="13264"/>
                </a:cubicBezTo>
                <a:cubicBezTo>
                  <a:pt x="18934" y="13014"/>
                  <a:pt x="18834" y="12867"/>
                  <a:pt x="18628" y="12818"/>
                </a:cubicBezTo>
                <a:cubicBezTo>
                  <a:pt x="18615" y="12812"/>
                  <a:pt x="18603" y="12812"/>
                  <a:pt x="18584" y="12812"/>
                </a:cubicBezTo>
                <a:cubicBezTo>
                  <a:pt x="18415" y="12812"/>
                  <a:pt x="18108" y="13050"/>
                  <a:pt x="17964" y="13411"/>
                </a:cubicBezTo>
                <a:lnTo>
                  <a:pt x="16488" y="13111"/>
                </a:lnTo>
                <a:cubicBezTo>
                  <a:pt x="16588" y="12867"/>
                  <a:pt x="16644" y="12666"/>
                  <a:pt x="16694" y="12415"/>
                </a:cubicBezTo>
                <a:cubicBezTo>
                  <a:pt x="16744" y="12171"/>
                  <a:pt x="16794" y="11921"/>
                  <a:pt x="16844" y="11670"/>
                </a:cubicBezTo>
                <a:lnTo>
                  <a:pt x="16844" y="10278"/>
                </a:lnTo>
                <a:cubicBezTo>
                  <a:pt x="16844" y="10131"/>
                  <a:pt x="16844" y="10082"/>
                  <a:pt x="16794" y="9985"/>
                </a:cubicBezTo>
                <a:cubicBezTo>
                  <a:pt x="16744" y="9930"/>
                  <a:pt x="16794" y="9832"/>
                  <a:pt x="16744" y="9783"/>
                </a:cubicBezTo>
                <a:lnTo>
                  <a:pt x="19191" y="8892"/>
                </a:lnTo>
                <a:cubicBezTo>
                  <a:pt x="19529" y="9557"/>
                  <a:pt x="20017" y="9979"/>
                  <a:pt x="20436" y="9979"/>
                </a:cubicBezTo>
                <a:cubicBezTo>
                  <a:pt x="20517" y="9979"/>
                  <a:pt x="20592" y="9966"/>
                  <a:pt x="20668" y="9930"/>
                </a:cubicBezTo>
                <a:cubicBezTo>
                  <a:pt x="21381" y="9734"/>
                  <a:pt x="21481" y="8690"/>
                  <a:pt x="21074" y="7597"/>
                </a:cubicBezTo>
                <a:cubicBezTo>
                  <a:pt x="21074" y="7499"/>
                  <a:pt x="21024" y="7395"/>
                  <a:pt x="20974" y="7347"/>
                </a:cubicBezTo>
                <a:cubicBezTo>
                  <a:pt x="20868" y="7096"/>
                  <a:pt x="20768" y="6901"/>
                  <a:pt x="20618" y="6699"/>
                </a:cubicBezTo>
                <a:cubicBezTo>
                  <a:pt x="20511" y="6602"/>
                  <a:pt x="20461" y="6553"/>
                  <a:pt x="20361" y="6455"/>
                </a:cubicBezTo>
                <a:cubicBezTo>
                  <a:pt x="20179" y="6150"/>
                  <a:pt x="19848" y="5997"/>
                  <a:pt x="19491" y="5997"/>
                </a:cubicBezTo>
                <a:cubicBezTo>
                  <a:pt x="19441" y="5997"/>
                  <a:pt x="19391" y="5997"/>
                  <a:pt x="19341" y="6003"/>
                </a:cubicBezTo>
                <a:cubicBezTo>
                  <a:pt x="18884" y="6205"/>
                  <a:pt x="18678" y="6901"/>
                  <a:pt x="18834" y="7744"/>
                </a:cubicBezTo>
                <a:lnTo>
                  <a:pt x="16488" y="8592"/>
                </a:lnTo>
                <a:cubicBezTo>
                  <a:pt x="16438" y="8489"/>
                  <a:pt x="16388" y="8391"/>
                  <a:pt x="16338" y="8244"/>
                </a:cubicBezTo>
                <a:cubicBezTo>
                  <a:pt x="16287" y="8195"/>
                  <a:pt x="16287" y="8140"/>
                  <a:pt x="16231" y="8043"/>
                </a:cubicBezTo>
                <a:cubicBezTo>
                  <a:pt x="16181" y="7896"/>
                  <a:pt x="16081" y="7792"/>
                  <a:pt x="16031" y="7646"/>
                </a:cubicBezTo>
                <a:lnTo>
                  <a:pt x="15881" y="7444"/>
                </a:lnTo>
                <a:cubicBezTo>
                  <a:pt x="15824" y="7298"/>
                  <a:pt x="15724" y="7200"/>
                  <a:pt x="15624" y="7047"/>
                </a:cubicBezTo>
                <a:cubicBezTo>
                  <a:pt x="15624" y="6998"/>
                  <a:pt x="15574" y="6950"/>
                  <a:pt x="15524" y="6950"/>
                </a:cubicBezTo>
                <a:cubicBezTo>
                  <a:pt x="15368" y="6748"/>
                  <a:pt x="15218" y="6553"/>
                  <a:pt x="15061" y="6351"/>
                </a:cubicBezTo>
                <a:lnTo>
                  <a:pt x="16181" y="5460"/>
                </a:lnTo>
                <a:cubicBezTo>
                  <a:pt x="16394" y="5667"/>
                  <a:pt x="16657" y="5777"/>
                  <a:pt x="16863" y="5777"/>
                </a:cubicBezTo>
                <a:cubicBezTo>
                  <a:pt x="16957" y="5777"/>
                  <a:pt x="17038" y="5753"/>
                  <a:pt x="17101" y="5710"/>
                </a:cubicBezTo>
                <a:cubicBezTo>
                  <a:pt x="17251" y="5557"/>
                  <a:pt x="17201" y="5014"/>
                  <a:pt x="16844" y="4562"/>
                </a:cubicBezTo>
                <a:lnTo>
                  <a:pt x="16744" y="4415"/>
                </a:lnTo>
                <a:cubicBezTo>
                  <a:pt x="16644" y="4366"/>
                  <a:pt x="16538" y="4263"/>
                  <a:pt x="16438" y="4165"/>
                </a:cubicBezTo>
                <a:lnTo>
                  <a:pt x="16287" y="4116"/>
                </a:lnTo>
                <a:cubicBezTo>
                  <a:pt x="16181" y="4043"/>
                  <a:pt x="16081" y="4006"/>
                  <a:pt x="15981" y="4006"/>
                </a:cubicBezTo>
                <a:cubicBezTo>
                  <a:pt x="15881" y="4006"/>
                  <a:pt x="15774" y="4043"/>
                  <a:pt x="15674" y="4116"/>
                </a:cubicBezTo>
                <a:cubicBezTo>
                  <a:pt x="15468" y="4263"/>
                  <a:pt x="15524" y="4611"/>
                  <a:pt x="15774" y="5014"/>
                </a:cubicBezTo>
                <a:lnTo>
                  <a:pt x="14604" y="5954"/>
                </a:lnTo>
                <a:cubicBezTo>
                  <a:pt x="13841" y="5307"/>
                  <a:pt x="12921" y="4812"/>
                  <a:pt x="11957" y="4562"/>
                </a:cubicBezTo>
                <a:lnTo>
                  <a:pt x="11957" y="2125"/>
                </a:lnTo>
                <a:cubicBezTo>
                  <a:pt x="12821" y="1979"/>
                  <a:pt x="13434" y="1533"/>
                  <a:pt x="13434" y="1081"/>
                </a:cubicBezTo>
                <a:cubicBezTo>
                  <a:pt x="13434" y="470"/>
                  <a:pt x="12514" y="37"/>
                  <a:pt x="11419" y="37"/>
                </a:cubicBezTo>
                <a:cubicBezTo>
                  <a:pt x="11363" y="37"/>
                  <a:pt x="11300" y="37"/>
                  <a:pt x="11244" y="37"/>
                </a:cubicBezTo>
                <a:cubicBezTo>
                  <a:pt x="11194" y="12"/>
                  <a:pt x="11138" y="0"/>
                  <a:pt x="11088" y="0"/>
                </a:cubicBezTo>
                <a:close/>
              </a:path>
            </a:pathLst>
          </a:custGeom>
          <a:solidFill>
            <a:srgbClr val="6F41A7"/>
          </a:solidFill>
          <a:ln w="12700">
            <a:miter lim="400000"/>
          </a:ln>
        </p:spPr>
        <p:txBody>
          <a:bodyPr lIns="0" tIns="0" rIns="0" bIns="0" anchor="ctr"/>
          <a:lstStyle/>
          <a:p>
            <a:pPr>
              <a:defRPr>
                <a:solidFill>
                  <a:srgbClr val="000000"/>
                </a:solidFill>
              </a:defRPr>
            </a:pPr>
          </a:p>
        </p:txBody>
      </p:sp>
      <p:sp>
        <p:nvSpPr>
          <p:cNvPr id="2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
    <p:spTree>
      <p:nvGrpSpPr>
        <p:cNvPr id="1" name=""/>
        <p:cNvGrpSpPr/>
        <p:nvPr/>
      </p:nvGrpSpPr>
      <p:grpSpPr>
        <a:xfrm>
          <a:off x="0" y="0"/>
          <a:ext cx="0" cy="0"/>
          <a:chOff x="0" y="0"/>
          <a:chExt cx="0" cy="0"/>
        </a:xfrm>
      </p:grpSpPr>
      <p:sp>
        <p:nvSpPr>
          <p:cNvPr id="254" name="Google Shape;196;p18"/>
          <p:cNvSpPr/>
          <p:nvPr/>
        </p:nvSpPr>
        <p:spPr>
          <a:xfrm rot="16200000">
            <a:off x="-281633" y="-744446"/>
            <a:ext cx="6085820" cy="5926598"/>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grpSp>
        <p:nvGrpSpPr>
          <p:cNvPr id="263" name="Google Shape;197;p18"/>
          <p:cNvGrpSpPr/>
          <p:nvPr/>
        </p:nvGrpSpPr>
        <p:grpSpPr>
          <a:xfrm>
            <a:off x="-2187041" y="-2701738"/>
            <a:ext cx="7104341" cy="5523330"/>
            <a:chOff x="0" y="0"/>
            <a:chExt cx="7104340" cy="5523328"/>
          </a:xfrm>
        </p:grpSpPr>
        <p:sp>
          <p:nvSpPr>
            <p:cNvPr id="255" name="Google Shape;198;p18"/>
            <p:cNvSpPr/>
            <p:nvPr/>
          </p:nvSpPr>
          <p:spPr>
            <a:xfrm flipH="1" rot="15277095">
              <a:off x="1549889" y="-371638"/>
              <a:ext cx="4004561" cy="6266605"/>
            </a:xfrm>
            <a:custGeom>
              <a:avLst/>
              <a:gdLst/>
              <a:ahLst/>
              <a:cxnLst>
                <a:cxn ang="0">
                  <a:pos x="wd2" y="hd2"/>
                </a:cxn>
                <a:cxn ang="5400000">
                  <a:pos x="wd2" y="hd2"/>
                </a:cxn>
                <a:cxn ang="10800000">
                  <a:pos x="wd2" y="hd2"/>
                </a:cxn>
                <a:cxn ang="16200000">
                  <a:pos x="wd2" y="hd2"/>
                </a:cxn>
              </a:cxnLst>
              <a:rect l="0" t="0" r="r" b="b"/>
              <a:pathLst>
                <a:path w="21396" h="21600" fill="norm" stroke="1" extrusionOk="0">
                  <a:moveTo>
                    <a:pt x="0" y="0"/>
                  </a:moveTo>
                  <a:lnTo>
                    <a:pt x="0" y="21600"/>
                  </a:lnTo>
                  <a:lnTo>
                    <a:pt x="16908" y="21600"/>
                  </a:lnTo>
                  <a:cubicBezTo>
                    <a:pt x="16933" y="21371"/>
                    <a:pt x="16832" y="21125"/>
                    <a:pt x="16656" y="20922"/>
                  </a:cubicBezTo>
                  <a:cubicBezTo>
                    <a:pt x="16341" y="20561"/>
                    <a:pt x="15830" y="20287"/>
                    <a:pt x="15406" y="19975"/>
                  </a:cubicBezTo>
                  <a:cubicBezTo>
                    <a:pt x="14556" y="19352"/>
                    <a:pt x="14059" y="18537"/>
                    <a:pt x="13980" y="17709"/>
                  </a:cubicBezTo>
                  <a:cubicBezTo>
                    <a:pt x="13947" y="17375"/>
                    <a:pt x="13985" y="17038"/>
                    <a:pt x="14094" y="16710"/>
                  </a:cubicBezTo>
                  <a:cubicBezTo>
                    <a:pt x="14205" y="16383"/>
                    <a:pt x="14385" y="16062"/>
                    <a:pt x="14591" y="15747"/>
                  </a:cubicBezTo>
                  <a:cubicBezTo>
                    <a:pt x="15170" y="14854"/>
                    <a:pt x="15947" y="13994"/>
                    <a:pt x="15922" y="13039"/>
                  </a:cubicBezTo>
                  <a:cubicBezTo>
                    <a:pt x="15917" y="12743"/>
                    <a:pt x="15833" y="12454"/>
                    <a:pt x="15713" y="12166"/>
                  </a:cubicBezTo>
                  <a:cubicBezTo>
                    <a:pt x="15710" y="12156"/>
                    <a:pt x="15705" y="12145"/>
                    <a:pt x="15700" y="12135"/>
                  </a:cubicBezTo>
                  <a:cubicBezTo>
                    <a:pt x="15700" y="12129"/>
                    <a:pt x="15697" y="12124"/>
                    <a:pt x="15694" y="12119"/>
                  </a:cubicBezTo>
                  <a:cubicBezTo>
                    <a:pt x="15645" y="12001"/>
                    <a:pt x="15591" y="11886"/>
                    <a:pt x="15534" y="11768"/>
                  </a:cubicBezTo>
                  <a:cubicBezTo>
                    <a:pt x="15528" y="11758"/>
                    <a:pt x="15523" y="11747"/>
                    <a:pt x="15517" y="11735"/>
                  </a:cubicBezTo>
                  <a:cubicBezTo>
                    <a:pt x="15504" y="11709"/>
                    <a:pt x="15490" y="11681"/>
                    <a:pt x="15477" y="11653"/>
                  </a:cubicBezTo>
                  <a:cubicBezTo>
                    <a:pt x="15436" y="11574"/>
                    <a:pt x="15395" y="11493"/>
                    <a:pt x="15355" y="11412"/>
                  </a:cubicBezTo>
                  <a:cubicBezTo>
                    <a:pt x="15352" y="11407"/>
                    <a:pt x="15349" y="11402"/>
                    <a:pt x="15346" y="11395"/>
                  </a:cubicBezTo>
                  <a:cubicBezTo>
                    <a:pt x="15322" y="11346"/>
                    <a:pt x="15297" y="11297"/>
                    <a:pt x="15273" y="11248"/>
                  </a:cubicBezTo>
                  <a:cubicBezTo>
                    <a:pt x="15273" y="11248"/>
                    <a:pt x="15273" y="11246"/>
                    <a:pt x="15273" y="11244"/>
                  </a:cubicBezTo>
                  <a:cubicBezTo>
                    <a:pt x="15240" y="11172"/>
                    <a:pt x="15205" y="11101"/>
                    <a:pt x="15172" y="11029"/>
                  </a:cubicBezTo>
                  <a:cubicBezTo>
                    <a:pt x="15015" y="11099"/>
                    <a:pt x="14833" y="11139"/>
                    <a:pt x="14643" y="11144"/>
                  </a:cubicBezTo>
                  <a:cubicBezTo>
                    <a:pt x="14635" y="11144"/>
                    <a:pt x="14627" y="11145"/>
                    <a:pt x="14619" y="11145"/>
                  </a:cubicBezTo>
                  <a:cubicBezTo>
                    <a:pt x="14208" y="11145"/>
                    <a:pt x="13842" y="10965"/>
                    <a:pt x="13589" y="10753"/>
                  </a:cubicBezTo>
                  <a:cubicBezTo>
                    <a:pt x="13331" y="10540"/>
                    <a:pt x="13154" y="10287"/>
                    <a:pt x="12904" y="10070"/>
                  </a:cubicBezTo>
                  <a:cubicBezTo>
                    <a:pt x="12714" y="9907"/>
                    <a:pt x="12486" y="9763"/>
                    <a:pt x="12293" y="9602"/>
                  </a:cubicBezTo>
                  <a:cubicBezTo>
                    <a:pt x="12100" y="9443"/>
                    <a:pt x="11937" y="9255"/>
                    <a:pt x="11918" y="9050"/>
                  </a:cubicBezTo>
                  <a:cubicBezTo>
                    <a:pt x="11891" y="8761"/>
                    <a:pt x="12157" y="8493"/>
                    <a:pt x="12470" y="8286"/>
                  </a:cubicBezTo>
                  <a:cubicBezTo>
                    <a:pt x="12785" y="8078"/>
                    <a:pt x="13159" y="7907"/>
                    <a:pt x="13442" y="7683"/>
                  </a:cubicBezTo>
                  <a:cubicBezTo>
                    <a:pt x="13771" y="7420"/>
                    <a:pt x="13993" y="7077"/>
                    <a:pt x="14466" y="6931"/>
                  </a:cubicBezTo>
                  <a:cubicBezTo>
                    <a:pt x="14626" y="6881"/>
                    <a:pt x="14797" y="6861"/>
                    <a:pt x="14971" y="6861"/>
                  </a:cubicBezTo>
                  <a:cubicBezTo>
                    <a:pt x="15316" y="6861"/>
                    <a:pt x="15675" y="6943"/>
                    <a:pt x="15993" y="7042"/>
                  </a:cubicBezTo>
                  <a:cubicBezTo>
                    <a:pt x="16408" y="7171"/>
                    <a:pt x="16816" y="7333"/>
                    <a:pt x="17264" y="7383"/>
                  </a:cubicBezTo>
                  <a:cubicBezTo>
                    <a:pt x="17305" y="7361"/>
                    <a:pt x="17346" y="7340"/>
                    <a:pt x="17389" y="7319"/>
                  </a:cubicBezTo>
                  <a:cubicBezTo>
                    <a:pt x="18568" y="6698"/>
                    <a:pt x="19886" y="6141"/>
                    <a:pt x="20676" y="5303"/>
                  </a:cubicBezTo>
                  <a:cubicBezTo>
                    <a:pt x="21415" y="4509"/>
                    <a:pt x="21600" y="3505"/>
                    <a:pt x="21163" y="2622"/>
                  </a:cubicBezTo>
                  <a:cubicBezTo>
                    <a:pt x="20709" y="1728"/>
                    <a:pt x="19685" y="1002"/>
                    <a:pt x="18348" y="626"/>
                  </a:cubicBezTo>
                  <a:cubicBezTo>
                    <a:pt x="17591" y="416"/>
                    <a:pt x="16787" y="333"/>
                    <a:pt x="15969" y="333"/>
                  </a:cubicBezTo>
                  <a:cubicBezTo>
                    <a:pt x="14830" y="333"/>
                    <a:pt x="13666" y="494"/>
                    <a:pt x="12567" y="701"/>
                  </a:cubicBezTo>
                  <a:cubicBezTo>
                    <a:pt x="10679" y="1055"/>
                    <a:pt x="8802" y="1541"/>
                    <a:pt x="6835" y="1549"/>
                  </a:cubicBezTo>
                  <a:cubicBezTo>
                    <a:pt x="6817" y="1549"/>
                    <a:pt x="6800" y="1549"/>
                    <a:pt x="6782" y="1549"/>
                  </a:cubicBezTo>
                  <a:cubicBezTo>
                    <a:pt x="4352" y="1549"/>
                    <a:pt x="2106" y="832"/>
                    <a:pt x="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6" name="Google Shape;199;p18"/>
            <p:cNvSpPr/>
            <p:nvPr/>
          </p:nvSpPr>
          <p:spPr>
            <a:xfrm flipH="1" rot="15277095">
              <a:off x="2742908" y="2981489"/>
              <a:ext cx="1000010" cy="1242679"/>
            </a:xfrm>
            <a:custGeom>
              <a:avLst/>
              <a:gdLst/>
              <a:ahLst/>
              <a:cxnLst>
                <a:cxn ang="0">
                  <a:pos x="wd2" y="hd2"/>
                </a:cxn>
                <a:cxn ang="5400000">
                  <a:pos x="wd2" y="hd2"/>
                </a:cxn>
                <a:cxn ang="10800000">
                  <a:pos x="wd2" y="hd2"/>
                </a:cxn>
                <a:cxn ang="16200000">
                  <a:pos x="wd2" y="hd2"/>
                </a:cxn>
              </a:cxnLst>
              <a:rect l="0" t="0" r="r" b="b"/>
              <a:pathLst>
                <a:path w="21499" h="21600" fill="norm" stroke="1" extrusionOk="0">
                  <a:moveTo>
                    <a:pt x="12275" y="0"/>
                  </a:moveTo>
                  <a:cubicBezTo>
                    <a:pt x="11576" y="0"/>
                    <a:pt x="10891" y="104"/>
                    <a:pt x="10251" y="353"/>
                  </a:cubicBezTo>
                  <a:cubicBezTo>
                    <a:pt x="8349" y="1087"/>
                    <a:pt x="7452" y="2827"/>
                    <a:pt x="6130" y="4144"/>
                  </a:cubicBezTo>
                  <a:cubicBezTo>
                    <a:pt x="4992" y="5284"/>
                    <a:pt x="3484" y="6133"/>
                    <a:pt x="2227" y="7185"/>
                  </a:cubicBezTo>
                  <a:cubicBezTo>
                    <a:pt x="960" y="8227"/>
                    <a:pt x="-101" y="9580"/>
                    <a:pt x="8" y="11046"/>
                  </a:cubicBezTo>
                  <a:cubicBezTo>
                    <a:pt x="84" y="12071"/>
                    <a:pt x="730" y="13017"/>
                    <a:pt x="1506" y="13830"/>
                  </a:cubicBezTo>
                  <a:cubicBezTo>
                    <a:pt x="2282" y="14643"/>
                    <a:pt x="3210" y="15360"/>
                    <a:pt x="3976" y="16182"/>
                  </a:cubicBezTo>
                  <a:cubicBezTo>
                    <a:pt x="4992" y="17277"/>
                    <a:pt x="5692" y="18549"/>
                    <a:pt x="6731" y="19627"/>
                  </a:cubicBezTo>
                  <a:cubicBezTo>
                    <a:pt x="7750" y="20695"/>
                    <a:pt x="9222" y="21600"/>
                    <a:pt x="10878" y="21600"/>
                  </a:cubicBezTo>
                  <a:cubicBezTo>
                    <a:pt x="10908" y="21600"/>
                    <a:pt x="10941" y="21599"/>
                    <a:pt x="10972" y="21599"/>
                  </a:cubicBezTo>
                  <a:cubicBezTo>
                    <a:pt x="11737" y="21572"/>
                    <a:pt x="12470" y="21369"/>
                    <a:pt x="13104" y="21015"/>
                  </a:cubicBezTo>
                  <a:cubicBezTo>
                    <a:pt x="12294" y="18806"/>
                    <a:pt x="11715" y="16579"/>
                    <a:pt x="12022" y="14290"/>
                  </a:cubicBezTo>
                  <a:cubicBezTo>
                    <a:pt x="12655" y="9544"/>
                    <a:pt x="16940" y="5700"/>
                    <a:pt x="21499" y="2633"/>
                  </a:cubicBezTo>
                  <a:cubicBezTo>
                    <a:pt x="19706" y="2376"/>
                    <a:pt x="18055" y="1563"/>
                    <a:pt x="16394" y="910"/>
                  </a:cubicBezTo>
                  <a:cubicBezTo>
                    <a:pt x="15114" y="410"/>
                    <a:pt x="13665" y="0"/>
                    <a:pt x="12275"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7" name="Google Shape;200;p18"/>
            <p:cNvSpPr/>
            <p:nvPr/>
          </p:nvSpPr>
          <p:spPr>
            <a:xfrm flipH="1" rot="15277095">
              <a:off x="1873984" y="-544409"/>
              <a:ext cx="3453750" cy="6014085"/>
            </a:xfrm>
            <a:custGeom>
              <a:avLst/>
              <a:gdLst/>
              <a:ahLst/>
              <a:cxnLst>
                <a:cxn ang="0">
                  <a:pos x="wd2" y="hd2"/>
                </a:cxn>
                <a:cxn ang="5400000">
                  <a:pos x="wd2" y="hd2"/>
                </a:cxn>
                <a:cxn ang="10800000">
                  <a:pos x="wd2" y="hd2"/>
                </a:cxn>
                <a:cxn ang="16200000">
                  <a:pos x="wd2" y="hd2"/>
                </a:cxn>
              </a:cxnLst>
              <a:rect l="0" t="0" r="r" b="b"/>
              <a:pathLst>
                <a:path w="21338" h="21600" fill="norm" stroke="1" extrusionOk="0">
                  <a:moveTo>
                    <a:pt x="16942" y="0"/>
                  </a:moveTo>
                  <a:cubicBezTo>
                    <a:pt x="16000" y="0"/>
                    <a:pt x="15048" y="122"/>
                    <a:pt x="14152" y="302"/>
                  </a:cubicBezTo>
                  <a:cubicBezTo>
                    <a:pt x="12789" y="576"/>
                    <a:pt x="11513" y="981"/>
                    <a:pt x="10181" y="1310"/>
                  </a:cubicBezTo>
                  <a:cubicBezTo>
                    <a:pt x="8314" y="1772"/>
                    <a:pt x="6288" y="2084"/>
                    <a:pt x="4271" y="2084"/>
                  </a:cubicBezTo>
                  <a:cubicBezTo>
                    <a:pt x="3602" y="2084"/>
                    <a:pt x="2933" y="2049"/>
                    <a:pt x="2271" y="1975"/>
                  </a:cubicBezTo>
                  <a:cubicBezTo>
                    <a:pt x="1483" y="1885"/>
                    <a:pt x="720" y="1735"/>
                    <a:pt x="0" y="1527"/>
                  </a:cubicBezTo>
                  <a:lnTo>
                    <a:pt x="0" y="21600"/>
                  </a:lnTo>
                  <a:lnTo>
                    <a:pt x="18430" y="21600"/>
                  </a:lnTo>
                  <a:cubicBezTo>
                    <a:pt x="18449" y="21297"/>
                    <a:pt x="18110" y="20983"/>
                    <a:pt x="17670" y="20795"/>
                  </a:cubicBezTo>
                  <a:cubicBezTo>
                    <a:pt x="17133" y="20563"/>
                    <a:pt x="16470" y="20457"/>
                    <a:pt x="15861" y="20298"/>
                  </a:cubicBezTo>
                  <a:cubicBezTo>
                    <a:pt x="13586" y="19703"/>
                    <a:pt x="12069" y="18245"/>
                    <a:pt x="12220" y="16797"/>
                  </a:cubicBezTo>
                  <a:cubicBezTo>
                    <a:pt x="12314" y="15895"/>
                    <a:pt x="12983" y="15052"/>
                    <a:pt x="13505" y="14199"/>
                  </a:cubicBezTo>
                  <a:cubicBezTo>
                    <a:pt x="14029" y="13348"/>
                    <a:pt x="14406" y="12405"/>
                    <a:pt x="13916" y="11547"/>
                  </a:cubicBezTo>
                  <a:lnTo>
                    <a:pt x="13885" y="11496"/>
                  </a:lnTo>
                  <a:cubicBezTo>
                    <a:pt x="13809" y="11374"/>
                    <a:pt x="13718" y="11255"/>
                    <a:pt x="13615" y="11140"/>
                  </a:cubicBezTo>
                  <a:cubicBezTo>
                    <a:pt x="13589" y="11111"/>
                    <a:pt x="13561" y="11082"/>
                    <a:pt x="13533" y="11052"/>
                  </a:cubicBezTo>
                  <a:cubicBezTo>
                    <a:pt x="13209" y="10716"/>
                    <a:pt x="12789" y="10402"/>
                    <a:pt x="12371" y="10092"/>
                  </a:cubicBezTo>
                  <a:cubicBezTo>
                    <a:pt x="12336" y="10066"/>
                    <a:pt x="12302" y="10041"/>
                    <a:pt x="12270" y="10015"/>
                  </a:cubicBezTo>
                  <a:cubicBezTo>
                    <a:pt x="12186" y="9953"/>
                    <a:pt x="12101" y="9889"/>
                    <a:pt x="12019" y="9827"/>
                  </a:cubicBezTo>
                  <a:cubicBezTo>
                    <a:pt x="11975" y="9790"/>
                    <a:pt x="11928" y="9756"/>
                    <a:pt x="11884" y="9719"/>
                  </a:cubicBezTo>
                  <a:cubicBezTo>
                    <a:pt x="11592" y="9487"/>
                    <a:pt x="11325" y="9252"/>
                    <a:pt x="11124" y="9002"/>
                  </a:cubicBezTo>
                  <a:cubicBezTo>
                    <a:pt x="11095" y="8963"/>
                    <a:pt x="11064" y="8927"/>
                    <a:pt x="11039" y="8888"/>
                  </a:cubicBezTo>
                  <a:cubicBezTo>
                    <a:pt x="10960" y="8779"/>
                    <a:pt x="10897" y="8666"/>
                    <a:pt x="10850" y="8551"/>
                  </a:cubicBezTo>
                  <a:cubicBezTo>
                    <a:pt x="10813" y="8463"/>
                    <a:pt x="10787" y="8372"/>
                    <a:pt x="10772" y="8280"/>
                  </a:cubicBezTo>
                  <a:cubicBezTo>
                    <a:pt x="10765" y="8231"/>
                    <a:pt x="10762" y="8180"/>
                    <a:pt x="10762" y="8132"/>
                  </a:cubicBezTo>
                  <a:cubicBezTo>
                    <a:pt x="10740" y="7128"/>
                    <a:pt x="12116" y="6248"/>
                    <a:pt x="13646" y="5746"/>
                  </a:cubicBezTo>
                  <a:cubicBezTo>
                    <a:pt x="15245" y="5218"/>
                    <a:pt x="17083" y="4960"/>
                    <a:pt x="18663" y="4409"/>
                  </a:cubicBezTo>
                  <a:cubicBezTo>
                    <a:pt x="20240" y="3859"/>
                    <a:pt x="21600" y="2862"/>
                    <a:pt x="21295" y="1807"/>
                  </a:cubicBezTo>
                  <a:cubicBezTo>
                    <a:pt x="21053" y="978"/>
                    <a:pt x="19797" y="333"/>
                    <a:pt x="18405" y="110"/>
                  </a:cubicBezTo>
                  <a:cubicBezTo>
                    <a:pt x="17926" y="34"/>
                    <a:pt x="17436" y="0"/>
                    <a:pt x="16942"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8" name="Google Shape;201;p18"/>
            <p:cNvSpPr/>
            <p:nvPr/>
          </p:nvSpPr>
          <p:spPr>
            <a:xfrm flipH="1" rot="15277095">
              <a:off x="1255571" y="1088146"/>
              <a:ext cx="868814" cy="1119385"/>
            </a:xfrm>
            <a:custGeom>
              <a:avLst/>
              <a:gdLst/>
              <a:ahLst/>
              <a:cxnLst>
                <a:cxn ang="0">
                  <a:pos x="wd2" y="hd2"/>
                </a:cxn>
                <a:cxn ang="5400000">
                  <a:pos x="wd2" y="hd2"/>
                </a:cxn>
                <a:cxn ang="10800000">
                  <a:pos x="wd2" y="hd2"/>
                </a:cxn>
                <a:cxn ang="16200000">
                  <a:pos x="wd2" y="hd2"/>
                </a:cxn>
              </a:cxnLst>
              <a:rect l="0" t="0" r="r" b="b"/>
              <a:pathLst>
                <a:path w="20816" h="21600" fill="norm" stroke="1" extrusionOk="0">
                  <a:moveTo>
                    <a:pt x="3621" y="0"/>
                  </a:moveTo>
                  <a:cubicBezTo>
                    <a:pt x="2701" y="0"/>
                    <a:pt x="1784" y="57"/>
                    <a:pt x="877" y="182"/>
                  </a:cubicBezTo>
                  <a:cubicBezTo>
                    <a:pt x="573" y="222"/>
                    <a:pt x="293" y="271"/>
                    <a:pt x="0" y="340"/>
                  </a:cubicBezTo>
                  <a:lnTo>
                    <a:pt x="0" y="21600"/>
                  </a:lnTo>
                  <a:cubicBezTo>
                    <a:pt x="829" y="20934"/>
                    <a:pt x="1462" y="20060"/>
                    <a:pt x="1962" y="19197"/>
                  </a:cubicBezTo>
                  <a:cubicBezTo>
                    <a:pt x="2876" y="17626"/>
                    <a:pt x="3692" y="15890"/>
                    <a:pt x="5458" y="14909"/>
                  </a:cubicBezTo>
                  <a:cubicBezTo>
                    <a:pt x="6813" y="14161"/>
                    <a:pt x="8415" y="14008"/>
                    <a:pt x="10085" y="14008"/>
                  </a:cubicBezTo>
                  <a:cubicBezTo>
                    <a:pt x="11253" y="14008"/>
                    <a:pt x="12457" y="14083"/>
                    <a:pt x="13630" y="14083"/>
                  </a:cubicBezTo>
                  <a:cubicBezTo>
                    <a:pt x="15182" y="14083"/>
                    <a:pt x="16684" y="13952"/>
                    <a:pt x="17994" y="13339"/>
                  </a:cubicBezTo>
                  <a:cubicBezTo>
                    <a:pt x="21319" y="11789"/>
                    <a:pt x="21600" y="7698"/>
                    <a:pt x="19394" y="5157"/>
                  </a:cubicBezTo>
                  <a:cubicBezTo>
                    <a:pt x="17202" y="2615"/>
                    <a:pt x="13351" y="1359"/>
                    <a:pt x="9612" y="644"/>
                  </a:cubicBezTo>
                  <a:cubicBezTo>
                    <a:pt x="7656" y="266"/>
                    <a:pt x="5631" y="0"/>
                    <a:pt x="3621" y="0"/>
                  </a:cubicBezTo>
                  <a:close/>
                </a:path>
              </a:pathLst>
            </a:custGeom>
            <a:solidFill>
              <a:srgbClr val="8F84E0"/>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9" name="Google Shape;202;p18"/>
            <p:cNvSpPr/>
            <p:nvPr/>
          </p:nvSpPr>
          <p:spPr>
            <a:xfrm flipH="1" rot="15277095">
              <a:off x="1087466" y="3070833"/>
              <a:ext cx="1139275" cy="983100"/>
            </a:xfrm>
            <a:custGeom>
              <a:avLst/>
              <a:gdLst/>
              <a:ahLst/>
              <a:cxnLst>
                <a:cxn ang="0">
                  <a:pos x="wd2" y="hd2"/>
                </a:cxn>
                <a:cxn ang="5400000">
                  <a:pos x="wd2" y="hd2"/>
                </a:cxn>
                <a:cxn ang="10800000">
                  <a:pos x="wd2" y="hd2"/>
                </a:cxn>
                <a:cxn ang="16200000">
                  <a:pos x="wd2" y="hd2"/>
                </a:cxn>
              </a:cxnLst>
              <a:rect l="0" t="0" r="r" b="b"/>
              <a:pathLst>
                <a:path w="20491" h="21600" fill="norm" stroke="1" extrusionOk="0">
                  <a:moveTo>
                    <a:pt x="10220" y="0"/>
                  </a:moveTo>
                  <a:cubicBezTo>
                    <a:pt x="9777" y="0"/>
                    <a:pt x="9218" y="215"/>
                    <a:pt x="8410" y="767"/>
                  </a:cubicBezTo>
                  <a:cubicBezTo>
                    <a:pt x="6683" y="1951"/>
                    <a:pt x="5923" y="2767"/>
                    <a:pt x="3911" y="3147"/>
                  </a:cubicBezTo>
                  <a:cubicBezTo>
                    <a:pt x="2256" y="3449"/>
                    <a:pt x="1150" y="3381"/>
                    <a:pt x="336" y="5515"/>
                  </a:cubicBezTo>
                  <a:cubicBezTo>
                    <a:pt x="-835" y="8621"/>
                    <a:pt x="1415" y="10564"/>
                    <a:pt x="1689" y="13458"/>
                  </a:cubicBezTo>
                  <a:cubicBezTo>
                    <a:pt x="1917" y="15871"/>
                    <a:pt x="437" y="18630"/>
                    <a:pt x="1661" y="20552"/>
                  </a:cubicBezTo>
                  <a:cubicBezTo>
                    <a:pt x="2139" y="21301"/>
                    <a:pt x="2850" y="21600"/>
                    <a:pt x="3620" y="21600"/>
                  </a:cubicBezTo>
                  <a:cubicBezTo>
                    <a:pt x="4502" y="21600"/>
                    <a:pt x="5463" y="21208"/>
                    <a:pt x="6234" y="20652"/>
                  </a:cubicBezTo>
                  <a:cubicBezTo>
                    <a:pt x="7670" y="19613"/>
                    <a:pt x="9024" y="18116"/>
                    <a:pt x="10696" y="18072"/>
                  </a:cubicBezTo>
                  <a:cubicBezTo>
                    <a:pt x="10722" y="18070"/>
                    <a:pt x="10747" y="18070"/>
                    <a:pt x="10772" y="18070"/>
                  </a:cubicBezTo>
                  <a:cubicBezTo>
                    <a:pt x="12090" y="18070"/>
                    <a:pt x="13418" y="18975"/>
                    <a:pt x="14686" y="18975"/>
                  </a:cubicBezTo>
                  <a:cubicBezTo>
                    <a:pt x="15013" y="18975"/>
                    <a:pt x="15336" y="18916"/>
                    <a:pt x="15653" y="18765"/>
                  </a:cubicBezTo>
                  <a:cubicBezTo>
                    <a:pt x="16851" y="18194"/>
                    <a:pt x="17427" y="16518"/>
                    <a:pt x="17600" y="14966"/>
                  </a:cubicBezTo>
                  <a:cubicBezTo>
                    <a:pt x="17775" y="13402"/>
                    <a:pt x="17665" y="11794"/>
                    <a:pt x="18058" y="10296"/>
                  </a:cubicBezTo>
                  <a:cubicBezTo>
                    <a:pt x="18515" y="8565"/>
                    <a:pt x="19603" y="7180"/>
                    <a:pt x="20180" y="5504"/>
                  </a:cubicBezTo>
                  <a:cubicBezTo>
                    <a:pt x="20765" y="3829"/>
                    <a:pt x="20573" y="1438"/>
                    <a:pt x="19192" y="767"/>
                  </a:cubicBezTo>
                  <a:cubicBezTo>
                    <a:pt x="18946" y="649"/>
                    <a:pt x="18698" y="600"/>
                    <a:pt x="18449" y="600"/>
                  </a:cubicBezTo>
                  <a:cubicBezTo>
                    <a:pt x="17012" y="600"/>
                    <a:pt x="15520" y="2262"/>
                    <a:pt x="14092" y="2262"/>
                  </a:cubicBezTo>
                  <a:cubicBezTo>
                    <a:pt x="13839" y="2262"/>
                    <a:pt x="13588" y="2209"/>
                    <a:pt x="13340" y="2086"/>
                  </a:cubicBezTo>
                  <a:cubicBezTo>
                    <a:pt x="11697" y="1284"/>
                    <a:pt x="11304" y="0"/>
                    <a:pt x="1022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0" name="Google Shape;203;p18"/>
            <p:cNvSpPr/>
            <p:nvPr/>
          </p:nvSpPr>
          <p:spPr>
            <a:xfrm flipH="1" rot="15277095">
              <a:off x="4896356" y="705031"/>
              <a:ext cx="1363485" cy="917957"/>
            </a:xfrm>
            <a:custGeom>
              <a:avLst/>
              <a:gdLst/>
              <a:ahLst/>
              <a:cxnLst>
                <a:cxn ang="0">
                  <a:pos x="wd2" y="hd2"/>
                </a:cxn>
                <a:cxn ang="5400000">
                  <a:pos x="wd2" y="hd2"/>
                </a:cxn>
                <a:cxn ang="10800000">
                  <a:pos x="wd2" y="hd2"/>
                </a:cxn>
                <a:cxn ang="16200000">
                  <a:pos x="wd2" y="hd2"/>
                </a:cxn>
              </a:cxnLst>
              <a:rect l="0" t="0" r="r" b="b"/>
              <a:pathLst>
                <a:path w="20866" h="21600" fill="norm" stroke="1" extrusionOk="0">
                  <a:moveTo>
                    <a:pt x="15068" y="0"/>
                  </a:moveTo>
                  <a:cubicBezTo>
                    <a:pt x="14176" y="0"/>
                    <a:pt x="13379" y="980"/>
                    <a:pt x="12781" y="2024"/>
                  </a:cubicBezTo>
                  <a:cubicBezTo>
                    <a:pt x="12142" y="3136"/>
                    <a:pt x="11582" y="4440"/>
                    <a:pt x="10719" y="5123"/>
                  </a:cubicBezTo>
                  <a:cubicBezTo>
                    <a:pt x="9928" y="5749"/>
                    <a:pt x="9103" y="5923"/>
                    <a:pt x="8264" y="5923"/>
                  </a:cubicBezTo>
                  <a:cubicBezTo>
                    <a:pt x="7217" y="5923"/>
                    <a:pt x="6146" y="5654"/>
                    <a:pt x="5084" y="5654"/>
                  </a:cubicBezTo>
                  <a:cubicBezTo>
                    <a:pt x="3905" y="5654"/>
                    <a:pt x="2737" y="5985"/>
                    <a:pt x="1623" y="7384"/>
                  </a:cubicBezTo>
                  <a:cubicBezTo>
                    <a:pt x="-462" y="10004"/>
                    <a:pt x="-509" y="15615"/>
                    <a:pt x="1312" y="18630"/>
                  </a:cubicBezTo>
                  <a:cubicBezTo>
                    <a:pt x="2475" y="20573"/>
                    <a:pt x="4207" y="21506"/>
                    <a:pt x="5940" y="21506"/>
                  </a:cubicBezTo>
                  <a:cubicBezTo>
                    <a:pt x="6502" y="21506"/>
                    <a:pt x="7064" y="21407"/>
                    <a:pt x="7607" y="21215"/>
                  </a:cubicBezTo>
                  <a:cubicBezTo>
                    <a:pt x="9253" y="20639"/>
                    <a:pt x="10853" y="19294"/>
                    <a:pt x="12498" y="19294"/>
                  </a:cubicBezTo>
                  <a:cubicBezTo>
                    <a:pt x="12734" y="19294"/>
                    <a:pt x="12971" y="19322"/>
                    <a:pt x="13209" y="19384"/>
                  </a:cubicBezTo>
                  <a:cubicBezTo>
                    <a:pt x="14762" y="19782"/>
                    <a:pt x="16106" y="21600"/>
                    <a:pt x="17665" y="21600"/>
                  </a:cubicBezTo>
                  <a:cubicBezTo>
                    <a:pt x="17700" y="21600"/>
                    <a:pt x="17734" y="21599"/>
                    <a:pt x="17769" y="21597"/>
                  </a:cubicBezTo>
                  <a:cubicBezTo>
                    <a:pt x="19052" y="21525"/>
                    <a:pt x="20219" y="20077"/>
                    <a:pt x="20655" y="18223"/>
                  </a:cubicBezTo>
                  <a:cubicBezTo>
                    <a:pt x="21091" y="16369"/>
                    <a:pt x="20826" y="14215"/>
                    <a:pt x="20080" y="12611"/>
                  </a:cubicBezTo>
                  <a:cubicBezTo>
                    <a:pt x="19543" y="11464"/>
                    <a:pt x="18788" y="10566"/>
                    <a:pt x="18329" y="9334"/>
                  </a:cubicBezTo>
                  <a:cubicBezTo>
                    <a:pt x="17729" y="7719"/>
                    <a:pt x="17729" y="5769"/>
                    <a:pt x="17466" y="3951"/>
                  </a:cubicBezTo>
                  <a:cubicBezTo>
                    <a:pt x="17201" y="2144"/>
                    <a:pt x="16446" y="206"/>
                    <a:pt x="15248" y="13"/>
                  </a:cubicBezTo>
                  <a:cubicBezTo>
                    <a:pt x="15188" y="4"/>
                    <a:pt x="15128" y="0"/>
                    <a:pt x="15068" y="0"/>
                  </a:cubicBezTo>
                  <a:close/>
                </a:path>
              </a:pathLst>
            </a:custGeom>
            <a:solidFill>
              <a:srgbClr val="8F84E0"/>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1" name="Google Shape;204;p18"/>
            <p:cNvSpPr/>
            <p:nvPr/>
          </p:nvSpPr>
          <p:spPr>
            <a:xfrm flipH="1" rot="15277095">
              <a:off x="5168332" y="2332821"/>
              <a:ext cx="523280" cy="793226"/>
            </a:xfrm>
            <a:custGeom>
              <a:avLst/>
              <a:gdLst/>
              <a:ahLst/>
              <a:cxnLst>
                <a:cxn ang="0">
                  <a:pos x="wd2" y="hd2"/>
                </a:cxn>
                <a:cxn ang="5400000">
                  <a:pos x="wd2" y="hd2"/>
                </a:cxn>
                <a:cxn ang="10800000">
                  <a:pos x="wd2" y="hd2"/>
                </a:cxn>
                <a:cxn ang="16200000">
                  <a:pos x="wd2" y="hd2"/>
                </a:cxn>
              </a:cxnLst>
              <a:rect l="0" t="0" r="r" b="b"/>
              <a:pathLst>
                <a:path w="21541" h="21600" fill="norm" stroke="1" extrusionOk="0">
                  <a:moveTo>
                    <a:pt x="17648" y="0"/>
                  </a:moveTo>
                  <a:cubicBezTo>
                    <a:pt x="17579" y="0"/>
                    <a:pt x="17509" y="0"/>
                    <a:pt x="17440" y="0"/>
                  </a:cubicBezTo>
                  <a:cubicBezTo>
                    <a:pt x="14635" y="0"/>
                    <a:pt x="11871" y="471"/>
                    <a:pt x="9151" y="956"/>
                  </a:cubicBezTo>
                  <a:cubicBezTo>
                    <a:pt x="6744" y="1371"/>
                    <a:pt x="4170" y="1856"/>
                    <a:pt x="2600" y="3116"/>
                  </a:cubicBezTo>
                  <a:cubicBezTo>
                    <a:pt x="946" y="4444"/>
                    <a:pt x="759" y="6300"/>
                    <a:pt x="633" y="8031"/>
                  </a:cubicBezTo>
                  <a:cubicBezTo>
                    <a:pt x="445" y="11298"/>
                    <a:pt x="234" y="14579"/>
                    <a:pt x="26" y="17862"/>
                  </a:cubicBezTo>
                  <a:cubicBezTo>
                    <a:pt x="-15" y="18651"/>
                    <a:pt x="-59" y="19454"/>
                    <a:pt x="340" y="20187"/>
                  </a:cubicBezTo>
                  <a:cubicBezTo>
                    <a:pt x="759" y="20935"/>
                    <a:pt x="1761" y="21585"/>
                    <a:pt x="2934" y="21600"/>
                  </a:cubicBezTo>
                  <a:cubicBezTo>
                    <a:pt x="2954" y="21600"/>
                    <a:pt x="2977" y="21600"/>
                    <a:pt x="2998" y="21600"/>
                  </a:cubicBezTo>
                  <a:cubicBezTo>
                    <a:pt x="4554" y="21600"/>
                    <a:pt x="5664" y="20576"/>
                    <a:pt x="6220" y="19605"/>
                  </a:cubicBezTo>
                  <a:cubicBezTo>
                    <a:pt x="6785" y="18622"/>
                    <a:pt x="7143" y="17501"/>
                    <a:pt x="8377" y="16850"/>
                  </a:cubicBezTo>
                  <a:cubicBezTo>
                    <a:pt x="9418" y="16300"/>
                    <a:pt x="10737" y="16231"/>
                    <a:pt x="12108" y="16231"/>
                  </a:cubicBezTo>
                  <a:cubicBezTo>
                    <a:pt x="12563" y="16231"/>
                    <a:pt x="13025" y="16239"/>
                    <a:pt x="13483" y="16239"/>
                  </a:cubicBezTo>
                  <a:cubicBezTo>
                    <a:pt x="14110" y="16239"/>
                    <a:pt x="14730" y="16226"/>
                    <a:pt x="15327" y="16157"/>
                  </a:cubicBezTo>
                  <a:cubicBezTo>
                    <a:pt x="15849" y="16103"/>
                    <a:pt x="16350" y="16006"/>
                    <a:pt x="16833" y="15867"/>
                  </a:cubicBezTo>
                  <a:cubicBezTo>
                    <a:pt x="16581" y="13224"/>
                    <a:pt x="16874" y="10565"/>
                    <a:pt x="17733" y="7975"/>
                  </a:cubicBezTo>
                  <a:cubicBezTo>
                    <a:pt x="18589" y="5373"/>
                    <a:pt x="19973" y="2852"/>
                    <a:pt x="21541" y="361"/>
                  </a:cubicBezTo>
                  <a:cubicBezTo>
                    <a:pt x="20268" y="124"/>
                    <a:pt x="18960" y="0"/>
                    <a:pt x="1764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2" name="Google Shape;205;p18"/>
            <p:cNvSpPr/>
            <p:nvPr/>
          </p:nvSpPr>
          <p:spPr>
            <a:xfrm flipH="1" rot="15277095">
              <a:off x="3107805" y="731158"/>
              <a:ext cx="1501915" cy="1811490"/>
            </a:xfrm>
            <a:custGeom>
              <a:avLst/>
              <a:gdLst/>
              <a:ahLst/>
              <a:cxnLst>
                <a:cxn ang="0">
                  <a:pos x="wd2" y="hd2"/>
                </a:cxn>
                <a:cxn ang="5400000">
                  <a:pos x="wd2" y="hd2"/>
                </a:cxn>
                <a:cxn ang="10800000">
                  <a:pos x="wd2" y="hd2"/>
                </a:cxn>
                <a:cxn ang="16200000">
                  <a:pos x="wd2" y="hd2"/>
                </a:cxn>
              </a:cxnLst>
              <a:rect l="0" t="0" r="r" b="b"/>
              <a:pathLst>
                <a:path w="21162" h="21600" fill="norm" stroke="1" extrusionOk="0">
                  <a:moveTo>
                    <a:pt x="5587" y="0"/>
                  </a:moveTo>
                  <a:cubicBezTo>
                    <a:pt x="3076" y="0"/>
                    <a:pt x="935" y="3083"/>
                    <a:pt x="314" y="4795"/>
                  </a:cubicBezTo>
                  <a:cubicBezTo>
                    <a:pt x="-130" y="6001"/>
                    <a:pt x="-137" y="7347"/>
                    <a:pt x="508" y="8481"/>
                  </a:cubicBezTo>
                  <a:cubicBezTo>
                    <a:pt x="1518" y="10263"/>
                    <a:pt x="3990" y="11349"/>
                    <a:pt x="4491" y="13277"/>
                  </a:cubicBezTo>
                  <a:cubicBezTo>
                    <a:pt x="4821" y="14532"/>
                    <a:pt x="4219" y="15798"/>
                    <a:pt x="3789" y="17029"/>
                  </a:cubicBezTo>
                  <a:cubicBezTo>
                    <a:pt x="3359" y="18254"/>
                    <a:pt x="3152" y="19709"/>
                    <a:pt x="4097" y="20709"/>
                  </a:cubicBezTo>
                  <a:cubicBezTo>
                    <a:pt x="4680" y="21321"/>
                    <a:pt x="5586" y="21600"/>
                    <a:pt x="6519" y="21600"/>
                  </a:cubicBezTo>
                  <a:cubicBezTo>
                    <a:pt x="7204" y="21600"/>
                    <a:pt x="7901" y="21450"/>
                    <a:pt x="8496" y="21170"/>
                  </a:cubicBezTo>
                  <a:cubicBezTo>
                    <a:pt x="9900" y="20509"/>
                    <a:pt x="10824" y="19302"/>
                    <a:pt x="11540" y="18090"/>
                  </a:cubicBezTo>
                  <a:cubicBezTo>
                    <a:pt x="12257" y="16872"/>
                    <a:pt x="12852" y="15580"/>
                    <a:pt x="13848" y="14513"/>
                  </a:cubicBezTo>
                  <a:cubicBezTo>
                    <a:pt x="14886" y="13398"/>
                    <a:pt x="16305" y="12597"/>
                    <a:pt x="17630" y="11725"/>
                  </a:cubicBezTo>
                  <a:cubicBezTo>
                    <a:pt x="18956" y="10852"/>
                    <a:pt x="20245" y="9851"/>
                    <a:pt x="20854" y="8530"/>
                  </a:cubicBezTo>
                  <a:cubicBezTo>
                    <a:pt x="21463" y="7202"/>
                    <a:pt x="21191" y="5498"/>
                    <a:pt x="19837" y="4667"/>
                  </a:cubicBezTo>
                  <a:cubicBezTo>
                    <a:pt x="18490" y="3843"/>
                    <a:pt x="16649" y="4115"/>
                    <a:pt x="15001" y="3976"/>
                  </a:cubicBezTo>
                  <a:cubicBezTo>
                    <a:pt x="13418" y="3837"/>
                    <a:pt x="11949" y="3285"/>
                    <a:pt x="10609" y="2582"/>
                  </a:cubicBezTo>
                  <a:cubicBezTo>
                    <a:pt x="9270" y="1879"/>
                    <a:pt x="8123" y="751"/>
                    <a:pt x="6690" y="206"/>
                  </a:cubicBezTo>
                  <a:cubicBezTo>
                    <a:pt x="6317" y="64"/>
                    <a:pt x="5948" y="0"/>
                    <a:pt x="558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64" name="Title Text"/>
          <p:cNvSpPr txBox="1"/>
          <p:nvPr>
            <p:ph type="title"/>
          </p:nvPr>
        </p:nvSpPr>
        <p:spPr>
          <a:xfrm>
            <a:off x="3545175" y="3172154"/>
            <a:ext cx="4043101" cy="467101"/>
          </a:xfrm>
          <a:prstGeom prst="rect">
            <a:avLst/>
          </a:prstGeom>
        </p:spPr>
        <p:txBody>
          <a:bodyPr/>
          <a:lstStyle>
            <a:lvl1pPr algn="r"/>
          </a:lstStyle>
          <a:p>
            <a:pPr/>
            <a:r>
              <a:t>Title Text</a:t>
            </a:r>
          </a:p>
        </p:txBody>
      </p:sp>
      <p:sp>
        <p:nvSpPr>
          <p:cNvPr id="265" name="Body Level One…"/>
          <p:cNvSpPr txBox="1"/>
          <p:nvPr>
            <p:ph type="body" sz="quarter" idx="1"/>
          </p:nvPr>
        </p:nvSpPr>
        <p:spPr>
          <a:xfrm>
            <a:off x="2266875" y="1736675"/>
            <a:ext cx="5321400" cy="1331100"/>
          </a:xfrm>
          <a:prstGeom prst="rect">
            <a:avLst/>
          </a:prstGeom>
        </p:spPr>
        <p:txBody>
          <a:bodyPr anchor="b">
            <a:normAutofit fontScale="100000" lnSpcReduction="0"/>
          </a:bodyPr>
          <a:lstStyle>
            <a:lvl1pPr marL="342900" indent="-228600" algn="r">
              <a:lnSpc>
                <a:spcPct val="100000"/>
              </a:lnSpc>
              <a:buClrTx/>
              <a:buSzTx/>
              <a:buFontTx/>
              <a:buNone/>
              <a:defRPr sz="2400">
                <a:solidFill>
                  <a:srgbClr val="F1EFFF"/>
                </a:solidFill>
              </a:defRPr>
            </a:lvl1pPr>
            <a:lvl2pPr marL="342900" indent="254000" algn="r">
              <a:lnSpc>
                <a:spcPct val="100000"/>
              </a:lnSpc>
              <a:buClrTx/>
              <a:buSzTx/>
              <a:buFontTx/>
              <a:buNone/>
              <a:defRPr sz="2400">
                <a:solidFill>
                  <a:srgbClr val="F1EFFF"/>
                </a:solidFill>
              </a:defRPr>
            </a:lvl2pPr>
            <a:lvl3pPr marL="342900" indent="711200" algn="r">
              <a:lnSpc>
                <a:spcPct val="100000"/>
              </a:lnSpc>
              <a:buClrTx/>
              <a:buSzTx/>
              <a:buFontTx/>
              <a:buNone/>
              <a:defRPr sz="2400">
                <a:solidFill>
                  <a:srgbClr val="F1EFFF"/>
                </a:solidFill>
              </a:defRPr>
            </a:lvl3pPr>
            <a:lvl4pPr marL="342900" indent="1168400" algn="r">
              <a:lnSpc>
                <a:spcPct val="100000"/>
              </a:lnSpc>
              <a:buClrTx/>
              <a:buSzTx/>
              <a:buFontTx/>
              <a:buNone/>
              <a:defRPr sz="2400">
                <a:solidFill>
                  <a:srgbClr val="F1EFFF"/>
                </a:solidFill>
              </a:defRPr>
            </a:lvl4pPr>
            <a:lvl5pPr marL="342900" indent="1625600" algn="r">
              <a:lnSpc>
                <a:spcPct val="100000"/>
              </a:lnSpc>
              <a:buClrTx/>
              <a:buSzTx/>
              <a:buFontTx/>
              <a:buNone/>
              <a:defRPr sz="2400">
                <a:solidFill>
                  <a:srgbClr val="F1E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66" name="Google Shape;208;p18"/>
          <p:cNvSpPr/>
          <p:nvPr/>
        </p:nvSpPr>
        <p:spPr>
          <a:xfrm flipH="1" rot="20343906">
            <a:off x="4001290" y="-876045"/>
            <a:ext cx="1694980" cy="1295051"/>
          </a:xfrm>
          <a:custGeom>
            <a:avLst/>
            <a:gdLst/>
            <a:ahLst/>
            <a:cxnLst>
              <a:cxn ang="0">
                <a:pos x="wd2" y="hd2"/>
              </a:cxn>
              <a:cxn ang="5400000">
                <a:pos x="wd2" y="hd2"/>
              </a:cxn>
              <a:cxn ang="10800000">
                <a:pos x="wd2" y="hd2"/>
              </a:cxn>
              <a:cxn ang="16200000">
                <a:pos x="wd2" y="hd2"/>
              </a:cxn>
            </a:cxnLst>
            <a:rect l="0" t="0" r="r" b="b"/>
            <a:pathLst>
              <a:path w="20491" h="21600" fill="norm" stroke="1" extrusionOk="0">
                <a:moveTo>
                  <a:pt x="10220" y="0"/>
                </a:moveTo>
                <a:cubicBezTo>
                  <a:pt x="9777" y="0"/>
                  <a:pt x="9218" y="215"/>
                  <a:pt x="8410" y="767"/>
                </a:cubicBezTo>
                <a:cubicBezTo>
                  <a:pt x="6683" y="1951"/>
                  <a:pt x="5923" y="2767"/>
                  <a:pt x="3911" y="3147"/>
                </a:cubicBezTo>
                <a:cubicBezTo>
                  <a:pt x="2256" y="3449"/>
                  <a:pt x="1150" y="3381"/>
                  <a:pt x="336" y="5515"/>
                </a:cubicBezTo>
                <a:cubicBezTo>
                  <a:pt x="-835" y="8621"/>
                  <a:pt x="1415" y="10564"/>
                  <a:pt x="1689" y="13458"/>
                </a:cubicBezTo>
                <a:cubicBezTo>
                  <a:pt x="1917" y="15871"/>
                  <a:pt x="437" y="18630"/>
                  <a:pt x="1661" y="20552"/>
                </a:cubicBezTo>
                <a:cubicBezTo>
                  <a:pt x="2139" y="21301"/>
                  <a:pt x="2850" y="21600"/>
                  <a:pt x="3620" y="21600"/>
                </a:cubicBezTo>
                <a:cubicBezTo>
                  <a:pt x="4502" y="21600"/>
                  <a:pt x="5463" y="21208"/>
                  <a:pt x="6234" y="20652"/>
                </a:cubicBezTo>
                <a:cubicBezTo>
                  <a:pt x="7670" y="19613"/>
                  <a:pt x="9024" y="18116"/>
                  <a:pt x="10696" y="18072"/>
                </a:cubicBezTo>
                <a:cubicBezTo>
                  <a:pt x="10722" y="18070"/>
                  <a:pt x="10747" y="18070"/>
                  <a:pt x="10772" y="18070"/>
                </a:cubicBezTo>
                <a:cubicBezTo>
                  <a:pt x="12090" y="18070"/>
                  <a:pt x="13418" y="18975"/>
                  <a:pt x="14686" y="18975"/>
                </a:cubicBezTo>
                <a:cubicBezTo>
                  <a:pt x="15013" y="18975"/>
                  <a:pt x="15336" y="18916"/>
                  <a:pt x="15653" y="18765"/>
                </a:cubicBezTo>
                <a:cubicBezTo>
                  <a:pt x="16851" y="18194"/>
                  <a:pt x="17427" y="16518"/>
                  <a:pt x="17600" y="14966"/>
                </a:cubicBezTo>
                <a:cubicBezTo>
                  <a:pt x="17775" y="13402"/>
                  <a:pt x="17665" y="11794"/>
                  <a:pt x="18058" y="10296"/>
                </a:cubicBezTo>
                <a:cubicBezTo>
                  <a:pt x="18515" y="8565"/>
                  <a:pt x="19603" y="7180"/>
                  <a:pt x="20180" y="5504"/>
                </a:cubicBezTo>
                <a:cubicBezTo>
                  <a:pt x="20765" y="3829"/>
                  <a:pt x="20573" y="1438"/>
                  <a:pt x="19192" y="767"/>
                </a:cubicBezTo>
                <a:cubicBezTo>
                  <a:pt x="18946" y="649"/>
                  <a:pt x="18698" y="600"/>
                  <a:pt x="18449" y="600"/>
                </a:cubicBezTo>
                <a:cubicBezTo>
                  <a:pt x="17012" y="600"/>
                  <a:pt x="15520" y="2262"/>
                  <a:pt x="14092" y="2262"/>
                </a:cubicBezTo>
                <a:cubicBezTo>
                  <a:pt x="13839" y="2262"/>
                  <a:pt x="13588" y="2209"/>
                  <a:pt x="13340" y="2086"/>
                </a:cubicBezTo>
                <a:cubicBezTo>
                  <a:pt x="11697" y="1284"/>
                  <a:pt x="11304" y="0"/>
                  <a:pt x="10220"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2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_1_1">
    <p:spTree>
      <p:nvGrpSpPr>
        <p:cNvPr id="1" name=""/>
        <p:cNvGrpSpPr/>
        <p:nvPr/>
      </p:nvGrpSpPr>
      <p:grpSpPr>
        <a:xfrm>
          <a:off x="0" y="0"/>
          <a:ext cx="0" cy="0"/>
          <a:chOff x="0" y="0"/>
          <a:chExt cx="0" cy="0"/>
        </a:xfrm>
      </p:grpSpPr>
      <p:sp>
        <p:nvSpPr>
          <p:cNvPr id="274" name="Google Shape;210;p19"/>
          <p:cNvSpPr/>
          <p:nvPr/>
        </p:nvSpPr>
        <p:spPr>
          <a:xfrm rot="954221">
            <a:off x="-1202828" y="2828157"/>
            <a:ext cx="5502615" cy="2771118"/>
          </a:xfrm>
          <a:custGeom>
            <a:avLst/>
            <a:gdLst/>
            <a:ahLst/>
            <a:cxnLst>
              <a:cxn ang="0">
                <a:pos x="wd2" y="hd2"/>
              </a:cxn>
              <a:cxn ang="5400000">
                <a:pos x="wd2" y="hd2"/>
              </a:cxn>
              <a:cxn ang="10800000">
                <a:pos x="wd2" y="hd2"/>
              </a:cxn>
              <a:cxn ang="16200000">
                <a:pos x="wd2" y="hd2"/>
              </a:cxn>
            </a:cxnLst>
            <a:rect l="0" t="0" r="r" b="b"/>
            <a:pathLst>
              <a:path w="21371" h="21600" fill="norm" stroke="1" extrusionOk="0">
                <a:moveTo>
                  <a:pt x="6637" y="0"/>
                </a:moveTo>
                <a:cubicBezTo>
                  <a:pt x="6341" y="0"/>
                  <a:pt x="6051" y="129"/>
                  <a:pt x="5783" y="433"/>
                </a:cubicBezTo>
                <a:cubicBezTo>
                  <a:pt x="5072" y="1243"/>
                  <a:pt x="4699" y="3110"/>
                  <a:pt x="3905" y="3504"/>
                </a:cubicBezTo>
                <a:cubicBezTo>
                  <a:pt x="3803" y="3553"/>
                  <a:pt x="3702" y="3576"/>
                  <a:pt x="3601" y="3576"/>
                </a:cubicBezTo>
                <a:cubicBezTo>
                  <a:pt x="2860" y="3576"/>
                  <a:pt x="2140" y="2387"/>
                  <a:pt x="1374" y="2387"/>
                </a:cubicBezTo>
                <a:cubicBezTo>
                  <a:pt x="1346" y="2387"/>
                  <a:pt x="1319" y="2388"/>
                  <a:pt x="1291" y="2392"/>
                </a:cubicBezTo>
                <a:cubicBezTo>
                  <a:pt x="429" y="2491"/>
                  <a:pt x="-229" y="4519"/>
                  <a:pt x="75" y="6143"/>
                </a:cubicBezTo>
                <a:cubicBezTo>
                  <a:pt x="319" y="7442"/>
                  <a:pt x="1040" y="8374"/>
                  <a:pt x="1040" y="9765"/>
                </a:cubicBezTo>
                <a:cubicBezTo>
                  <a:pt x="1042" y="10836"/>
                  <a:pt x="607" y="11676"/>
                  <a:pt x="351" y="12618"/>
                </a:cubicBezTo>
                <a:cubicBezTo>
                  <a:pt x="-95" y="14252"/>
                  <a:pt x="-5" y="16244"/>
                  <a:pt x="130" y="18084"/>
                </a:cubicBezTo>
                <a:cubicBezTo>
                  <a:pt x="217" y="19259"/>
                  <a:pt x="319" y="20444"/>
                  <a:pt x="470" y="21600"/>
                </a:cubicBezTo>
                <a:lnTo>
                  <a:pt x="21371" y="21600"/>
                </a:lnTo>
                <a:lnTo>
                  <a:pt x="21371" y="18784"/>
                </a:lnTo>
                <a:cubicBezTo>
                  <a:pt x="20223" y="18688"/>
                  <a:pt x="19091" y="18209"/>
                  <a:pt x="18022" y="17359"/>
                </a:cubicBezTo>
                <a:cubicBezTo>
                  <a:pt x="17308" y="16796"/>
                  <a:pt x="16629" y="16063"/>
                  <a:pt x="16002" y="15180"/>
                </a:cubicBezTo>
                <a:cubicBezTo>
                  <a:pt x="15256" y="14131"/>
                  <a:pt x="14555" y="12798"/>
                  <a:pt x="14265" y="11064"/>
                </a:cubicBezTo>
                <a:cubicBezTo>
                  <a:pt x="14098" y="10056"/>
                  <a:pt x="14080" y="8970"/>
                  <a:pt x="13977" y="7928"/>
                </a:cubicBezTo>
                <a:cubicBezTo>
                  <a:pt x="13873" y="6883"/>
                  <a:pt x="13658" y="5808"/>
                  <a:pt x="13218" y="5215"/>
                </a:cubicBezTo>
                <a:cubicBezTo>
                  <a:pt x="12629" y="4424"/>
                  <a:pt x="11844" y="4733"/>
                  <a:pt x="11147" y="4468"/>
                </a:cubicBezTo>
                <a:cubicBezTo>
                  <a:pt x="10164" y="4096"/>
                  <a:pt x="9399" y="2613"/>
                  <a:pt x="8579" y="1457"/>
                </a:cubicBezTo>
                <a:cubicBezTo>
                  <a:pt x="8011" y="658"/>
                  <a:pt x="7306" y="0"/>
                  <a:pt x="6637" y="0"/>
                </a:cubicBez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275" name="Title Text"/>
          <p:cNvSpPr txBox="1"/>
          <p:nvPr>
            <p:ph type="title"/>
          </p:nvPr>
        </p:nvSpPr>
        <p:spPr>
          <a:xfrm>
            <a:off x="3197100" y="880154"/>
            <a:ext cx="2749800" cy="1121400"/>
          </a:xfrm>
          <a:prstGeom prst="rect">
            <a:avLst/>
          </a:prstGeom>
        </p:spPr>
        <p:txBody>
          <a:bodyPr anchor="b"/>
          <a:lstStyle>
            <a:lvl1pPr>
              <a:defRPr sz="7200"/>
            </a:lvl1pPr>
          </a:lstStyle>
          <a:p>
            <a:pPr/>
            <a:r>
              <a:t>Title Text</a:t>
            </a:r>
          </a:p>
        </p:txBody>
      </p:sp>
      <p:sp>
        <p:nvSpPr>
          <p:cNvPr id="276" name="Body Level One…"/>
          <p:cNvSpPr txBox="1"/>
          <p:nvPr>
            <p:ph type="body" sz="quarter" idx="1"/>
          </p:nvPr>
        </p:nvSpPr>
        <p:spPr>
          <a:xfrm>
            <a:off x="3091800" y="2001549"/>
            <a:ext cx="2960400" cy="1353001"/>
          </a:xfrm>
          <a:prstGeom prst="rect">
            <a:avLst/>
          </a:prstGeom>
        </p:spPr>
        <p:txBody>
          <a:bodyPr>
            <a:normAutofit fontScale="100000" lnSpcReduction="0"/>
          </a:bodyPr>
          <a:lstStyle>
            <a:lvl1pPr marL="342900" indent="-228600" algn="ctr">
              <a:lnSpc>
                <a:spcPct val="100000"/>
              </a:lnSpc>
              <a:buClrTx/>
              <a:buSzTx/>
              <a:buFontTx/>
              <a:buNone/>
              <a:defRPr sz="1600"/>
            </a:lvl1pPr>
            <a:lvl2pPr marL="342900" indent="254000" algn="ctr">
              <a:lnSpc>
                <a:spcPct val="100000"/>
              </a:lnSpc>
              <a:buClrTx/>
              <a:buSzTx/>
              <a:buFontTx/>
              <a:buNone/>
              <a:defRPr sz="1600"/>
            </a:lvl2pPr>
            <a:lvl3pPr marL="342900" indent="711200" algn="ctr">
              <a:lnSpc>
                <a:spcPct val="100000"/>
              </a:lnSpc>
              <a:buClrTx/>
              <a:buSzTx/>
              <a:buFontTx/>
              <a:buNone/>
              <a:defRPr sz="1600"/>
            </a:lvl3pPr>
            <a:lvl4pPr marL="342900" indent="1168400" algn="ctr">
              <a:lnSpc>
                <a:spcPct val="100000"/>
              </a:lnSpc>
              <a:buClrTx/>
              <a:buSzTx/>
              <a:buFontTx/>
              <a:buNone/>
              <a:defRPr sz="1600"/>
            </a:lvl4pPr>
            <a:lvl5pPr marL="342900" indent="1625600" algn="ctr">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77" name="Google Shape;213;p19"/>
          <p:cNvSpPr txBox="1"/>
          <p:nvPr/>
        </p:nvSpPr>
        <p:spPr>
          <a:xfrm>
            <a:off x="2876550" y="3817529"/>
            <a:ext cx="3390900" cy="68577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p>
            <a:pPr algn="ctr">
              <a:lnSpc>
                <a:spcPct val="115000"/>
              </a:lnSpc>
              <a:spcBef>
                <a:spcPts val="300"/>
              </a:spcBef>
              <a:defRPr sz="1000">
                <a:solidFill>
                  <a:srgbClr val="F1EFFF"/>
                </a:solidFill>
                <a:latin typeface="Hind"/>
                <a:ea typeface="Hind"/>
                <a:cs typeface="Hind"/>
                <a:sym typeface="Hind"/>
              </a:defRPr>
            </a:pPr>
            <a:r>
              <a:t>CREDITS: This presentation template was created by </a:t>
            </a:r>
            <a:r>
              <a:rPr b="1" u="sng">
                <a:uFill>
                  <a:solidFill>
                    <a:srgbClr val="F1EFFF"/>
                  </a:solidFill>
                </a:uFill>
                <a:hlinkClick r:id="rId2" invalidUrl="" action="" tgtFrame="" tooltip="" history="1" highlightClick="0" endSnd="0"/>
              </a:rPr>
              <a:t>Slidesgo</a:t>
            </a:r>
            <a:r>
              <a:t>, including icons by </a:t>
            </a:r>
            <a:r>
              <a:rPr b="1" u="sng">
                <a:uFill>
                  <a:solidFill>
                    <a:srgbClr val="F1EFFF"/>
                  </a:solidFill>
                </a:uFill>
                <a:hlinkClick r:id="rId3" invalidUrl="" action="" tgtFrame="" tooltip="" history="1" highlightClick="0" endSnd="0"/>
              </a:rPr>
              <a:t>Flaticon</a:t>
            </a:r>
            <a:r>
              <a:t>, and infographics &amp; images by </a:t>
            </a:r>
            <a:r>
              <a:rPr b="1" u="sng">
                <a:uFill>
                  <a:solidFill>
                    <a:srgbClr val="F1EFFF"/>
                  </a:solidFill>
                </a:uFill>
                <a:hlinkClick r:id="rId4" invalidUrl="" action="" tgtFrame="" tooltip="" history="1" highlightClick="0" endSnd="0"/>
              </a:rPr>
              <a:t>Freepik</a:t>
            </a:r>
          </a:p>
        </p:txBody>
      </p:sp>
      <p:grpSp>
        <p:nvGrpSpPr>
          <p:cNvPr id="285" name="Google Shape;214;p19"/>
          <p:cNvGrpSpPr/>
          <p:nvPr/>
        </p:nvGrpSpPr>
        <p:grpSpPr>
          <a:xfrm>
            <a:off x="7092692" y="1334116"/>
            <a:ext cx="3541481" cy="4508569"/>
            <a:chOff x="0" y="0"/>
            <a:chExt cx="3541479" cy="4508567"/>
          </a:xfrm>
        </p:grpSpPr>
        <p:grpSp>
          <p:nvGrpSpPr>
            <p:cNvPr id="283" name="Google Shape;215;p19"/>
            <p:cNvGrpSpPr/>
            <p:nvPr/>
          </p:nvGrpSpPr>
          <p:grpSpPr>
            <a:xfrm>
              <a:off x="0" y="0"/>
              <a:ext cx="3541480" cy="4508568"/>
              <a:chOff x="0" y="0"/>
              <a:chExt cx="3541479" cy="4508567"/>
            </a:xfrm>
          </p:grpSpPr>
          <p:sp>
            <p:nvSpPr>
              <p:cNvPr id="278" name="Google Shape;216;p19"/>
              <p:cNvSpPr/>
              <p:nvPr/>
            </p:nvSpPr>
            <p:spPr>
              <a:xfrm>
                <a:off x="0" y="0"/>
                <a:ext cx="3541480" cy="4508568"/>
              </a:xfrm>
              <a:custGeom>
                <a:avLst/>
                <a:gdLst/>
                <a:ahLst/>
                <a:cxnLst>
                  <a:cxn ang="0">
                    <a:pos x="wd2" y="hd2"/>
                  </a:cxn>
                  <a:cxn ang="5400000">
                    <a:pos x="wd2" y="hd2"/>
                  </a:cxn>
                  <a:cxn ang="10800000">
                    <a:pos x="wd2" y="hd2"/>
                  </a:cxn>
                  <a:cxn ang="16200000">
                    <a:pos x="wd2" y="hd2"/>
                  </a:cxn>
                </a:cxnLst>
                <a:rect l="0" t="0" r="r" b="b"/>
                <a:pathLst>
                  <a:path w="21095" h="21600" fill="norm" stroke="1" extrusionOk="0">
                    <a:moveTo>
                      <a:pt x="9990" y="0"/>
                    </a:moveTo>
                    <a:cubicBezTo>
                      <a:pt x="8550" y="0"/>
                      <a:pt x="7108" y="271"/>
                      <a:pt x="5830" y="808"/>
                    </a:cubicBezTo>
                    <a:lnTo>
                      <a:pt x="5841" y="812"/>
                    </a:lnTo>
                    <a:cubicBezTo>
                      <a:pt x="4091" y="1723"/>
                      <a:pt x="3962" y="2538"/>
                      <a:pt x="2664" y="3847"/>
                    </a:cubicBezTo>
                    <a:cubicBezTo>
                      <a:pt x="1610" y="4909"/>
                      <a:pt x="724" y="6100"/>
                      <a:pt x="282" y="7409"/>
                    </a:cubicBezTo>
                    <a:cubicBezTo>
                      <a:pt x="-155" y="8719"/>
                      <a:pt x="-113" y="10164"/>
                      <a:pt x="614" y="11388"/>
                    </a:cubicBezTo>
                    <a:cubicBezTo>
                      <a:pt x="880" y="11841"/>
                      <a:pt x="1238" y="12257"/>
                      <a:pt x="1485" y="12716"/>
                    </a:cubicBezTo>
                    <a:cubicBezTo>
                      <a:pt x="2482" y="14558"/>
                      <a:pt x="1607" y="16660"/>
                      <a:pt x="1515" y="18668"/>
                    </a:cubicBezTo>
                    <a:cubicBezTo>
                      <a:pt x="1500" y="19014"/>
                      <a:pt x="1511" y="19369"/>
                      <a:pt x="1664" y="19693"/>
                    </a:cubicBezTo>
                    <a:cubicBezTo>
                      <a:pt x="1892" y="20180"/>
                      <a:pt x="2421" y="20538"/>
                      <a:pt x="2973" y="20810"/>
                    </a:cubicBezTo>
                    <a:cubicBezTo>
                      <a:pt x="3806" y="21220"/>
                      <a:pt x="4742" y="21477"/>
                      <a:pt x="5712" y="21569"/>
                    </a:cubicBezTo>
                    <a:cubicBezTo>
                      <a:pt x="5932" y="21589"/>
                      <a:pt x="6154" y="21600"/>
                      <a:pt x="6377" y="21600"/>
                    </a:cubicBezTo>
                    <a:cubicBezTo>
                      <a:pt x="6907" y="21600"/>
                      <a:pt x="7436" y="21537"/>
                      <a:pt x="7926" y="21379"/>
                    </a:cubicBezTo>
                    <a:cubicBezTo>
                      <a:pt x="10426" y="20568"/>
                      <a:pt x="10963" y="17753"/>
                      <a:pt x="13257" y="16618"/>
                    </a:cubicBezTo>
                    <a:cubicBezTo>
                      <a:pt x="14326" y="16091"/>
                      <a:pt x="15631" y="16003"/>
                      <a:pt x="16818" y="15690"/>
                    </a:cubicBezTo>
                    <a:cubicBezTo>
                      <a:pt x="18561" y="15234"/>
                      <a:pt x="20132" y="14218"/>
                      <a:pt x="20791" y="12841"/>
                    </a:cubicBezTo>
                    <a:cubicBezTo>
                      <a:pt x="21445" y="11464"/>
                      <a:pt x="21042" y="9741"/>
                      <a:pt x="19615" y="8814"/>
                    </a:cubicBezTo>
                    <a:cubicBezTo>
                      <a:pt x="18793" y="8278"/>
                      <a:pt x="17705" y="8021"/>
                      <a:pt x="17009" y="7385"/>
                    </a:cubicBezTo>
                    <a:cubicBezTo>
                      <a:pt x="15334" y="5846"/>
                      <a:pt x="16860" y="3140"/>
                      <a:pt x="15270" y="1546"/>
                    </a:cubicBezTo>
                    <a:cubicBezTo>
                      <a:pt x="14847" y="1121"/>
                      <a:pt x="14246" y="833"/>
                      <a:pt x="13626" y="613"/>
                    </a:cubicBezTo>
                    <a:cubicBezTo>
                      <a:pt x="12487" y="203"/>
                      <a:pt x="11239" y="0"/>
                      <a:pt x="999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9" name="Google Shape;217;p19"/>
              <p:cNvSpPr/>
              <p:nvPr/>
            </p:nvSpPr>
            <p:spPr>
              <a:xfrm>
                <a:off x="144330" y="114761"/>
                <a:ext cx="3067376" cy="4274510"/>
              </a:xfrm>
              <a:custGeom>
                <a:avLst/>
                <a:gdLst/>
                <a:ahLst/>
                <a:cxnLst>
                  <a:cxn ang="0">
                    <a:pos x="wd2" y="hd2"/>
                  </a:cxn>
                  <a:cxn ang="5400000">
                    <a:pos x="wd2" y="hd2"/>
                  </a:cxn>
                  <a:cxn ang="10800000">
                    <a:pos x="wd2" y="hd2"/>
                  </a:cxn>
                  <a:cxn ang="16200000">
                    <a:pos x="wd2" y="hd2"/>
                  </a:cxn>
                </a:cxnLst>
                <a:rect l="0" t="0" r="r" b="b"/>
                <a:pathLst>
                  <a:path w="21382" h="21600" fill="norm" stroke="1" extrusionOk="0">
                    <a:moveTo>
                      <a:pt x="9590" y="0"/>
                    </a:moveTo>
                    <a:cubicBezTo>
                      <a:pt x="7658" y="0"/>
                      <a:pt x="5730" y="694"/>
                      <a:pt x="4454" y="1767"/>
                    </a:cubicBezTo>
                    <a:cubicBezTo>
                      <a:pt x="2895" y="3081"/>
                      <a:pt x="2254" y="4882"/>
                      <a:pt x="2379" y="6615"/>
                    </a:cubicBezTo>
                    <a:cubicBezTo>
                      <a:pt x="2517" y="8488"/>
                      <a:pt x="3483" y="10366"/>
                      <a:pt x="2913" y="12196"/>
                    </a:cubicBezTo>
                    <a:cubicBezTo>
                      <a:pt x="2419" y="13768"/>
                      <a:pt x="63" y="15224"/>
                      <a:pt x="1" y="16777"/>
                    </a:cubicBezTo>
                    <a:cubicBezTo>
                      <a:pt x="-57" y="18219"/>
                      <a:pt x="2156" y="19075"/>
                      <a:pt x="3634" y="19682"/>
                    </a:cubicBezTo>
                    <a:cubicBezTo>
                      <a:pt x="5549" y="20469"/>
                      <a:pt x="7695" y="20915"/>
                      <a:pt x="9832" y="21247"/>
                    </a:cubicBezTo>
                    <a:lnTo>
                      <a:pt x="8638" y="20920"/>
                    </a:lnTo>
                    <a:cubicBezTo>
                      <a:pt x="10214" y="21342"/>
                      <a:pt x="12411" y="21600"/>
                      <a:pt x="14549" y="21600"/>
                    </a:cubicBezTo>
                    <a:cubicBezTo>
                      <a:pt x="16442" y="21600"/>
                      <a:pt x="18289" y="21398"/>
                      <a:pt x="19619" y="20928"/>
                    </a:cubicBezTo>
                    <a:cubicBezTo>
                      <a:pt x="20519" y="20611"/>
                      <a:pt x="21271" y="19969"/>
                      <a:pt x="21249" y="19243"/>
                    </a:cubicBezTo>
                    <a:cubicBezTo>
                      <a:pt x="21236" y="18833"/>
                      <a:pt x="20977" y="18445"/>
                      <a:pt x="20826" y="18048"/>
                    </a:cubicBezTo>
                    <a:cubicBezTo>
                      <a:pt x="20350" y="16818"/>
                      <a:pt x="20875" y="15521"/>
                      <a:pt x="21196" y="14262"/>
                    </a:cubicBezTo>
                    <a:cubicBezTo>
                      <a:pt x="21512" y="13003"/>
                      <a:pt x="21543" y="11554"/>
                      <a:pt x="20332" y="10624"/>
                    </a:cubicBezTo>
                    <a:cubicBezTo>
                      <a:pt x="19495" y="9979"/>
                      <a:pt x="18248" y="9734"/>
                      <a:pt x="17090" y="9443"/>
                    </a:cubicBezTo>
                    <a:cubicBezTo>
                      <a:pt x="15937" y="9152"/>
                      <a:pt x="14717" y="8726"/>
                      <a:pt x="14209" y="7919"/>
                    </a:cubicBezTo>
                    <a:cubicBezTo>
                      <a:pt x="13426" y="6661"/>
                      <a:pt x="14753" y="5263"/>
                      <a:pt x="14908" y="3885"/>
                    </a:cubicBezTo>
                    <a:cubicBezTo>
                      <a:pt x="15100" y="2158"/>
                      <a:pt x="13212" y="505"/>
                      <a:pt x="10883" y="108"/>
                    </a:cubicBezTo>
                    <a:cubicBezTo>
                      <a:pt x="10457" y="35"/>
                      <a:pt x="10024" y="0"/>
                      <a:pt x="9590"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0" name="Google Shape;218;p19"/>
              <p:cNvSpPr/>
              <p:nvPr/>
            </p:nvSpPr>
            <p:spPr>
              <a:xfrm>
                <a:off x="973222" y="518659"/>
                <a:ext cx="995272" cy="455998"/>
              </a:xfrm>
              <a:custGeom>
                <a:avLst/>
                <a:gdLst/>
                <a:ahLst/>
                <a:cxnLst>
                  <a:cxn ang="0">
                    <a:pos x="wd2" y="hd2"/>
                  </a:cxn>
                  <a:cxn ang="5400000">
                    <a:pos x="wd2" y="hd2"/>
                  </a:cxn>
                  <a:cxn ang="10800000">
                    <a:pos x="wd2" y="hd2"/>
                  </a:cxn>
                  <a:cxn ang="16200000">
                    <a:pos x="wd2" y="hd2"/>
                  </a:cxn>
                </a:cxnLst>
                <a:rect l="0" t="0" r="r" b="b"/>
                <a:pathLst>
                  <a:path w="20956" h="21600" fill="norm" stroke="1" extrusionOk="0">
                    <a:moveTo>
                      <a:pt x="6007" y="0"/>
                    </a:moveTo>
                    <a:cubicBezTo>
                      <a:pt x="4159" y="0"/>
                      <a:pt x="2394" y="797"/>
                      <a:pt x="842" y="4060"/>
                    </a:cubicBezTo>
                    <a:cubicBezTo>
                      <a:pt x="438" y="4908"/>
                      <a:pt x="61" y="5967"/>
                      <a:pt x="8" y="7207"/>
                    </a:cubicBezTo>
                    <a:cubicBezTo>
                      <a:pt x="-127" y="10112"/>
                      <a:pt x="1447" y="11746"/>
                      <a:pt x="2738" y="12049"/>
                    </a:cubicBezTo>
                    <a:cubicBezTo>
                      <a:pt x="3402" y="12194"/>
                      <a:pt x="4085" y="12221"/>
                      <a:pt x="4771" y="12221"/>
                    </a:cubicBezTo>
                    <a:cubicBezTo>
                      <a:pt x="5156" y="12221"/>
                      <a:pt x="5542" y="12212"/>
                      <a:pt x="5927" y="12212"/>
                    </a:cubicBezTo>
                    <a:cubicBezTo>
                      <a:pt x="7841" y="12212"/>
                      <a:pt x="9720" y="12417"/>
                      <a:pt x="11238" y="14862"/>
                    </a:cubicBezTo>
                    <a:cubicBezTo>
                      <a:pt x="11884" y="15921"/>
                      <a:pt x="12421" y="17313"/>
                      <a:pt x="13027" y="18463"/>
                    </a:cubicBezTo>
                    <a:cubicBezTo>
                      <a:pt x="14046" y="20388"/>
                      <a:pt x="15362" y="21600"/>
                      <a:pt x="16680" y="21600"/>
                    </a:cubicBezTo>
                    <a:cubicBezTo>
                      <a:pt x="16875" y="21600"/>
                      <a:pt x="17069" y="21573"/>
                      <a:pt x="17263" y="21519"/>
                    </a:cubicBezTo>
                    <a:cubicBezTo>
                      <a:pt x="18783" y="21096"/>
                      <a:pt x="20209" y="18826"/>
                      <a:pt x="20733" y="15619"/>
                    </a:cubicBezTo>
                    <a:cubicBezTo>
                      <a:pt x="21473" y="11080"/>
                      <a:pt x="20276" y="5845"/>
                      <a:pt x="18460" y="3304"/>
                    </a:cubicBezTo>
                    <a:cubicBezTo>
                      <a:pt x="16984" y="1212"/>
                      <a:pt x="15223" y="582"/>
                      <a:pt x="13466" y="582"/>
                    </a:cubicBezTo>
                    <a:cubicBezTo>
                      <a:pt x="13063" y="582"/>
                      <a:pt x="12660" y="615"/>
                      <a:pt x="12260" y="671"/>
                    </a:cubicBezTo>
                    <a:cubicBezTo>
                      <a:pt x="11982" y="712"/>
                      <a:pt x="11704" y="730"/>
                      <a:pt x="11424" y="730"/>
                    </a:cubicBezTo>
                    <a:cubicBezTo>
                      <a:pt x="9618" y="730"/>
                      <a:pt x="7775" y="0"/>
                      <a:pt x="600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1" name="Google Shape;219;p19"/>
              <p:cNvSpPr/>
              <p:nvPr/>
            </p:nvSpPr>
            <p:spPr>
              <a:xfrm>
                <a:off x="2275757" y="1158559"/>
                <a:ext cx="831325" cy="631196"/>
              </a:xfrm>
              <a:custGeom>
                <a:avLst/>
                <a:gdLst/>
                <a:ahLst/>
                <a:cxnLst>
                  <a:cxn ang="0">
                    <a:pos x="wd2" y="hd2"/>
                  </a:cxn>
                  <a:cxn ang="5400000">
                    <a:pos x="wd2" y="hd2"/>
                  </a:cxn>
                  <a:cxn ang="10800000">
                    <a:pos x="wd2" y="hd2"/>
                  </a:cxn>
                  <a:cxn ang="16200000">
                    <a:pos x="wd2" y="hd2"/>
                  </a:cxn>
                </a:cxnLst>
                <a:rect l="0" t="0" r="r" b="b"/>
                <a:pathLst>
                  <a:path w="21394" h="21600" fill="norm" stroke="1" extrusionOk="0">
                    <a:moveTo>
                      <a:pt x="8248" y="0"/>
                    </a:moveTo>
                    <a:cubicBezTo>
                      <a:pt x="4974" y="0"/>
                      <a:pt x="1524" y="4690"/>
                      <a:pt x="418" y="8250"/>
                    </a:cubicBezTo>
                    <a:cubicBezTo>
                      <a:pt x="40" y="9452"/>
                      <a:pt x="-206" y="10873"/>
                      <a:pt x="238" y="12031"/>
                    </a:cubicBezTo>
                    <a:cubicBezTo>
                      <a:pt x="567" y="12775"/>
                      <a:pt x="1060" y="13365"/>
                      <a:pt x="1651" y="13693"/>
                    </a:cubicBezTo>
                    <a:cubicBezTo>
                      <a:pt x="4199" y="15288"/>
                      <a:pt x="7438" y="13758"/>
                      <a:pt x="9887" y="15594"/>
                    </a:cubicBezTo>
                    <a:cubicBezTo>
                      <a:pt x="10791" y="16251"/>
                      <a:pt x="11498" y="17322"/>
                      <a:pt x="12287" y="18218"/>
                    </a:cubicBezTo>
                    <a:cubicBezTo>
                      <a:pt x="14210" y="20406"/>
                      <a:pt x="16649" y="21600"/>
                      <a:pt x="19169" y="21600"/>
                    </a:cubicBezTo>
                    <a:cubicBezTo>
                      <a:pt x="19493" y="21600"/>
                      <a:pt x="19819" y="21580"/>
                      <a:pt x="20144" y="21540"/>
                    </a:cubicBezTo>
                    <a:cubicBezTo>
                      <a:pt x="20424" y="21540"/>
                      <a:pt x="20704" y="21409"/>
                      <a:pt x="20950" y="21213"/>
                    </a:cubicBezTo>
                    <a:cubicBezTo>
                      <a:pt x="21246" y="20884"/>
                      <a:pt x="21328" y="20338"/>
                      <a:pt x="21361" y="19835"/>
                    </a:cubicBezTo>
                    <a:cubicBezTo>
                      <a:pt x="21377" y="19638"/>
                      <a:pt x="21394" y="19442"/>
                      <a:pt x="21394" y="19245"/>
                    </a:cubicBezTo>
                    <a:cubicBezTo>
                      <a:pt x="19027" y="17496"/>
                      <a:pt x="16692" y="15769"/>
                      <a:pt x="14917" y="13103"/>
                    </a:cubicBezTo>
                    <a:cubicBezTo>
                      <a:pt x="12780" y="9846"/>
                      <a:pt x="11843" y="5845"/>
                      <a:pt x="11416" y="1539"/>
                    </a:cubicBezTo>
                    <a:cubicBezTo>
                      <a:pt x="10824" y="993"/>
                      <a:pt x="10183" y="556"/>
                      <a:pt x="9509" y="250"/>
                    </a:cubicBezTo>
                    <a:cubicBezTo>
                      <a:pt x="9095" y="79"/>
                      <a:pt x="8673" y="0"/>
                      <a:pt x="824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2" name="Google Shape;220;p19"/>
              <p:cNvSpPr/>
              <p:nvPr/>
            </p:nvSpPr>
            <p:spPr>
              <a:xfrm>
                <a:off x="345" y="1390694"/>
                <a:ext cx="368622" cy="990987"/>
              </a:xfrm>
              <a:custGeom>
                <a:avLst/>
                <a:gdLst/>
                <a:ahLst/>
                <a:cxnLst>
                  <a:cxn ang="0">
                    <a:pos x="wd2" y="hd2"/>
                  </a:cxn>
                  <a:cxn ang="5400000">
                    <a:pos x="wd2" y="hd2"/>
                  </a:cxn>
                  <a:cxn ang="10800000">
                    <a:pos x="wd2" y="hd2"/>
                  </a:cxn>
                  <a:cxn ang="16200000">
                    <a:pos x="wd2" y="hd2"/>
                  </a:cxn>
                </a:cxnLst>
                <a:rect l="0" t="0" r="r" b="b"/>
                <a:pathLst>
                  <a:path w="18886" h="21600" fill="norm" stroke="1" extrusionOk="0">
                    <a:moveTo>
                      <a:pt x="5029" y="0"/>
                    </a:moveTo>
                    <a:cubicBezTo>
                      <a:pt x="4047" y="1114"/>
                      <a:pt x="3164" y="2256"/>
                      <a:pt x="2444" y="3411"/>
                    </a:cubicBezTo>
                    <a:cubicBezTo>
                      <a:pt x="-1320" y="9356"/>
                      <a:pt x="-992" y="15900"/>
                      <a:pt x="5226" y="21469"/>
                    </a:cubicBezTo>
                    <a:cubicBezTo>
                      <a:pt x="6272" y="21552"/>
                      <a:pt x="7322" y="21600"/>
                      <a:pt x="8358" y="21600"/>
                    </a:cubicBezTo>
                    <a:cubicBezTo>
                      <a:pt x="10111" y="21600"/>
                      <a:pt x="11824" y="21462"/>
                      <a:pt x="13408" y="21121"/>
                    </a:cubicBezTo>
                    <a:cubicBezTo>
                      <a:pt x="19101" y="19896"/>
                      <a:pt x="20280" y="16387"/>
                      <a:pt x="17302" y="13979"/>
                    </a:cubicBezTo>
                    <a:cubicBezTo>
                      <a:pt x="15927" y="12865"/>
                      <a:pt x="13833" y="11862"/>
                      <a:pt x="13408" y="10623"/>
                    </a:cubicBezTo>
                    <a:cubicBezTo>
                      <a:pt x="12654" y="8298"/>
                      <a:pt x="18120" y="6098"/>
                      <a:pt x="16647" y="3843"/>
                    </a:cubicBezTo>
                    <a:cubicBezTo>
                      <a:pt x="16189" y="3133"/>
                      <a:pt x="15011" y="2395"/>
                      <a:pt x="13473" y="1754"/>
                    </a:cubicBezTo>
                    <a:cubicBezTo>
                      <a:pt x="11149" y="794"/>
                      <a:pt x="7975" y="84"/>
                      <a:pt x="5029"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84" name="Google Shape;221;p19"/>
            <p:cNvSpPr/>
            <p:nvPr/>
          </p:nvSpPr>
          <p:spPr>
            <a:xfrm flipH="1" rot="7625530">
              <a:off x="134550" y="2314987"/>
              <a:ext cx="1716351" cy="786328"/>
            </a:xfrm>
            <a:custGeom>
              <a:avLst/>
              <a:gdLst/>
              <a:ahLst/>
              <a:cxnLst>
                <a:cxn ang="0">
                  <a:pos x="wd2" y="hd2"/>
                </a:cxn>
                <a:cxn ang="5400000">
                  <a:pos x="wd2" y="hd2"/>
                </a:cxn>
                <a:cxn ang="10800000">
                  <a:pos x="wd2" y="hd2"/>
                </a:cxn>
                <a:cxn ang="16200000">
                  <a:pos x="wd2" y="hd2"/>
                </a:cxn>
              </a:cxnLst>
              <a:rect l="0" t="0" r="r" b="b"/>
              <a:pathLst>
                <a:path w="20956" h="21600" fill="norm" stroke="1" extrusionOk="0">
                  <a:moveTo>
                    <a:pt x="6007" y="0"/>
                  </a:moveTo>
                  <a:cubicBezTo>
                    <a:pt x="4159" y="0"/>
                    <a:pt x="2394" y="797"/>
                    <a:pt x="842" y="4060"/>
                  </a:cubicBezTo>
                  <a:cubicBezTo>
                    <a:pt x="438" y="4908"/>
                    <a:pt x="61" y="5967"/>
                    <a:pt x="8" y="7207"/>
                  </a:cubicBezTo>
                  <a:cubicBezTo>
                    <a:pt x="-127" y="10112"/>
                    <a:pt x="1447" y="11746"/>
                    <a:pt x="2738" y="12049"/>
                  </a:cubicBezTo>
                  <a:cubicBezTo>
                    <a:pt x="3402" y="12194"/>
                    <a:pt x="4085" y="12221"/>
                    <a:pt x="4771" y="12221"/>
                  </a:cubicBezTo>
                  <a:cubicBezTo>
                    <a:pt x="5156" y="12221"/>
                    <a:pt x="5542" y="12212"/>
                    <a:pt x="5927" y="12212"/>
                  </a:cubicBezTo>
                  <a:cubicBezTo>
                    <a:pt x="7841" y="12212"/>
                    <a:pt x="9720" y="12417"/>
                    <a:pt x="11238" y="14862"/>
                  </a:cubicBezTo>
                  <a:cubicBezTo>
                    <a:pt x="11884" y="15921"/>
                    <a:pt x="12421" y="17313"/>
                    <a:pt x="13027" y="18463"/>
                  </a:cubicBezTo>
                  <a:cubicBezTo>
                    <a:pt x="14046" y="20388"/>
                    <a:pt x="15362" y="21600"/>
                    <a:pt x="16680" y="21600"/>
                  </a:cubicBezTo>
                  <a:cubicBezTo>
                    <a:pt x="16875" y="21600"/>
                    <a:pt x="17069" y="21573"/>
                    <a:pt x="17263" y="21519"/>
                  </a:cubicBezTo>
                  <a:cubicBezTo>
                    <a:pt x="18783" y="21096"/>
                    <a:pt x="20209" y="18826"/>
                    <a:pt x="20733" y="15619"/>
                  </a:cubicBezTo>
                  <a:cubicBezTo>
                    <a:pt x="21473" y="11080"/>
                    <a:pt x="20276" y="5845"/>
                    <a:pt x="18460" y="3304"/>
                  </a:cubicBezTo>
                  <a:cubicBezTo>
                    <a:pt x="16984" y="1212"/>
                    <a:pt x="15223" y="582"/>
                    <a:pt x="13466" y="582"/>
                  </a:cubicBezTo>
                  <a:cubicBezTo>
                    <a:pt x="13063" y="582"/>
                    <a:pt x="12660" y="615"/>
                    <a:pt x="12260" y="671"/>
                  </a:cubicBezTo>
                  <a:cubicBezTo>
                    <a:pt x="11982" y="712"/>
                    <a:pt x="11704" y="730"/>
                    <a:pt x="11424" y="730"/>
                  </a:cubicBezTo>
                  <a:cubicBezTo>
                    <a:pt x="9618" y="730"/>
                    <a:pt x="7775" y="0"/>
                    <a:pt x="600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91" name="Google Shape;222;p19"/>
          <p:cNvGrpSpPr/>
          <p:nvPr/>
        </p:nvGrpSpPr>
        <p:grpSpPr>
          <a:xfrm>
            <a:off x="-1533918" y="-1838427"/>
            <a:ext cx="5220720" cy="5220720"/>
            <a:chOff x="0" y="0"/>
            <a:chExt cx="5220718" cy="5220718"/>
          </a:xfrm>
        </p:grpSpPr>
        <p:sp>
          <p:nvSpPr>
            <p:cNvPr id="286" name="Google Shape;223;p19"/>
            <p:cNvSpPr/>
            <p:nvPr/>
          </p:nvSpPr>
          <p:spPr>
            <a:xfrm flipH="1" rot="13500000">
              <a:off x="1263707" y="265405"/>
              <a:ext cx="2693305" cy="4689908"/>
            </a:xfrm>
            <a:custGeom>
              <a:avLst/>
              <a:gdLst/>
              <a:ahLst/>
              <a:cxnLst>
                <a:cxn ang="0">
                  <a:pos x="wd2" y="hd2"/>
                </a:cxn>
                <a:cxn ang="5400000">
                  <a:pos x="wd2" y="hd2"/>
                </a:cxn>
                <a:cxn ang="10800000">
                  <a:pos x="wd2" y="hd2"/>
                </a:cxn>
                <a:cxn ang="16200000">
                  <a:pos x="wd2" y="hd2"/>
                </a:cxn>
              </a:cxnLst>
              <a:rect l="0" t="0" r="r" b="b"/>
              <a:pathLst>
                <a:path w="21338" h="21600" fill="norm" stroke="1" extrusionOk="0">
                  <a:moveTo>
                    <a:pt x="16942" y="0"/>
                  </a:moveTo>
                  <a:cubicBezTo>
                    <a:pt x="16000" y="0"/>
                    <a:pt x="15048" y="122"/>
                    <a:pt x="14152" y="302"/>
                  </a:cubicBezTo>
                  <a:cubicBezTo>
                    <a:pt x="12789" y="576"/>
                    <a:pt x="11513" y="981"/>
                    <a:pt x="10181" y="1310"/>
                  </a:cubicBezTo>
                  <a:cubicBezTo>
                    <a:pt x="8314" y="1772"/>
                    <a:pt x="6288" y="2084"/>
                    <a:pt x="4271" y="2084"/>
                  </a:cubicBezTo>
                  <a:cubicBezTo>
                    <a:pt x="3602" y="2084"/>
                    <a:pt x="2933" y="2049"/>
                    <a:pt x="2271" y="1975"/>
                  </a:cubicBezTo>
                  <a:cubicBezTo>
                    <a:pt x="1483" y="1885"/>
                    <a:pt x="720" y="1735"/>
                    <a:pt x="0" y="1527"/>
                  </a:cubicBezTo>
                  <a:lnTo>
                    <a:pt x="0" y="21600"/>
                  </a:lnTo>
                  <a:lnTo>
                    <a:pt x="18430" y="21600"/>
                  </a:lnTo>
                  <a:cubicBezTo>
                    <a:pt x="18449" y="21297"/>
                    <a:pt x="18110" y="20983"/>
                    <a:pt x="17670" y="20795"/>
                  </a:cubicBezTo>
                  <a:cubicBezTo>
                    <a:pt x="17133" y="20563"/>
                    <a:pt x="16470" y="20457"/>
                    <a:pt x="15861" y="20298"/>
                  </a:cubicBezTo>
                  <a:cubicBezTo>
                    <a:pt x="13586" y="19703"/>
                    <a:pt x="12069" y="18245"/>
                    <a:pt x="12220" y="16797"/>
                  </a:cubicBezTo>
                  <a:cubicBezTo>
                    <a:pt x="12314" y="15895"/>
                    <a:pt x="12983" y="15052"/>
                    <a:pt x="13505" y="14199"/>
                  </a:cubicBezTo>
                  <a:cubicBezTo>
                    <a:pt x="14029" y="13348"/>
                    <a:pt x="14406" y="12405"/>
                    <a:pt x="13916" y="11547"/>
                  </a:cubicBezTo>
                  <a:lnTo>
                    <a:pt x="13885" y="11496"/>
                  </a:lnTo>
                  <a:cubicBezTo>
                    <a:pt x="13809" y="11374"/>
                    <a:pt x="13718" y="11255"/>
                    <a:pt x="13615" y="11140"/>
                  </a:cubicBezTo>
                  <a:cubicBezTo>
                    <a:pt x="13589" y="11111"/>
                    <a:pt x="13561" y="11082"/>
                    <a:pt x="13533" y="11052"/>
                  </a:cubicBezTo>
                  <a:cubicBezTo>
                    <a:pt x="13209" y="10716"/>
                    <a:pt x="12789" y="10402"/>
                    <a:pt x="12371" y="10092"/>
                  </a:cubicBezTo>
                  <a:cubicBezTo>
                    <a:pt x="12336" y="10066"/>
                    <a:pt x="12302" y="10041"/>
                    <a:pt x="12270" y="10015"/>
                  </a:cubicBezTo>
                  <a:cubicBezTo>
                    <a:pt x="12186" y="9953"/>
                    <a:pt x="12101" y="9889"/>
                    <a:pt x="12019" y="9827"/>
                  </a:cubicBezTo>
                  <a:cubicBezTo>
                    <a:pt x="11975" y="9790"/>
                    <a:pt x="11928" y="9756"/>
                    <a:pt x="11884" y="9719"/>
                  </a:cubicBezTo>
                  <a:cubicBezTo>
                    <a:pt x="11592" y="9487"/>
                    <a:pt x="11325" y="9252"/>
                    <a:pt x="11124" y="9002"/>
                  </a:cubicBezTo>
                  <a:cubicBezTo>
                    <a:pt x="11095" y="8963"/>
                    <a:pt x="11064" y="8927"/>
                    <a:pt x="11039" y="8888"/>
                  </a:cubicBezTo>
                  <a:cubicBezTo>
                    <a:pt x="10960" y="8779"/>
                    <a:pt x="10897" y="8666"/>
                    <a:pt x="10850" y="8551"/>
                  </a:cubicBezTo>
                  <a:cubicBezTo>
                    <a:pt x="10813" y="8463"/>
                    <a:pt x="10787" y="8372"/>
                    <a:pt x="10772" y="8280"/>
                  </a:cubicBezTo>
                  <a:cubicBezTo>
                    <a:pt x="10765" y="8231"/>
                    <a:pt x="10762" y="8180"/>
                    <a:pt x="10762" y="8132"/>
                  </a:cubicBezTo>
                  <a:cubicBezTo>
                    <a:pt x="10740" y="7128"/>
                    <a:pt x="12116" y="6248"/>
                    <a:pt x="13646" y="5746"/>
                  </a:cubicBezTo>
                  <a:cubicBezTo>
                    <a:pt x="15245" y="5218"/>
                    <a:pt x="17083" y="4960"/>
                    <a:pt x="18663" y="4409"/>
                  </a:cubicBezTo>
                  <a:cubicBezTo>
                    <a:pt x="20240" y="3859"/>
                    <a:pt x="21600" y="2862"/>
                    <a:pt x="21295" y="1807"/>
                  </a:cubicBezTo>
                  <a:cubicBezTo>
                    <a:pt x="21053" y="978"/>
                    <a:pt x="19797" y="333"/>
                    <a:pt x="18405" y="110"/>
                  </a:cubicBezTo>
                  <a:cubicBezTo>
                    <a:pt x="17926" y="34"/>
                    <a:pt x="17436" y="0"/>
                    <a:pt x="16942"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7" name="Google Shape;224;p19"/>
            <p:cNvSpPr/>
            <p:nvPr/>
          </p:nvSpPr>
          <p:spPr>
            <a:xfrm flipH="1" rot="13500000">
              <a:off x="662412" y="2357711"/>
              <a:ext cx="677519" cy="872920"/>
            </a:xfrm>
            <a:custGeom>
              <a:avLst/>
              <a:gdLst/>
              <a:ahLst/>
              <a:cxnLst>
                <a:cxn ang="0">
                  <a:pos x="wd2" y="hd2"/>
                </a:cxn>
                <a:cxn ang="5400000">
                  <a:pos x="wd2" y="hd2"/>
                </a:cxn>
                <a:cxn ang="10800000">
                  <a:pos x="wd2" y="hd2"/>
                </a:cxn>
                <a:cxn ang="16200000">
                  <a:pos x="wd2" y="hd2"/>
                </a:cxn>
              </a:cxnLst>
              <a:rect l="0" t="0" r="r" b="b"/>
              <a:pathLst>
                <a:path w="20816" h="21600" fill="norm" stroke="1" extrusionOk="0">
                  <a:moveTo>
                    <a:pt x="3621" y="0"/>
                  </a:moveTo>
                  <a:cubicBezTo>
                    <a:pt x="2701" y="0"/>
                    <a:pt x="1784" y="57"/>
                    <a:pt x="877" y="182"/>
                  </a:cubicBezTo>
                  <a:cubicBezTo>
                    <a:pt x="573" y="222"/>
                    <a:pt x="293" y="271"/>
                    <a:pt x="0" y="340"/>
                  </a:cubicBezTo>
                  <a:lnTo>
                    <a:pt x="0" y="21600"/>
                  </a:lnTo>
                  <a:cubicBezTo>
                    <a:pt x="829" y="20934"/>
                    <a:pt x="1462" y="20060"/>
                    <a:pt x="1962" y="19197"/>
                  </a:cubicBezTo>
                  <a:cubicBezTo>
                    <a:pt x="2876" y="17626"/>
                    <a:pt x="3692" y="15890"/>
                    <a:pt x="5458" y="14909"/>
                  </a:cubicBezTo>
                  <a:cubicBezTo>
                    <a:pt x="6813" y="14161"/>
                    <a:pt x="8415" y="14008"/>
                    <a:pt x="10085" y="14008"/>
                  </a:cubicBezTo>
                  <a:cubicBezTo>
                    <a:pt x="11253" y="14008"/>
                    <a:pt x="12457" y="14083"/>
                    <a:pt x="13630" y="14083"/>
                  </a:cubicBezTo>
                  <a:cubicBezTo>
                    <a:pt x="15182" y="14083"/>
                    <a:pt x="16684" y="13952"/>
                    <a:pt x="17994" y="13339"/>
                  </a:cubicBezTo>
                  <a:cubicBezTo>
                    <a:pt x="21319" y="11789"/>
                    <a:pt x="21600" y="7698"/>
                    <a:pt x="19394" y="5157"/>
                  </a:cubicBezTo>
                  <a:cubicBezTo>
                    <a:pt x="17202" y="2615"/>
                    <a:pt x="13351" y="1359"/>
                    <a:pt x="9612" y="644"/>
                  </a:cubicBezTo>
                  <a:cubicBezTo>
                    <a:pt x="7656" y="266"/>
                    <a:pt x="5631" y="0"/>
                    <a:pt x="362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8" name="Google Shape;225;p19"/>
            <p:cNvSpPr/>
            <p:nvPr/>
          </p:nvSpPr>
          <p:spPr>
            <a:xfrm flipH="1" rot="13500000">
              <a:off x="1272540" y="3721443"/>
              <a:ext cx="888430" cy="766641"/>
            </a:xfrm>
            <a:custGeom>
              <a:avLst/>
              <a:gdLst/>
              <a:ahLst/>
              <a:cxnLst>
                <a:cxn ang="0">
                  <a:pos x="wd2" y="hd2"/>
                </a:cxn>
                <a:cxn ang="5400000">
                  <a:pos x="wd2" y="hd2"/>
                </a:cxn>
                <a:cxn ang="10800000">
                  <a:pos x="wd2" y="hd2"/>
                </a:cxn>
                <a:cxn ang="16200000">
                  <a:pos x="wd2" y="hd2"/>
                </a:cxn>
              </a:cxnLst>
              <a:rect l="0" t="0" r="r" b="b"/>
              <a:pathLst>
                <a:path w="20491" h="21600" fill="norm" stroke="1" extrusionOk="0">
                  <a:moveTo>
                    <a:pt x="10220" y="0"/>
                  </a:moveTo>
                  <a:cubicBezTo>
                    <a:pt x="9777" y="0"/>
                    <a:pt x="9218" y="215"/>
                    <a:pt x="8410" y="767"/>
                  </a:cubicBezTo>
                  <a:cubicBezTo>
                    <a:pt x="6683" y="1951"/>
                    <a:pt x="5923" y="2767"/>
                    <a:pt x="3911" y="3147"/>
                  </a:cubicBezTo>
                  <a:cubicBezTo>
                    <a:pt x="2256" y="3449"/>
                    <a:pt x="1150" y="3381"/>
                    <a:pt x="336" y="5515"/>
                  </a:cubicBezTo>
                  <a:cubicBezTo>
                    <a:pt x="-835" y="8621"/>
                    <a:pt x="1415" y="10564"/>
                    <a:pt x="1689" y="13458"/>
                  </a:cubicBezTo>
                  <a:cubicBezTo>
                    <a:pt x="1917" y="15871"/>
                    <a:pt x="437" y="18630"/>
                    <a:pt x="1661" y="20552"/>
                  </a:cubicBezTo>
                  <a:cubicBezTo>
                    <a:pt x="2139" y="21301"/>
                    <a:pt x="2850" y="21600"/>
                    <a:pt x="3620" y="21600"/>
                  </a:cubicBezTo>
                  <a:cubicBezTo>
                    <a:pt x="4502" y="21600"/>
                    <a:pt x="5463" y="21208"/>
                    <a:pt x="6234" y="20652"/>
                  </a:cubicBezTo>
                  <a:cubicBezTo>
                    <a:pt x="7670" y="19613"/>
                    <a:pt x="9024" y="18116"/>
                    <a:pt x="10696" y="18072"/>
                  </a:cubicBezTo>
                  <a:cubicBezTo>
                    <a:pt x="10722" y="18070"/>
                    <a:pt x="10747" y="18070"/>
                    <a:pt x="10772" y="18070"/>
                  </a:cubicBezTo>
                  <a:cubicBezTo>
                    <a:pt x="12090" y="18070"/>
                    <a:pt x="13418" y="18975"/>
                    <a:pt x="14686" y="18975"/>
                  </a:cubicBezTo>
                  <a:cubicBezTo>
                    <a:pt x="15013" y="18975"/>
                    <a:pt x="15336" y="18916"/>
                    <a:pt x="15653" y="18765"/>
                  </a:cubicBezTo>
                  <a:cubicBezTo>
                    <a:pt x="16851" y="18194"/>
                    <a:pt x="17427" y="16518"/>
                    <a:pt x="17600" y="14966"/>
                  </a:cubicBezTo>
                  <a:cubicBezTo>
                    <a:pt x="17775" y="13402"/>
                    <a:pt x="17665" y="11794"/>
                    <a:pt x="18058" y="10296"/>
                  </a:cubicBezTo>
                  <a:cubicBezTo>
                    <a:pt x="18515" y="8565"/>
                    <a:pt x="19603" y="7180"/>
                    <a:pt x="20180" y="5504"/>
                  </a:cubicBezTo>
                  <a:cubicBezTo>
                    <a:pt x="20765" y="3829"/>
                    <a:pt x="20573" y="1438"/>
                    <a:pt x="19192" y="767"/>
                  </a:cubicBezTo>
                  <a:cubicBezTo>
                    <a:pt x="18946" y="649"/>
                    <a:pt x="18698" y="600"/>
                    <a:pt x="18449" y="600"/>
                  </a:cubicBezTo>
                  <a:cubicBezTo>
                    <a:pt x="17012" y="600"/>
                    <a:pt x="15520" y="2262"/>
                    <a:pt x="14092" y="2262"/>
                  </a:cubicBezTo>
                  <a:cubicBezTo>
                    <a:pt x="13839" y="2262"/>
                    <a:pt x="13588" y="2209"/>
                    <a:pt x="13340" y="2086"/>
                  </a:cubicBezTo>
                  <a:cubicBezTo>
                    <a:pt x="11697" y="1284"/>
                    <a:pt x="11304" y="0"/>
                    <a:pt x="1022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9" name="Google Shape;226;p19"/>
            <p:cNvSpPr/>
            <p:nvPr/>
          </p:nvSpPr>
          <p:spPr>
            <a:xfrm flipH="1" rot="13500000">
              <a:off x="2918929" y="609759"/>
              <a:ext cx="1063273" cy="715842"/>
            </a:xfrm>
            <a:custGeom>
              <a:avLst/>
              <a:gdLst/>
              <a:ahLst/>
              <a:cxnLst>
                <a:cxn ang="0">
                  <a:pos x="wd2" y="hd2"/>
                </a:cxn>
                <a:cxn ang="5400000">
                  <a:pos x="wd2" y="hd2"/>
                </a:cxn>
                <a:cxn ang="10800000">
                  <a:pos x="wd2" y="hd2"/>
                </a:cxn>
                <a:cxn ang="16200000">
                  <a:pos x="wd2" y="hd2"/>
                </a:cxn>
              </a:cxnLst>
              <a:rect l="0" t="0" r="r" b="b"/>
              <a:pathLst>
                <a:path w="20866" h="21600" fill="norm" stroke="1" extrusionOk="0">
                  <a:moveTo>
                    <a:pt x="15068" y="0"/>
                  </a:moveTo>
                  <a:cubicBezTo>
                    <a:pt x="14176" y="0"/>
                    <a:pt x="13379" y="980"/>
                    <a:pt x="12781" y="2024"/>
                  </a:cubicBezTo>
                  <a:cubicBezTo>
                    <a:pt x="12142" y="3136"/>
                    <a:pt x="11582" y="4440"/>
                    <a:pt x="10719" y="5123"/>
                  </a:cubicBezTo>
                  <a:cubicBezTo>
                    <a:pt x="9928" y="5749"/>
                    <a:pt x="9103" y="5923"/>
                    <a:pt x="8264" y="5923"/>
                  </a:cubicBezTo>
                  <a:cubicBezTo>
                    <a:pt x="7217" y="5923"/>
                    <a:pt x="6146" y="5654"/>
                    <a:pt x="5084" y="5654"/>
                  </a:cubicBezTo>
                  <a:cubicBezTo>
                    <a:pt x="3905" y="5654"/>
                    <a:pt x="2737" y="5985"/>
                    <a:pt x="1623" y="7384"/>
                  </a:cubicBezTo>
                  <a:cubicBezTo>
                    <a:pt x="-462" y="10004"/>
                    <a:pt x="-509" y="15615"/>
                    <a:pt x="1312" y="18630"/>
                  </a:cubicBezTo>
                  <a:cubicBezTo>
                    <a:pt x="2475" y="20573"/>
                    <a:pt x="4207" y="21506"/>
                    <a:pt x="5940" y="21506"/>
                  </a:cubicBezTo>
                  <a:cubicBezTo>
                    <a:pt x="6502" y="21506"/>
                    <a:pt x="7064" y="21407"/>
                    <a:pt x="7607" y="21215"/>
                  </a:cubicBezTo>
                  <a:cubicBezTo>
                    <a:pt x="9253" y="20639"/>
                    <a:pt x="10853" y="19294"/>
                    <a:pt x="12498" y="19294"/>
                  </a:cubicBezTo>
                  <a:cubicBezTo>
                    <a:pt x="12734" y="19294"/>
                    <a:pt x="12971" y="19322"/>
                    <a:pt x="13209" y="19384"/>
                  </a:cubicBezTo>
                  <a:cubicBezTo>
                    <a:pt x="14762" y="19782"/>
                    <a:pt x="16106" y="21600"/>
                    <a:pt x="17665" y="21600"/>
                  </a:cubicBezTo>
                  <a:cubicBezTo>
                    <a:pt x="17700" y="21600"/>
                    <a:pt x="17734" y="21599"/>
                    <a:pt x="17769" y="21597"/>
                  </a:cubicBezTo>
                  <a:cubicBezTo>
                    <a:pt x="19052" y="21525"/>
                    <a:pt x="20219" y="20077"/>
                    <a:pt x="20655" y="18223"/>
                  </a:cubicBezTo>
                  <a:cubicBezTo>
                    <a:pt x="21091" y="16369"/>
                    <a:pt x="20826" y="14215"/>
                    <a:pt x="20080" y="12611"/>
                  </a:cubicBezTo>
                  <a:cubicBezTo>
                    <a:pt x="19543" y="11464"/>
                    <a:pt x="18788" y="10566"/>
                    <a:pt x="18329" y="9334"/>
                  </a:cubicBezTo>
                  <a:cubicBezTo>
                    <a:pt x="17729" y="7719"/>
                    <a:pt x="17729" y="5769"/>
                    <a:pt x="17466" y="3951"/>
                  </a:cubicBezTo>
                  <a:cubicBezTo>
                    <a:pt x="17201" y="2144"/>
                    <a:pt x="16446" y="206"/>
                    <a:pt x="15248" y="13"/>
                  </a:cubicBezTo>
                  <a:cubicBezTo>
                    <a:pt x="15188" y="4"/>
                    <a:pt x="15128" y="0"/>
                    <a:pt x="15068"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0" name="Google Shape;227;p19"/>
            <p:cNvSpPr/>
            <p:nvPr/>
          </p:nvSpPr>
          <p:spPr>
            <a:xfrm flipH="1" rot="13500000">
              <a:off x="1881623" y="1244585"/>
              <a:ext cx="1171225" cy="1412637"/>
            </a:xfrm>
            <a:custGeom>
              <a:avLst/>
              <a:gdLst/>
              <a:ahLst/>
              <a:cxnLst>
                <a:cxn ang="0">
                  <a:pos x="wd2" y="hd2"/>
                </a:cxn>
                <a:cxn ang="5400000">
                  <a:pos x="wd2" y="hd2"/>
                </a:cxn>
                <a:cxn ang="10800000">
                  <a:pos x="wd2" y="hd2"/>
                </a:cxn>
                <a:cxn ang="16200000">
                  <a:pos x="wd2" y="hd2"/>
                </a:cxn>
              </a:cxnLst>
              <a:rect l="0" t="0" r="r" b="b"/>
              <a:pathLst>
                <a:path w="21162" h="21600" fill="norm" stroke="1" extrusionOk="0">
                  <a:moveTo>
                    <a:pt x="5587" y="0"/>
                  </a:moveTo>
                  <a:cubicBezTo>
                    <a:pt x="3076" y="0"/>
                    <a:pt x="935" y="3083"/>
                    <a:pt x="314" y="4795"/>
                  </a:cubicBezTo>
                  <a:cubicBezTo>
                    <a:pt x="-130" y="6001"/>
                    <a:pt x="-137" y="7347"/>
                    <a:pt x="508" y="8481"/>
                  </a:cubicBezTo>
                  <a:cubicBezTo>
                    <a:pt x="1518" y="10263"/>
                    <a:pt x="3990" y="11349"/>
                    <a:pt x="4491" y="13277"/>
                  </a:cubicBezTo>
                  <a:cubicBezTo>
                    <a:pt x="4821" y="14532"/>
                    <a:pt x="4219" y="15798"/>
                    <a:pt x="3789" y="17029"/>
                  </a:cubicBezTo>
                  <a:cubicBezTo>
                    <a:pt x="3359" y="18254"/>
                    <a:pt x="3152" y="19709"/>
                    <a:pt x="4097" y="20709"/>
                  </a:cubicBezTo>
                  <a:cubicBezTo>
                    <a:pt x="4680" y="21321"/>
                    <a:pt x="5586" y="21600"/>
                    <a:pt x="6519" y="21600"/>
                  </a:cubicBezTo>
                  <a:cubicBezTo>
                    <a:pt x="7204" y="21600"/>
                    <a:pt x="7901" y="21450"/>
                    <a:pt x="8496" y="21170"/>
                  </a:cubicBezTo>
                  <a:cubicBezTo>
                    <a:pt x="9900" y="20509"/>
                    <a:pt x="10824" y="19302"/>
                    <a:pt x="11540" y="18090"/>
                  </a:cubicBezTo>
                  <a:cubicBezTo>
                    <a:pt x="12257" y="16872"/>
                    <a:pt x="12852" y="15580"/>
                    <a:pt x="13848" y="14513"/>
                  </a:cubicBezTo>
                  <a:cubicBezTo>
                    <a:pt x="14886" y="13398"/>
                    <a:pt x="16305" y="12597"/>
                    <a:pt x="17630" y="11725"/>
                  </a:cubicBezTo>
                  <a:cubicBezTo>
                    <a:pt x="18956" y="10852"/>
                    <a:pt x="20245" y="9851"/>
                    <a:pt x="20854" y="8530"/>
                  </a:cubicBezTo>
                  <a:cubicBezTo>
                    <a:pt x="21463" y="7202"/>
                    <a:pt x="21191" y="5498"/>
                    <a:pt x="19837" y="4667"/>
                  </a:cubicBezTo>
                  <a:cubicBezTo>
                    <a:pt x="18490" y="3843"/>
                    <a:pt x="16649" y="4115"/>
                    <a:pt x="15001" y="3976"/>
                  </a:cubicBezTo>
                  <a:cubicBezTo>
                    <a:pt x="13418" y="3837"/>
                    <a:pt x="11949" y="3285"/>
                    <a:pt x="10609" y="2582"/>
                  </a:cubicBezTo>
                  <a:cubicBezTo>
                    <a:pt x="9270" y="1879"/>
                    <a:pt x="8123" y="751"/>
                    <a:pt x="6690" y="206"/>
                  </a:cubicBezTo>
                  <a:cubicBezTo>
                    <a:pt x="6317" y="64"/>
                    <a:pt x="5948" y="0"/>
                    <a:pt x="558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92" name="Google Shape;228;p19"/>
          <p:cNvSpPr/>
          <p:nvPr/>
        </p:nvSpPr>
        <p:spPr>
          <a:xfrm>
            <a:off x="1445214" y="2561550"/>
            <a:ext cx="379580" cy="393896"/>
          </a:xfrm>
          <a:custGeom>
            <a:avLst/>
            <a:gdLst/>
            <a:ahLst/>
            <a:cxnLst>
              <a:cxn ang="0">
                <a:pos x="wd2" y="hd2"/>
              </a:cxn>
              <a:cxn ang="5400000">
                <a:pos x="wd2" y="hd2"/>
              </a:cxn>
              <a:cxn ang="10800000">
                <a:pos x="wd2" y="hd2"/>
              </a:cxn>
              <a:cxn ang="16200000">
                <a:pos x="wd2" y="hd2"/>
              </a:cxn>
            </a:cxnLst>
            <a:rect l="0" t="0" r="r" b="b"/>
            <a:pathLst>
              <a:path w="21333" h="21600" fill="norm" stroke="1" extrusionOk="0">
                <a:moveTo>
                  <a:pt x="11336" y="0"/>
                </a:moveTo>
                <a:cubicBezTo>
                  <a:pt x="11310" y="0"/>
                  <a:pt x="11284" y="3"/>
                  <a:pt x="11255" y="3"/>
                </a:cubicBezTo>
                <a:cubicBezTo>
                  <a:pt x="11137" y="3"/>
                  <a:pt x="11045" y="3"/>
                  <a:pt x="10950" y="25"/>
                </a:cubicBezTo>
                <a:cubicBezTo>
                  <a:pt x="10693" y="48"/>
                  <a:pt x="10457" y="93"/>
                  <a:pt x="10224" y="163"/>
                </a:cubicBezTo>
                <a:cubicBezTo>
                  <a:pt x="10106" y="208"/>
                  <a:pt x="9991" y="253"/>
                  <a:pt x="9896" y="301"/>
                </a:cubicBezTo>
                <a:cubicBezTo>
                  <a:pt x="9426" y="506"/>
                  <a:pt x="9121" y="804"/>
                  <a:pt x="9147" y="1124"/>
                </a:cubicBezTo>
                <a:cubicBezTo>
                  <a:pt x="9147" y="1627"/>
                  <a:pt x="9777" y="2015"/>
                  <a:pt x="10647" y="2130"/>
                </a:cubicBezTo>
                <a:lnTo>
                  <a:pt x="10693" y="4281"/>
                </a:lnTo>
                <a:cubicBezTo>
                  <a:pt x="10472" y="4258"/>
                  <a:pt x="10247" y="4250"/>
                  <a:pt x="10028" y="4250"/>
                </a:cubicBezTo>
                <a:cubicBezTo>
                  <a:pt x="8331" y="4250"/>
                  <a:pt x="6678" y="4860"/>
                  <a:pt x="5393" y="5973"/>
                </a:cubicBezTo>
                <a:lnTo>
                  <a:pt x="3235" y="4624"/>
                </a:lnTo>
                <a:cubicBezTo>
                  <a:pt x="3494" y="4098"/>
                  <a:pt x="3471" y="3595"/>
                  <a:pt x="3189" y="3412"/>
                </a:cubicBezTo>
                <a:cubicBezTo>
                  <a:pt x="3103" y="3373"/>
                  <a:pt x="3010" y="3356"/>
                  <a:pt x="2921" y="3356"/>
                </a:cubicBezTo>
                <a:cubicBezTo>
                  <a:pt x="2737" y="3356"/>
                  <a:pt x="2555" y="3426"/>
                  <a:pt x="2414" y="3550"/>
                </a:cubicBezTo>
                <a:cubicBezTo>
                  <a:pt x="2368" y="3572"/>
                  <a:pt x="2296" y="3640"/>
                  <a:pt x="2227" y="3685"/>
                </a:cubicBezTo>
                <a:cubicBezTo>
                  <a:pt x="2109" y="3800"/>
                  <a:pt x="1994" y="3915"/>
                  <a:pt x="1898" y="4053"/>
                </a:cubicBezTo>
                <a:cubicBezTo>
                  <a:pt x="1852" y="4098"/>
                  <a:pt x="1806" y="4165"/>
                  <a:pt x="1780" y="4213"/>
                </a:cubicBezTo>
                <a:cubicBezTo>
                  <a:pt x="1337" y="4877"/>
                  <a:pt x="1265" y="5585"/>
                  <a:pt x="1616" y="5812"/>
                </a:cubicBezTo>
                <a:cubicBezTo>
                  <a:pt x="1694" y="5860"/>
                  <a:pt x="1777" y="5880"/>
                  <a:pt x="1867" y="5880"/>
                </a:cubicBezTo>
                <a:cubicBezTo>
                  <a:pt x="2140" y="5880"/>
                  <a:pt x="2472" y="5683"/>
                  <a:pt x="2789" y="5357"/>
                </a:cubicBezTo>
                <a:lnTo>
                  <a:pt x="4782" y="6591"/>
                </a:lnTo>
                <a:cubicBezTo>
                  <a:pt x="3235" y="8331"/>
                  <a:pt x="2696" y="10711"/>
                  <a:pt x="3376" y="12929"/>
                </a:cubicBezTo>
                <a:cubicBezTo>
                  <a:pt x="3376" y="12952"/>
                  <a:pt x="3376" y="12974"/>
                  <a:pt x="3399" y="12999"/>
                </a:cubicBezTo>
                <a:cubicBezTo>
                  <a:pt x="3422" y="13134"/>
                  <a:pt x="3471" y="13272"/>
                  <a:pt x="3517" y="13387"/>
                </a:cubicBezTo>
                <a:lnTo>
                  <a:pt x="1314" y="14371"/>
                </a:lnTo>
                <a:cubicBezTo>
                  <a:pt x="1063" y="13977"/>
                  <a:pt x="738" y="13739"/>
                  <a:pt x="473" y="13739"/>
                </a:cubicBezTo>
                <a:cubicBezTo>
                  <a:pt x="412" y="13739"/>
                  <a:pt x="354" y="13750"/>
                  <a:pt x="305" y="13775"/>
                </a:cubicBezTo>
                <a:cubicBezTo>
                  <a:pt x="-72" y="13935"/>
                  <a:pt x="-95" y="14599"/>
                  <a:pt x="210" y="15287"/>
                </a:cubicBezTo>
                <a:cubicBezTo>
                  <a:pt x="233" y="15355"/>
                  <a:pt x="256" y="15400"/>
                  <a:pt x="305" y="15447"/>
                </a:cubicBezTo>
                <a:cubicBezTo>
                  <a:pt x="375" y="15582"/>
                  <a:pt x="470" y="15720"/>
                  <a:pt x="562" y="15858"/>
                </a:cubicBezTo>
                <a:cubicBezTo>
                  <a:pt x="608" y="15903"/>
                  <a:pt x="680" y="15951"/>
                  <a:pt x="726" y="16018"/>
                </a:cubicBezTo>
                <a:cubicBezTo>
                  <a:pt x="853" y="16161"/>
                  <a:pt x="1052" y="16246"/>
                  <a:pt x="1253" y="16246"/>
                </a:cubicBezTo>
                <a:cubicBezTo>
                  <a:pt x="1314" y="16246"/>
                  <a:pt x="1371" y="16240"/>
                  <a:pt x="1429" y="16223"/>
                </a:cubicBezTo>
                <a:cubicBezTo>
                  <a:pt x="1711" y="16111"/>
                  <a:pt x="1806" y="15630"/>
                  <a:pt x="1642" y="15079"/>
                </a:cubicBezTo>
                <a:lnTo>
                  <a:pt x="3869" y="14118"/>
                </a:lnTo>
                <a:lnTo>
                  <a:pt x="3869" y="14143"/>
                </a:lnTo>
                <a:cubicBezTo>
                  <a:pt x="3961" y="14303"/>
                  <a:pt x="4056" y="14464"/>
                  <a:pt x="4174" y="14624"/>
                </a:cubicBezTo>
                <a:cubicBezTo>
                  <a:pt x="4197" y="14669"/>
                  <a:pt x="4220" y="14714"/>
                  <a:pt x="4266" y="14759"/>
                </a:cubicBezTo>
                <a:cubicBezTo>
                  <a:pt x="4339" y="14897"/>
                  <a:pt x="4431" y="15034"/>
                  <a:pt x="4549" y="15150"/>
                </a:cubicBezTo>
                <a:lnTo>
                  <a:pt x="4618" y="15239"/>
                </a:lnTo>
                <a:cubicBezTo>
                  <a:pt x="4736" y="15400"/>
                  <a:pt x="4854" y="15537"/>
                  <a:pt x="4995" y="15675"/>
                </a:cubicBezTo>
                <a:lnTo>
                  <a:pt x="5111" y="15768"/>
                </a:lnTo>
                <a:cubicBezTo>
                  <a:pt x="5206" y="15880"/>
                  <a:pt x="5324" y="15996"/>
                  <a:pt x="5439" y="16088"/>
                </a:cubicBezTo>
                <a:cubicBezTo>
                  <a:pt x="5488" y="16133"/>
                  <a:pt x="5511" y="16156"/>
                  <a:pt x="5557" y="16178"/>
                </a:cubicBezTo>
                <a:cubicBezTo>
                  <a:pt x="5698" y="16316"/>
                  <a:pt x="5862" y="16431"/>
                  <a:pt x="6027" y="16544"/>
                </a:cubicBezTo>
                <a:lnTo>
                  <a:pt x="6119" y="16614"/>
                </a:lnTo>
                <a:cubicBezTo>
                  <a:pt x="6260" y="16704"/>
                  <a:pt x="6401" y="16774"/>
                  <a:pt x="6542" y="16864"/>
                </a:cubicBezTo>
                <a:lnTo>
                  <a:pt x="6683" y="16934"/>
                </a:lnTo>
                <a:lnTo>
                  <a:pt x="6963" y="17072"/>
                </a:lnTo>
                <a:lnTo>
                  <a:pt x="6332" y="19245"/>
                </a:lnTo>
                <a:cubicBezTo>
                  <a:pt x="6205" y="19231"/>
                  <a:pt x="6081" y="19225"/>
                  <a:pt x="5963" y="19225"/>
                </a:cubicBezTo>
                <a:cubicBezTo>
                  <a:pt x="5266" y="19225"/>
                  <a:pt x="4719" y="19453"/>
                  <a:pt x="4618" y="19863"/>
                </a:cubicBezTo>
                <a:cubicBezTo>
                  <a:pt x="4526" y="20183"/>
                  <a:pt x="4736" y="20549"/>
                  <a:pt x="5111" y="20847"/>
                </a:cubicBezTo>
                <a:cubicBezTo>
                  <a:pt x="5206" y="20914"/>
                  <a:pt x="5324" y="20984"/>
                  <a:pt x="5416" y="21052"/>
                </a:cubicBezTo>
                <a:cubicBezTo>
                  <a:pt x="5626" y="21167"/>
                  <a:pt x="5862" y="21280"/>
                  <a:pt x="6096" y="21372"/>
                </a:cubicBezTo>
                <a:cubicBezTo>
                  <a:pt x="6191" y="21395"/>
                  <a:pt x="6283" y="21417"/>
                  <a:pt x="6401" y="21465"/>
                </a:cubicBezTo>
                <a:cubicBezTo>
                  <a:pt x="6747" y="21555"/>
                  <a:pt x="7087" y="21600"/>
                  <a:pt x="7398" y="21600"/>
                </a:cubicBezTo>
                <a:cubicBezTo>
                  <a:pt x="8101" y="21600"/>
                  <a:pt x="8657" y="21372"/>
                  <a:pt x="8769" y="20959"/>
                </a:cubicBezTo>
                <a:cubicBezTo>
                  <a:pt x="8887" y="20504"/>
                  <a:pt x="8395" y="19930"/>
                  <a:pt x="7597" y="19588"/>
                </a:cubicBezTo>
                <a:lnTo>
                  <a:pt x="8184" y="17527"/>
                </a:lnTo>
                <a:cubicBezTo>
                  <a:pt x="8300" y="17553"/>
                  <a:pt x="8441" y="17598"/>
                  <a:pt x="8605" y="17620"/>
                </a:cubicBezTo>
                <a:cubicBezTo>
                  <a:pt x="9080" y="17718"/>
                  <a:pt x="9564" y="17769"/>
                  <a:pt x="10054" y="17769"/>
                </a:cubicBezTo>
                <a:cubicBezTo>
                  <a:pt x="10486" y="17769"/>
                  <a:pt x="10921" y="17730"/>
                  <a:pt x="11350" y="17643"/>
                </a:cubicBezTo>
                <a:cubicBezTo>
                  <a:pt x="11725" y="17575"/>
                  <a:pt x="12099" y="17482"/>
                  <a:pt x="12474" y="17345"/>
                </a:cubicBezTo>
                <a:cubicBezTo>
                  <a:pt x="12592" y="17300"/>
                  <a:pt x="12710" y="17255"/>
                  <a:pt x="12828" y="17184"/>
                </a:cubicBezTo>
                <a:cubicBezTo>
                  <a:pt x="13085" y="17094"/>
                  <a:pt x="13321" y="16979"/>
                  <a:pt x="13554" y="16842"/>
                </a:cubicBezTo>
                <a:lnTo>
                  <a:pt x="15265" y="18742"/>
                </a:lnTo>
                <a:cubicBezTo>
                  <a:pt x="14796" y="19290"/>
                  <a:pt x="14631" y="19863"/>
                  <a:pt x="14914" y="20161"/>
                </a:cubicBezTo>
                <a:cubicBezTo>
                  <a:pt x="15023" y="20282"/>
                  <a:pt x="15193" y="20341"/>
                  <a:pt x="15395" y="20341"/>
                </a:cubicBezTo>
                <a:cubicBezTo>
                  <a:pt x="15795" y="20341"/>
                  <a:pt x="16331" y="20113"/>
                  <a:pt x="16812" y="19703"/>
                </a:cubicBezTo>
                <a:lnTo>
                  <a:pt x="17002" y="19543"/>
                </a:lnTo>
                <a:cubicBezTo>
                  <a:pt x="17141" y="19382"/>
                  <a:pt x="17259" y="19245"/>
                  <a:pt x="17377" y="19062"/>
                </a:cubicBezTo>
                <a:cubicBezTo>
                  <a:pt x="17423" y="18992"/>
                  <a:pt x="17469" y="18902"/>
                  <a:pt x="17518" y="18831"/>
                </a:cubicBezTo>
                <a:cubicBezTo>
                  <a:pt x="17682" y="18466"/>
                  <a:pt x="17705" y="18123"/>
                  <a:pt x="17518" y="17918"/>
                </a:cubicBezTo>
                <a:cubicBezTo>
                  <a:pt x="17409" y="17794"/>
                  <a:pt x="17236" y="17733"/>
                  <a:pt x="17028" y="17733"/>
                </a:cubicBezTo>
                <a:cubicBezTo>
                  <a:pt x="16740" y="17733"/>
                  <a:pt x="16380" y="17851"/>
                  <a:pt x="16040" y="18078"/>
                </a:cubicBezTo>
                <a:lnTo>
                  <a:pt x="14398" y="16271"/>
                </a:lnTo>
                <a:cubicBezTo>
                  <a:pt x="14467" y="16223"/>
                  <a:pt x="14516" y="16156"/>
                  <a:pt x="14585" y="16111"/>
                </a:cubicBezTo>
                <a:cubicBezTo>
                  <a:pt x="15196" y="15608"/>
                  <a:pt x="15689" y="14989"/>
                  <a:pt x="16086" y="14326"/>
                </a:cubicBezTo>
                <a:cubicBezTo>
                  <a:pt x="16204" y="14143"/>
                  <a:pt x="16297" y="13935"/>
                  <a:pt x="16369" y="13730"/>
                </a:cubicBezTo>
                <a:lnTo>
                  <a:pt x="17939" y="14073"/>
                </a:lnTo>
                <a:cubicBezTo>
                  <a:pt x="17893" y="14509"/>
                  <a:pt x="18057" y="14852"/>
                  <a:pt x="18290" y="14919"/>
                </a:cubicBezTo>
                <a:cubicBezTo>
                  <a:pt x="18313" y="14925"/>
                  <a:pt x="18336" y="14927"/>
                  <a:pt x="18359" y="14927"/>
                </a:cubicBezTo>
                <a:cubicBezTo>
                  <a:pt x="18647" y="14927"/>
                  <a:pt x="18956" y="14534"/>
                  <a:pt x="19065" y="14006"/>
                </a:cubicBezTo>
                <a:cubicBezTo>
                  <a:pt x="19088" y="13935"/>
                  <a:pt x="19088" y="13890"/>
                  <a:pt x="19111" y="13845"/>
                </a:cubicBezTo>
                <a:cubicBezTo>
                  <a:pt x="19111" y="13730"/>
                  <a:pt x="19134" y="13592"/>
                  <a:pt x="19111" y="13480"/>
                </a:cubicBezTo>
                <a:cubicBezTo>
                  <a:pt x="19111" y="13410"/>
                  <a:pt x="19111" y="13342"/>
                  <a:pt x="19088" y="13294"/>
                </a:cubicBezTo>
                <a:cubicBezTo>
                  <a:pt x="19042" y="13044"/>
                  <a:pt x="18924" y="12862"/>
                  <a:pt x="18760" y="12839"/>
                </a:cubicBezTo>
                <a:cubicBezTo>
                  <a:pt x="18739" y="12834"/>
                  <a:pt x="18719" y="12834"/>
                  <a:pt x="18699" y="12834"/>
                </a:cubicBezTo>
                <a:cubicBezTo>
                  <a:pt x="18463" y="12834"/>
                  <a:pt x="18232" y="13075"/>
                  <a:pt x="18080" y="13455"/>
                </a:cubicBezTo>
                <a:lnTo>
                  <a:pt x="16625" y="13134"/>
                </a:lnTo>
                <a:cubicBezTo>
                  <a:pt x="16697" y="12907"/>
                  <a:pt x="16766" y="12679"/>
                  <a:pt x="16812" y="12426"/>
                </a:cubicBezTo>
                <a:cubicBezTo>
                  <a:pt x="16861" y="12198"/>
                  <a:pt x="16907" y="11945"/>
                  <a:pt x="16930" y="11718"/>
                </a:cubicBezTo>
                <a:lnTo>
                  <a:pt x="16930" y="11487"/>
                </a:lnTo>
                <a:cubicBezTo>
                  <a:pt x="16930" y="11327"/>
                  <a:pt x="16953" y="11144"/>
                  <a:pt x="16953" y="10984"/>
                </a:cubicBezTo>
                <a:lnTo>
                  <a:pt x="16953" y="10734"/>
                </a:lnTo>
                <a:cubicBezTo>
                  <a:pt x="16953" y="10596"/>
                  <a:pt x="16953" y="10459"/>
                  <a:pt x="16930" y="10298"/>
                </a:cubicBezTo>
                <a:cubicBezTo>
                  <a:pt x="16930" y="10206"/>
                  <a:pt x="16907" y="10116"/>
                  <a:pt x="16884" y="10023"/>
                </a:cubicBezTo>
                <a:cubicBezTo>
                  <a:pt x="16861" y="9933"/>
                  <a:pt x="16861" y="9863"/>
                  <a:pt x="16838" y="9795"/>
                </a:cubicBezTo>
                <a:lnTo>
                  <a:pt x="19275" y="8927"/>
                </a:lnTo>
                <a:cubicBezTo>
                  <a:pt x="19658" y="9576"/>
                  <a:pt x="20165" y="9989"/>
                  <a:pt x="20598" y="9989"/>
                </a:cubicBezTo>
                <a:cubicBezTo>
                  <a:pt x="20667" y="9989"/>
                  <a:pt x="20736" y="9978"/>
                  <a:pt x="20799" y="9955"/>
                </a:cubicBezTo>
                <a:cubicBezTo>
                  <a:pt x="21364" y="9795"/>
                  <a:pt x="21505" y="8741"/>
                  <a:pt x="21105" y="7668"/>
                </a:cubicBezTo>
                <a:cubicBezTo>
                  <a:pt x="21058" y="7575"/>
                  <a:pt x="21035" y="7462"/>
                  <a:pt x="20989" y="7370"/>
                </a:cubicBezTo>
                <a:cubicBezTo>
                  <a:pt x="20871" y="7142"/>
                  <a:pt x="20753" y="6934"/>
                  <a:pt x="20612" y="6729"/>
                </a:cubicBezTo>
                <a:cubicBezTo>
                  <a:pt x="20543" y="6636"/>
                  <a:pt x="20471" y="6546"/>
                  <a:pt x="20379" y="6479"/>
                </a:cubicBezTo>
                <a:cubicBezTo>
                  <a:pt x="20096" y="6183"/>
                  <a:pt x="19800" y="6009"/>
                  <a:pt x="19526" y="6009"/>
                </a:cubicBezTo>
                <a:cubicBezTo>
                  <a:pt x="19457" y="6009"/>
                  <a:pt x="19388" y="6020"/>
                  <a:pt x="19324" y="6043"/>
                </a:cubicBezTo>
                <a:cubicBezTo>
                  <a:pt x="18855" y="6226"/>
                  <a:pt x="18690" y="6934"/>
                  <a:pt x="18832" y="7757"/>
                </a:cubicBezTo>
                <a:lnTo>
                  <a:pt x="16487" y="8606"/>
                </a:lnTo>
                <a:cubicBezTo>
                  <a:pt x="16461" y="8491"/>
                  <a:pt x="16415" y="8376"/>
                  <a:pt x="16369" y="8286"/>
                </a:cubicBezTo>
                <a:lnTo>
                  <a:pt x="16250" y="8078"/>
                </a:lnTo>
                <a:cubicBezTo>
                  <a:pt x="16181" y="7918"/>
                  <a:pt x="16109" y="7783"/>
                  <a:pt x="16040" y="7645"/>
                </a:cubicBezTo>
                <a:lnTo>
                  <a:pt x="15922" y="7462"/>
                </a:lnTo>
                <a:cubicBezTo>
                  <a:pt x="15830" y="7325"/>
                  <a:pt x="15735" y="7187"/>
                  <a:pt x="15617" y="7049"/>
                </a:cubicBezTo>
                <a:cubicBezTo>
                  <a:pt x="15594" y="7027"/>
                  <a:pt x="15571" y="6982"/>
                  <a:pt x="15548" y="6934"/>
                </a:cubicBezTo>
                <a:cubicBezTo>
                  <a:pt x="15406" y="6751"/>
                  <a:pt x="15242" y="6569"/>
                  <a:pt x="15078" y="6386"/>
                </a:cubicBezTo>
                <a:lnTo>
                  <a:pt x="16181" y="5492"/>
                </a:lnTo>
                <a:cubicBezTo>
                  <a:pt x="16412" y="5689"/>
                  <a:pt x="16668" y="5812"/>
                  <a:pt x="16873" y="5812"/>
                </a:cubicBezTo>
                <a:cubicBezTo>
                  <a:pt x="16956" y="5812"/>
                  <a:pt x="17034" y="5793"/>
                  <a:pt x="17095" y="5745"/>
                </a:cubicBezTo>
                <a:cubicBezTo>
                  <a:pt x="17331" y="5540"/>
                  <a:pt x="17213" y="5014"/>
                  <a:pt x="16838" y="4556"/>
                </a:cubicBezTo>
                <a:cubicBezTo>
                  <a:pt x="16789" y="4534"/>
                  <a:pt x="16766" y="4486"/>
                  <a:pt x="16720" y="4441"/>
                </a:cubicBezTo>
                <a:cubicBezTo>
                  <a:pt x="16625" y="4348"/>
                  <a:pt x="16533" y="4281"/>
                  <a:pt x="16438" y="4213"/>
                </a:cubicBezTo>
                <a:cubicBezTo>
                  <a:pt x="16392" y="4165"/>
                  <a:pt x="16322" y="4143"/>
                  <a:pt x="16274" y="4120"/>
                </a:cubicBezTo>
                <a:cubicBezTo>
                  <a:pt x="16184" y="4059"/>
                  <a:pt x="16072" y="4022"/>
                  <a:pt x="15960" y="4022"/>
                </a:cubicBezTo>
                <a:cubicBezTo>
                  <a:pt x="15867" y="4022"/>
                  <a:pt x="15772" y="4047"/>
                  <a:pt x="15689" y="4098"/>
                </a:cubicBezTo>
                <a:cubicBezTo>
                  <a:pt x="15501" y="4258"/>
                  <a:pt x="15548" y="4624"/>
                  <a:pt x="15758" y="5014"/>
                </a:cubicBezTo>
                <a:lnTo>
                  <a:pt x="14585" y="5950"/>
                </a:lnTo>
                <a:cubicBezTo>
                  <a:pt x="13836" y="5287"/>
                  <a:pt x="12943" y="4806"/>
                  <a:pt x="11984" y="4534"/>
                </a:cubicBezTo>
                <a:lnTo>
                  <a:pt x="11935" y="2108"/>
                </a:lnTo>
                <a:cubicBezTo>
                  <a:pt x="12802" y="1970"/>
                  <a:pt x="13436" y="1535"/>
                  <a:pt x="13413" y="1054"/>
                </a:cubicBezTo>
                <a:cubicBezTo>
                  <a:pt x="13413" y="472"/>
                  <a:pt x="12474" y="0"/>
                  <a:pt x="11336"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2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
    <p:spTree>
      <p:nvGrpSpPr>
        <p:cNvPr id="1" name=""/>
        <p:cNvGrpSpPr/>
        <p:nvPr/>
      </p:nvGrpSpPr>
      <p:grpSpPr>
        <a:xfrm>
          <a:off x="0" y="0"/>
          <a:ext cx="0" cy="0"/>
          <a:chOff x="0" y="0"/>
          <a:chExt cx="0" cy="0"/>
        </a:xfrm>
      </p:grpSpPr>
      <p:sp>
        <p:nvSpPr>
          <p:cNvPr id="300" name="Google Shape;230;p20"/>
          <p:cNvSpPr/>
          <p:nvPr/>
        </p:nvSpPr>
        <p:spPr>
          <a:xfrm rot="16200000">
            <a:off x="-665384" y="-189301"/>
            <a:ext cx="3964315" cy="3860595"/>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301" name="Google Shape;231;p20"/>
          <p:cNvSpPr/>
          <p:nvPr/>
        </p:nvSpPr>
        <p:spPr>
          <a:xfrm>
            <a:off x="462098" y="346050"/>
            <a:ext cx="703430" cy="730472"/>
          </a:xfrm>
          <a:custGeom>
            <a:avLst/>
            <a:gdLst/>
            <a:ahLst/>
            <a:cxnLst>
              <a:cxn ang="0">
                <a:pos x="wd2" y="hd2"/>
              </a:cxn>
              <a:cxn ang="5400000">
                <a:pos x="wd2" y="hd2"/>
              </a:cxn>
              <a:cxn ang="10800000">
                <a:pos x="wd2" y="hd2"/>
              </a:cxn>
              <a:cxn ang="16200000">
                <a:pos x="wd2" y="hd2"/>
              </a:cxn>
            </a:cxnLst>
            <a:rect l="0" t="0" r="r" b="b"/>
            <a:pathLst>
              <a:path w="21313" h="21600" fill="norm" stroke="1" extrusionOk="0">
                <a:moveTo>
                  <a:pt x="11088" y="0"/>
                </a:moveTo>
                <a:cubicBezTo>
                  <a:pt x="11038" y="0"/>
                  <a:pt x="10988" y="12"/>
                  <a:pt x="10938" y="37"/>
                </a:cubicBezTo>
                <a:cubicBezTo>
                  <a:pt x="10681" y="37"/>
                  <a:pt x="10424" y="92"/>
                  <a:pt x="10224" y="140"/>
                </a:cubicBezTo>
                <a:cubicBezTo>
                  <a:pt x="10068" y="189"/>
                  <a:pt x="9968" y="238"/>
                  <a:pt x="9868" y="287"/>
                </a:cubicBezTo>
                <a:cubicBezTo>
                  <a:pt x="9411" y="489"/>
                  <a:pt x="9104" y="788"/>
                  <a:pt x="9154" y="1136"/>
                </a:cubicBezTo>
                <a:cubicBezTo>
                  <a:pt x="9154" y="1582"/>
                  <a:pt x="9767" y="2027"/>
                  <a:pt x="10631" y="2125"/>
                </a:cubicBezTo>
                <a:lnTo>
                  <a:pt x="10681" y="4263"/>
                </a:lnTo>
                <a:cubicBezTo>
                  <a:pt x="10449" y="4244"/>
                  <a:pt x="10218" y="4232"/>
                  <a:pt x="9986" y="4232"/>
                </a:cubicBezTo>
                <a:cubicBezTo>
                  <a:pt x="8291" y="4232"/>
                  <a:pt x="6639" y="4861"/>
                  <a:pt x="5387" y="5954"/>
                </a:cubicBezTo>
                <a:lnTo>
                  <a:pt x="3247" y="4611"/>
                </a:lnTo>
                <a:cubicBezTo>
                  <a:pt x="3498" y="4067"/>
                  <a:pt x="3448" y="3566"/>
                  <a:pt x="3197" y="3420"/>
                </a:cubicBezTo>
                <a:cubicBezTo>
                  <a:pt x="3091" y="3377"/>
                  <a:pt x="2972" y="3353"/>
                  <a:pt x="2859" y="3353"/>
                </a:cubicBezTo>
                <a:cubicBezTo>
                  <a:pt x="2703" y="3353"/>
                  <a:pt x="2547" y="3402"/>
                  <a:pt x="2428" y="3518"/>
                </a:cubicBezTo>
                <a:lnTo>
                  <a:pt x="2227" y="3670"/>
                </a:lnTo>
                <a:cubicBezTo>
                  <a:pt x="2127" y="3768"/>
                  <a:pt x="1971" y="3915"/>
                  <a:pt x="1871" y="4018"/>
                </a:cubicBezTo>
                <a:lnTo>
                  <a:pt x="1771" y="4214"/>
                </a:lnTo>
                <a:cubicBezTo>
                  <a:pt x="1358" y="4861"/>
                  <a:pt x="1258" y="5557"/>
                  <a:pt x="1614" y="5808"/>
                </a:cubicBezTo>
                <a:cubicBezTo>
                  <a:pt x="1708" y="5856"/>
                  <a:pt x="1802" y="5881"/>
                  <a:pt x="1902" y="5881"/>
                </a:cubicBezTo>
                <a:cubicBezTo>
                  <a:pt x="2184" y="5881"/>
                  <a:pt x="2484" y="5679"/>
                  <a:pt x="2784" y="5307"/>
                </a:cubicBezTo>
                <a:lnTo>
                  <a:pt x="4774" y="6553"/>
                </a:lnTo>
                <a:cubicBezTo>
                  <a:pt x="3197" y="8293"/>
                  <a:pt x="2684" y="10681"/>
                  <a:pt x="3348" y="12916"/>
                </a:cubicBezTo>
                <a:cubicBezTo>
                  <a:pt x="3348" y="12916"/>
                  <a:pt x="3348" y="12965"/>
                  <a:pt x="3348" y="12965"/>
                </a:cubicBezTo>
                <a:cubicBezTo>
                  <a:pt x="3398" y="13111"/>
                  <a:pt x="3448" y="13264"/>
                  <a:pt x="3498" y="13362"/>
                </a:cubicBezTo>
                <a:lnTo>
                  <a:pt x="1258" y="14357"/>
                </a:lnTo>
                <a:cubicBezTo>
                  <a:pt x="1014" y="13954"/>
                  <a:pt x="701" y="13716"/>
                  <a:pt x="425" y="13716"/>
                </a:cubicBezTo>
                <a:cubicBezTo>
                  <a:pt x="363" y="13716"/>
                  <a:pt x="300" y="13734"/>
                  <a:pt x="238" y="13759"/>
                </a:cubicBezTo>
                <a:cubicBezTo>
                  <a:pt x="-13" y="13863"/>
                  <a:pt x="-119" y="14559"/>
                  <a:pt x="188" y="15249"/>
                </a:cubicBezTo>
                <a:cubicBezTo>
                  <a:pt x="188" y="15304"/>
                  <a:pt x="238" y="15353"/>
                  <a:pt x="238" y="15450"/>
                </a:cubicBezTo>
                <a:cubicBezTo>
                  <a:pt x="344" y="15548"/>
                  <a:pt x="444" y="15701"/>
                  <a:pt x="544" y="15798"/>
                </a:cubicBezTo>
                <a:cubicBezTo>
                  <a:pt x="594" y="15896"/>
                  <a:pt x="644" y="15945"/>
                  <a:pt x="701" y="16000"/>
                </a:cubicBezTo>
                <a:cubicBezTo>
                  <a:pt x="813" y="16147"/>
                  <a:pt x="989" y="16214"/>
                  <a:pt x="1183" y="16214"/>
                </a:cubicBezTo>
                <a:cubicBezTo>
                  <a:pt x="1239" y="16214"/>
                  <a:pt x="1301" y="16208"/>
                  <a:pt x="1358" y="16195"/>
                </a:cubicBezTo>
                <a:cubicBezTo>
                  <a:pt x="1664" y="16098"/>
                  <a:pt x="1771" y="15597"/>
                  <a:pt x="1614" y="15053"/>
                </a:cubicBezTo>
                <a:lnTo>
                  <a:pt x="3804" y="14107"/>
                </a:lnTo>
                <a:lnTo>
                  <a:pt x="3804" y="14156"/>
                </a:lnTo>
                <a:cubicBezTo>
                  <a:pt x="3904" y="14308"/>
                  <a:pt x="4011" y="14455"/>
                  <a:pt x="4111" y="14608"/>
                </a:cubicBezTo>
                <a:lnTo>
                  <a:pt x="4211" y="14754"/>
                </a:lnTo>
                <a:cubicBezTo>
                  <a:pt x="4261" y="14907"/>
                  <a:pt x="4367" y="15005"/>
                  <a:pt x="4468" y="15151"/>
                </a:cubicBezTo>
                <a:lnTo>
                  <a:pt x="4568" y="15249"/>
                </a:lnTo>
                <a:cubicBezTo>
                  <a:pt x="4674" y="15402"/>
                  <a:pt x="4774" y="15499"/>
                  <a:pt x="4924" y="15652"/>
                </a:cubicBezTo>
                <a:cubicBezTo>
                  <a:pt x="4924" y="15701"/>
                  <a:pt x="5031" y="15750"/>
                  <a:pt x="5031" y="15750"/>
                </a:cubicBezTo>
                <a:lnTo>
                  <a:pt x="5487" y="16195"/>
                </a:lnTo>
                <a:cubicBezTo>
                  <a:pt x="5638" y="16293"/>
                  <a:pt x="5794" y="16397"/>
                  <a:pt x="5944" y="16544"/>
                </a:cubicBezTo>
                <a:lnTo>
                  <a:pt x="6044" y="16592"/>
                </a:lnTo>
                <a:lnTo>
                  <a:pt x="6507" y="16843"/>
                </a:lnTo>
                <a:lnTo>
                  <a:pt x="6608" y="16940"/>
                </a:lnTo>
                <a:lnTo>
                  <a:pt x="6914" y="17093"/>
                </a:lnTo>
                <a:lnTo>
                  <a:pt x="6251" y="19231"/>
                </a:lnTo>
                <a:cubicBezTo>
                  <a:pt x="6126" y="19212"/>
                  <a:pt x="6001" y="19206"/>
                  <a:pt x="5882" y="19206"/>
                </a:cubicBezTo>
                <a:cubicBezTo>
                  <a:pt x="5187" y="19206"/>
                  <a:pt x="4649" y="19450"/>
                  <a:pt x="4518" y="19878"/>
                </a:cubicBezTo>
                <a:cubicBezTo>
                  <a:pt x="4468" y="20275"/>
                  <a:pt x="4674" y="20623"/>
                  <a:pt x="5031" y="20867"/>
                </a:cubicBezTo>
                <a:cubicBezTo>
                  <a:pt x="5131" y="20922"/>
                  <a:pt x="5231" y="20971"/>
                  <a:pt x="5331" y="21069"/>
                </a:cubicBezTo>
                <a:cubicBezTo>
                  <a:pt x="5538" y="21166"/>
                  <a:pt x="5794" y="21264"/>
                  <a:pt x="5994" y="21368"/>
                </a:cubicBezTo>
                <a:lnTo>
                  <a:pt x="6301" y="21466"/>
                </a:lnTo>
                <a:cubicBezTo>
                  <a:pt x="6651" y="21557"/>
                  <a:pt x="6989" y="21600"/>
                  <a:pt x="7302" y="21600"/>
                </a:cubicBezTo>
                <a:cubicBezTo>
                  <a:pt x="7997" y="21600"/>
                  <a:pt x="8541" y="21380"/>
                  <a:pt x="8647" y="20971"/>
                </a:cubicBezTo>
                <a:cubicBezTo>
                  <a:pt x="8798" y="20519"/>
                  <a:pt x="8291" y="19927"/>
                  <a:pt x="7521" y="19579"/>
                </a:cubicBezTo>
                <a:lnTo>
                  <a:pt x="8084" y="17539"/>
                </a:lnTo>
                <a:lnTo>
                  <a:pt x="8491" y="17637"/>
                </a:lnTo>
                <a:cubicBezTo>
                  <a:pt x="8948" y="17710"/>
                  <a:pt x="9411" y="17753"/>
                  <a:pt x="9868" y="17753"/>
                </a:cubicBezTo>
                <a:cubicBezTo>
                  <a:pt x="10324" y="17753"/>
                  <a:pt x="10781" y="17710"/>
                  <a:pt x="11244" y="17637"/>
                </a:cubicBezTo>
                <a:cubicBezTo>
                  <a:pt x="11651" y="17539"/>
                  <a:pt x="12008" y="17441"/>
                  <a:pt x="12364" y="17337"/>
                </a:cubicBezTo>
                <a:lnTo>
                  <a:pt x="12721" y="17191"/>
                </a:lnTo>
                <a:cubicBezTo>
                  <a:pt x="12971" y="17093"/>
                  <a:pt x="13228" y="16940"/>
                  <a:pt x="13434" y="16843"/>
                </a:cubicBezTo>
                <a:lnTo>
                  <a:pt x="15167" y="18730"/>
                </a:lnTo>
                <a:cubicBezTo>
                  <a:pt x="14704" y="19279"/>
                  <a:pt x="14504" y="19823"/>
                  <a:pt x="14811" y="20122"/>
                </a:cubicBezTo>
                <a:cubicBezTo>
                  <a:pt x="14917" y="20226"/>
                  <a:pt x="15092" y="20287"/>
                  <a:pt x="15311" y="20287"/>
                </a:cubicBezTo>
                <a:cubicBezTo>
                  <a:pt x="15712" y="20287"/>
                  <a:pt x="16250" y="20098"/>
                  <a:pt x="16744" y="19676"/>
                </a:cubicBezTo>
                <a:cubicBezTo>
                  <a:pt x="16794" y="19627"/>
                  <a:pt x="16844" y="19579"/>
                  <a:pt x="16894" y="19530"/>
                </a:cubicBezTo>
                <a:cubicBezTo>
                  <a:pt x="17051" y="19377"/>
                  <a:pt x="17151" y="19231"/>
                  <a:pt x="17301" y="19029"/>
                </a:cubicBezTo>
                <a:cubicBezTo>
                  <a:pt x="17357" y="18980"/>
                  <a:pt x="17408" y="18882"/>
                  <a:pt x="17408" y="18779"/>
                </a:cubicBezTo>
                <a:cubicBezTo>
                  <a:pt x="17608" y="18534"/>
                  <a:pt x="17608" y="18186"/>
                  <a:pt x="17408" y="17887"/>
                </a:cubicBezTo>
                <a:cubicBezTo>
                  <a:pt x="17301" y="17765"/>
                  <a:pt x="17138" y="17710"/>
                  <a:pt x="16944" y="17710"/>
                </a:cubicBezTo>
                <a:cubicBezTo>
                  <a:pt x="16657" y="17710"/>
                  <a:pt x="16294" y="17832"/>
                  <a:pt x="15931" y="18034"/>
                </a:cubicBezTo>
                <a:lnTo>
                  <a:pt x="14298" y="16244"/>
                </a:lnTo>
                <a:lnTo>
                  <a:pt x="14504" y="16098"/>
                </a:lnTo>
                <a:cubicBezTo>
                  <a:pt x="14754" y="15896"/>
                  <a:pt x="14961" y="15652"/>
                  <a:pt x="15218" y="15402"/>
                </a:cubicBezTo>
                <a:cubicBezTo>
                  <a:pt x="15524" y="15053"/>
                  <a:pt x="15774" y="14705"/>
                  <a:pt x="15981" y="14308"/>
                </a:cubicBezTo>
                <a:cubicBezTo>
                  <a:pt x="16081" y="14107"/>
                  <a:pt x="16181" y="13911"/>
                  <a:pt x="16287" y="13710"/>
                </a:cubicBezTo>
                <a:lnTo>
                  <a:pt x="17864" y="14058"/>
                </a:lnTo>
                <a:cubicBezTo>
                  <a:pt x="17864" y="14504"/>
                  <a:pt x="17964" y="14852"/>
                  <a:pt x="18221" y="14907"/>
                </a:cubicBezTo>
                <a:cubicBezTo>
                  <a:pt x="18233" y="14907"/>
                  <a:pt x="18252" y="14907"/>
                  <a:pt x="18265" y="14907"/>
                </a:cubicBezTo>
                <a:cubicBezTo>
                  <a:pt x="18515" y="14907"/>
                  <a:pt x="18840" y="14522"/>
                  <a:pt x="18984" y="13960"/>
                </a:cubicBezTo>
                <a:lnTo>
                  <a:pt x="18984" y="13808"/>
                </a:lnTo>
                <a:cubicBezTo>
                  <a:pt x="18984" y="13710"/>
                  <a:pt x="18984" y="13563"/>
                  <a:pt x="18984" y="13460"/>
                </a:cubicBezTo>
                <a:cubicBezTo>
                  <a:pt x="18984" y="13362"/>
                  <a:pt x="18984" y="13313"/>
                  <a:pt x="18984" y="13264"/>
                </a:cubicBezTo>
                <a:cubicBezTo>
                  <a:pt x="18934" y="13014"/>
                  <a:pt x="18834" y="12867"/>
                  <a:pt x="18628" y="12818"/>
                </a:cubicBezTo>
                <a:cubicBezTo>
                  <a:pt x="18615" y="12812"/>
                  <a:pt x="18603" y="12812"/>
                  <a:pt x="18584" y="12812"/>
                </a:cubicBezTo>
                <a:cubicBezTo>
                  <a:pt x="18415" y="12812"/>
                  <a:pt x="18108" y="13050"/>
                  <a:pt x="17964" y="13411"/>
                </a:cubicBezTo>
                <a:lnTo>
                  <a:pt x="16488" y="13111"/>
                </a:lnTo>
                <a:cubicBezTo>
                  <a:pt x="16588" y="12867"/>
                  <a:pt x="16644" y="12666"/>
                  <a:pt x="16694" y="12415"/>
                </a:cubicBezTo>
                <a:cubicBezTo>
                  <a:pt x="16744" y="12171"/>
                  <a:pt x="16794" y="11921"/>
                  <a:pt x="16844" y="11670"/>
                </a:cubicBezTo>
                <a:lnTo>
                  <a:pt x="16844" y="10278"/>
                </a:lnTo>
                <a:cubicBezTo>
                  <a:pt x="16844" y="10131"/>
                  <a:pt x="16844" y="10082"/>
                  <a:pt x="16794" y="9985"/>
                </a:cubicBezTo>
                <a:cubicBezTo>
                  <a:pt x="16744" y="9930"/>
                  <a:pt x="16794" y="9832"/>
                  <a:pt x="16744" y="9783"/>
                </a:cubicBezTo>
                <a:lnTo>
                  <a:pt x="19191" y="8892"/>
                </a:lnTo>
                <a:cubicBezTo>
                  <a:pt x="19529" y="9557"/>
                  <a:pt x="20017" y="9979"/>
                  <a:pt x="20436" y="9979"/>
                </a:cubicBezTo>
                <a:cubicBezTo>
                  <a:pt x="20517" y="9979"/>
                  <a:pt x="20592" y="9966"/>
                  <a:pt x="20668" y="9930"/>
                </a:cubicBezTo>
                <a:cubicBezTo>
                  <a:pt x="21381" y="9734"/>
                  <a:pt x="21481" y="8690"/>
                  <a:pt x="21074" y="7597"/>
                </a:cubicBezTo>
                <a:cubicBezTo>
                  <a:pt x="21074" y="7499"/>
                  <a:pt x="21024" y="7395"/>
                  <a:pt x="20974" y="7347"/>
                </a:cubicBezTo>
                <a:cubicBezTo>
                  <a:pt x="20868" y="7096"/>
                  <a:pt x="20768" y="6901"/>
                  <a:pt x="20618" y="6699"/>
                </a:cubicBezTo>
                <a:cubicBezTo>
                  <a:pt x="20511" y="6602"/>
                  <a:pt x="20461" y="6553"/>
                  <a:pt x="20361" y="6455"/>
                </a:cubicBezTo>
                <a:cubicBezTo>
                  <a:pt x="20179" y="6150"/>
                  <a:pt x="19848" y="5997"/>
                  <a:pt x="19491" y="5997"/>
                </a:cubicBezTo>
                <a:cubicBezTo>
                  <a:pt x="19441" y="5997"/>
                  <a:pt x="19391" y="5997"/>
                  <a:pt x="19341" y="6003"/>
                </a:cubicBezTo>
                <a:cubicBezTo>
                  <a:pt x="18884" y="6205"/>
                  <a:pt x="18678" y="6901"/>
                  <a:pt x="18834" y="7744"/>
                </a:cubicBezTo>
                <a:lnTo>
                  <a:pt x="16488" y="8592"/>
                </a:lnTo>
                <a:cubicBezTo>
                  <a:pt x="16438" y="8489"/>
                  <a:pt x="16388" y="8391"/>
                  <a:pt x="16338" y="8244"/>
                </a:cubicBezTo>
                <a:cubicBezTo>
                  <a:pt x="16287" y="8195"/>
                  <a:pt x="16287" y="8140"/>
                  <a:pt x="16231" y="8043"/>
                </a:cubicBezTo>
                <a:cubicBezTo>
                  <a:pt x="16181" y="7896"/>
                  <a:pt x="16081" y="7792"/>
                  <a:pt x="16031" y="7646"/>
                </a:cubicBezTo>
                <a:lnTo>
                  <a:pt x="15881" y="7444"/>
                </a:lnTo>
                <a:cubicBezTo>
                  <a:pt x="15824" y="7298"/>
                  <a:pt x="15724" y="7200"/>
                  <a:pt x="15624" y="7047"/>
                </a:cubicBezTo>
                <a:cubicBezTo>
                  <a:pt x="15624" y="6998"/>
                  <a:pt x="15574" y="6950"/>
                  <a:pt x="15524" y="6950"/>
                </a:cubicBezTo>
                <a:cubicBezTo>
                  <a:pt x="15368" y="6748"/>
                  <a:pt x="15218" y="6553"/>
                  <a:pt x="15061" y="6351"/>
                </a:cubicBezTo>
                <a:lnTo>
                  <a:pt x="16181" y="5460"/>
                </a:lnTo>
                <a:cubicBezTo>
                  <a:pt x="16394" y="5667"/>
                  <a:pt x="16657" y="5777"/>
                  <a:pt x="16863" y="5777"/>
                </a:cubicBezTo>
                <a:cubicBezTo>
                  <a:pt x="16957" y="5777"/>
                  <a:pt x="17038" y="5753"/>
                  <a:pt x="17101" y="5710"/>
                </a:cubicBezTo>
                <a:cubicBezTo>
                  <a:pt x="17251" y="5557"/>
                  <a:pt x="17201" y="5014"/>
                  <a:pt x="16844" y="4562"/>
                </a:cubicBezTo>
                <a:lnTo>
                  <a:pt x="16744" y="4415"/>
                </a:lnTo>
                <a:cubicBezTo>
                  <a:pt x="16644" y="4366"/>
                  <a:pt x="16538" y="4263"/>
                  <a:pt x="16438" y="4165"/>
                </a:cubicBezTo>
                <a:lnTo>
                  <a:pt x="16287" y="4116"/>
                </a:lnTo>
                <a:cubicBezTo>
                  <a:pt x="16181" y="4043"/>
                  <a:pt x="16081" y="4006"/>
                  <a:pt x="15981" y="4006"/>
                </a:cubicBezTo>
                <a:cubicBezTo>
                  <a:pt x="15881" y="4006"/>
                  <a:pt x="15774" y="4043"/>
                  <a:pt x="15674" y="4116"/>
                </a:cubicBezTo>
                <a:cubicBezTo>
                  <a:pt x="15468" y="4263"/>
                  <a:pt x="15524" y="4611"/>
                  <a:pt x="15774" y="5014"/>
                </a:cubicBezTo>
                <a:lnTo>
                  <a:pt x="14604" y="5954"/>
                </a:lnTo>
                <a:cubicBezTo>
                  <a:pt x="13841" y="5307"/>
                  <a:pt x="12921" y="4812"/>
                  <a:pt x="11957" y="4562"/>
                </a:cubicBezTo>
                <a:lnTo>
                  <a:pt x="11957" y="2125"/>
                </a:lnTo>
                <a:cubicBezTo>
                  <a:pt x="12821" y="1979"/>
                  <a:pt x="13434" y="1533"/>
                  <a:pt x="13434" y="1081"/>
                </a:cubicBezTo>
                <a:cubicBezTo>
                  <a:pt x="13434" y="470"/>
                  <a:pt x="12514" y="37"/>
                  <a:pt x="11419" y="37"/>
                </a:cubicBezTo>
                <a:cubicBezTo>
                  <a:pt x="11363" y="37"/>
                  <a:pt x="11300" y="37"/>
                  <a:pt x="11244" y="37"/>
                </a:cubicBezTo>
                <a:cubicBezTo>
                  <a:pt x="11194" y="12"/>
                  <a:pt x="11138" y="0"/>
                  <a:pt x="11088" y="0"/>
                </a:cubicBezTo>
                <a:close/>
              </a:path>
            </a:pathLst>
          </a:custGeom>
          <a:solidFill>
            <a:srgbClr val="6F41A7"/>
          </a:solidFill>
          <a:ln w="12700">
            <a:miter lim="400000"/>
          </a:ln>
        </p:spPr>
        <p:txBody>
          <a:bodyPr lIns="0" tIns="0" rIns="0" bIns="0" anchor="ctr"/>
          <a:lstStyle/>
          <a:p>
            <a:pPr>
              <a:defRPr>
                <a:solidFill>
                  <a:srgbClr val="000000"/>
                </a:solidFill>
              </a:defRPr>
            </a:pPr>
          </a:p>
        </p:txBody>
      </p:sp>
      <p:sp>
        <p:nvSpPr>
          <p:cNvPr id="302" name="Google Shape;232;p20"/>
          <p:cNvSpPr/>
          <p:nvPr/>
        </p:nvSpPr>
        <p:spPr>
          <a:xfrm>
            <a:off x="282988" y="1250700"/>
            <a:ext cx="348625" cy="362021"/>
          </a:xfrm>
          <a:custGeom>
            <a:avLst/>
            <a:gdLst/>
            <a:ahLst/>
            <a:cxnLst>
              <a:cxn ang="0">
                <a:pos x="wd2" y="hd2"/>
              </a:cxn>
              <a:cxn ang="5400000">
                <a:pos x="wd2" y="hd2"/>
              </a:cxn>
              <a:cxn ang="10800000">
                <a:pos x="wd2" y="hd2"/>
              </a:cxn>
              <a:cxn ang="16200000">
                <a:pos x="wd2" y="hd2"/>
              </a:cxn>
            </a:cxnLst>
            <a:rect l="0" t="0" r="r" b="b"/>
            <a:pathLst>
              <a:path w="21313" h="21600" fill="norm" stroke="1" extrusionOk="0">
                <a:moveTo>
                  <a:pt x="11088" y="0"/>
                </a:moveTo>
                <a:cubicBezTo>
                  <a:pt x="11038" y="0"/>
                  <a:pt x="10988" y="12"/>
                  <a:pt x="10938" y="37"/>
                </a:cubicBezTo>
                <a:cubicBezTo>
                  <a:pt x="10681" y="37"/>
                  <a:pt x="10424" y="92"/>
                  <a:pt x="10224" y="140"/>
                </a:cubicBezTo>
                <a:cubicBezTo>
                  <a:pt x="10068" y="189"/>
                  <a:pt x="9968" y="238"/>
                  <a:pt x="9868" y="287"/>
                </a:cubicBezTo>
                <a:cubicBezTo>
                  <a:pt x="9411" y="489"/>
                  <a:pt x="9104" y="788"/>
                  <a:pt x="9154" y="1136"/>
                </a:cubicBezTo>
                <a:cubicBezTo>
                  <a:pt x="9154" y="1582"/>
                  <a:pt x="9767" y="2027"/>
                  <a:pt x="10631" y="2125"/>
                </a:cubicBezTo>
                <a:lnTo>
                  <a:pt x="10681" y="4263"/>
                </a:lnTo>
                <a:cubicBezTo>
                  <a:pt x="10449" y="4244"/>
                  <a:pt x="10218" y="4232"/>
                  <a:pt x="9986" y="4232"/>
                </a:cubicBezTo>
                <a:cubicBezTo>
                  <a:pt x="8291" y="4232"/>
                  <a:pt x="6639" y="4861"/>
                  <a:pt x="5387" y="5954"/>
                </a:cubicBezTo>
                <a:lnTo>
                  <a:pt x="3247" y="4611"/>
                </a:lnTo>
                <a:cubicBezTo>
                  <a:pt x="3498" y="4067"/>
                  <a:pt x="3448" y="3566"/>
                  <a:pt x="3197" y="3420"/>
                </a:cubicBezTo>
                <a:cubicBezTo>
                  <a:pt x="3091" y="3377"/>
                  <a:pt x="2972" y="3353"/>
                  <a:pt x="2859" y="3353"/>
                </a:cubicBezTo>
                <a:cubicBezTo>
                  <a:pt x="2703" y="3353"/>
                  <a:pt x="2547" y="3402"/>
                  <a:pt x="2428" y="3518"/>
                </a:cubicBezTo>
                <a:lnTo>
                  <a:pt x="2227" y="3670"/>
                </a:lnTo>
                <a:cubicBezTo>
                  <a:pt x="2127" y="3768"/>
                  <a:pt x="1971" y="3915"/>
                  <a:pt x="1871" y="4018"/>
                </a:cubicBezTo>
                <a:lnTo>
                  <a:pt x="1771" y="4214"/>
                </a:lnTo>
                <a:cubicBezTo>
                  <a:pt x="1358" y="4861"/>
                  <a:pt x="1258" y="5557"/>
                  <a:pt x="1614" y="5808"/>
                </a:cubicBezTo>
                <a:cubicBezTo>
                  <a:pt x="1708" y="5856"/>
                  <a:pt x="1802" y="5881"/>
                  <a:pt x="1902" y="5881"/>
                </a:cubicBezTo>
                <a:cubicBezTo>
                  <a:pt x="2184" y="5881"/>
                  <a:pt x="2484" y="5679"/>
                  <a:pt x="2784" y="5307"/>
                </a:cubicBezTo>
                <a:lnTo>
                  <a:pt x="4774" y="6553"/>
                </a:lnTo>
                <a:cubicBezTo>
                  <a:pt x="3197" y="8293"/>
                  <a:pt x="2684" y="10681"/>
                  <a:pt x="3348" y="12916"/>
                </a:cubicBezTo>
                <a:cubicBezTo>
                  <a:pt x="3348" y="12916"/>
                  <a:pt x="3348" y="12965"/>
                  <a:pt x="3348" y="12965"/>
                </a:cubicBezTo>
                <a:cubicBezTo>
                  <a:pt x="3398" y="13111"/>
                  <a:pt x="3448" y="13264"/>
                  <a:pt x="3498" y="13362"/>
                </a:cubicBezTo>
                <a:lnTo>
                  <a:pt x="1258" y="14357"/>
                </a:lnTo>
                <a:cubicBezTo>
                  <a:pt x="1014" y="13954"/>
                  <a:pt x="701" y="13716"/>
                  <a:pt x="425" y="13716"/>
                </a:cubicBezTo>
                <a:cubicBezTo>
                  <a:pt x="363" y="13716"/>
                  <a:pt x="300" y="13734"/>
                  <a:pt x="238" y="13759"/>
                </a:cubicBezTo>
                <a:cubicBezTo>
                  <a:pt x="-13" y="13863"/>
                  <a:pt x="-119" y="14559"/>
                  <a:pt x="188" y="15249"/>
                </a:cubicBezTo>
                <a:cubicBezTo>
                  <a:pt x="188" y="15304"/>
                  <a:pt x="238" y="15353"/>
                  <a:pt x="238" y="15450"/>
                </a:cubicBezTo>
                <a:cubicBezTo>
                  <a:pt x="344" y="15548"/>
                  <a:pt x="444" y="15701"/>
                  <a:pt x="544" y="15798"/>
                </a:cubicBezTo>
                <a:cubicBezTo>
                  <a:pt x="594" y="15896"/>
                  <a:pt x="644" y="15945"/>
                  <a:pt x="701" y="16000"/>
                </a:cubicBezTo>
                <a:cubicBezTo>
                  <a:pt x="813" y="16147"/>
                  <a:pt x="989" y="16214"/>
                  <a:pt x="1183" y="16214"/>
                </a:cubicBezTo>
                <a:cubicBezTo>
                  <a:pt x="1239" y="16214"/>
                  <a:pt x="1301" y="16208"/>
                  <a:pt x="1358" y="16195"/>
                </a:cubicBezTo>
                <a:cubicBezTo>
                  <a:pt x="1664" y="16098"/>
                  <a:pt x="1771" y="15597"/>
                  <a:pt x="1614" y="15053"/>
                </a:cubicBezTo>
                <a:lnTo>
                  <a:pt x="3804" y="14107"/>
                </a:lnTo>
                <a:lnTo>
                  <a:pt x="3804" y="14156"/>
                </a:lnTo>
                <a:cubicBezTo>
                  <a:pt x="3904" y="14308"/>
                  <a:pt x="4011" y="14455"/>
                  <a:pt x="4111" y="14608"/>
                </a:cubicBezTo>
                <a:lnTo>
                  <a:pt x="4211" y="14754"/>
                </a:lnTo>
                <a:cubicBezTo>
                  <a:pt x="4261" y="14907"/>
                  <a:pt x="4367" y="15005"/>
                  <a:pt x="4468" y="15151"/>
                </a:cubicBezTo>
                <a:lnTo>
                  <a:pt x="4568" y="15249"/>
                </a:lnTo>
                <a:cubicBezTo>
                  <a:pt x="4674" y="15402"/>
                  <a:pt x="4774" y="15499"/>
                  <a:pt x="4924" y="15652"/>
                </a:cubicBezTo>
                <a:cubicBezTo>
                  <a:pt x="4924" y="15701"/>
                  <a:pt x="5031" y="15750"/>
                  <a:pt x="5031" y="15750"/>
                </a:cubicBezTo>
                <a:lnTo>
                  <a:pt x="5487" y="16195"/>
                </a:lnTo>
                <a:cubicBezTo>
                  <a:pt x="5638" y="16293"/>
                  <a:pt x="5794" y="16397"/>
                  <a:pt x="5944" y="16544"/>
                </a:cubicBezTo>
                <a:lnTo>
                  <a:pt x="6044" y="16592"/>
                </a:lnTo>
                <a:lnTo>
                  <a:pt x="6507" y="16843"/>
                </a:lnTo>
                <a:lnTo>
                  <a:pt x="6608" y="16940"/>
                </a:lnTo>
                <a:lnTo>
                  <a:pt x="6914" y="17093"/>
                </a:lnTo>
                <a:lnTo>
                  <a:pt x="6251" y="19231"/>
                </a:lnTo>
                <a:cubicBezTo>
                  <a:pt x="6126" y="19212"/>
                  <a:pt x="6001" y="19206"/>
                  <a:pt x="5882" y="19206"/>
                </a:cubicBezTo>
                <a:cubicBezTo>
                  <a:pt x="5187" y="19206"/>
                  <a:pt x="4649" y="19450"/>
                  <a:pt x="4518" y="19878"/>
                </a:cubicBezTo>
                <a:cubicBezTo>
                  <a:pt x="4468" y="20275"/>
                  <a:pt x="4674" y="20623"/>
                  <a:pt x="5031" y="20867"/>
                </a:cubicBezTo>
                <a:cubicBezTo>
                  <a:pt x="5131" y="20922"/>
                  <a:pt x="5231" y="20971"/>
                  <a:pt x="5331" y="21069"/>
                </a:cubicBezTo>
                <a:cubicBezTo>
                  <a:pt x="5538" y="21166"/>
                  <a:pt x="5794" y="21264"/>
                  <a:pt x="5994" y="21368"/>
                </a:cubicBezTo>
                <a:lnTo>
                  <a:pt x="6301" y="21466"/>
                </a:lnTo>
                <a:cubicBezTo>
                  <a:pt x="6651" y="21557"/>
                  <a:pt x="6989" y="21600"/>
                  <a:pt x="7302" y="21600"/>
                </a:cubicBezTo>
                <a:cubicBezTo>
                  <a:pt x="7997" y="21600"/>
                  <a:pt x="8541" y="21380"/>
                  <a:pt x="8647" y="20971"/>
                </a:cubicBezTo>
                <a:cubicBezTo>
                  <a:pt x="8798" y="20519"/>
                  <a:pt x="8291" y="19927"/>
                  <a:pt x="7521" y="19579"/>
                </a:cubicBezTo>
                <a:lnTo>
                  <a:pt x="8084" y="17539"/>
                </a:lnTo>
                <a:lnTo>
                  <a:pt x="8491" y="17637"/>
                </a:lnTo>
                <a:cubicBezTo>
                  <a:pt x="8948" y="17710"/>
                  <a:pt x="9411" y="17753"/>
                  <a:pt x="9868" y="17753"/>
                </a:cubicBezTo>
                <a:cubicBezTo>
                  <a:pt x="10324" y="17753"/>
                  <a:pt x="10781" y="17710"/>
                  <a:pt x="11244" y="17637"/>
                </a:cubicBezTo>
                <a:cubicBezTo>
                  <a:pt x="11651" y="17539"/>
                  <a:pt x="12008" y="17441"/>
                  <a:pt x="12364" y="17337"/>
                </a:cubicBezTo>
                <a:lnTo>
                  <a:pt x="12721" y="17191"/>
                </a:lnTo>
                <a:cubicBezTo>
                  <a:pt x="12971" y="17093"/>
                  <a:pt x="13228" y="16940"/>
                  <a:pt x="13434" y="16843"/>
                </a:cubicBezTo>
                <a:lnTo>
                  <a:pt x="15167" y="18730"/>
                </a:lnTo>
                <a:cubicBezTo>
                  <a:pt x="14704" y="19279"/>
                  <a:pt x="14504" y="19823"/>
                  <a:pt x="14811" y="20122"/>
                </a:cubicBezTo>
                <a:cubicBezTo>
                  <a:pt x="14917" y="20226"/>
                  <a:pt x="15092" y="20287"/>
                  <a:pt x="15311" y="20287"/>
                </a:cubicBezTo>
                <a:cubicBezTo>
                  <a:pt x="15712" y="20287"/>
                  <a:pt x="16250" y="20098"/>
                  <a:pt x="16744" y="19676"/>
                </a:cubicBezTo>
                <a:cubicBezTo>
                  <a:pt x="16794" y="19627"/>
                  <a:pt x="16844" y="19579"/>
                  <a:pt x="16894" y="19530"/>
                </a:cubicBezTo>
                <a:cubicBezTo>
                  <a:pt x="17051" y="19377"/>
                  <a:pt x="17151" y="19231"/>
                  <a:pt x="17301" y="19029"/>
                </a:cubicBezTo>
                <a:cubicBezTo>
                  <a:pt x="17357" y="18980"/>
                  <a:pt x="17408" y="18882"/>
                  <a:pt x="17408" y="18779"/>
                </a:cubicBezTo>
                <a:cubicBezTo>
                  <a:pt x="17608" y="18534"/>
                  <a:pt x="17608" y="18186"/>
                  <a:pt x="17408" y="17887"/>
                </a:cubicBezTo>
                <a:cubicBezTo>
                  <a:pt x="17301" y="17765"/>
                  <a:pt x="17138" y="17710"/>
                  <a:pt x="16944" y="17710"/>
                </a:cubicBezTo>
                <a:cubicBezTo>
                  <a:pt x="16657" y="17710"/>
                  <a:pt x="16294" y="17832"/>
                  <a:pt x="15931" y="18034"/>
                </a:cubicBezTo>
                <a:lnTo>
                  <a:pt x="14298" y="16244"/>
                </a:lnTo>
                <a:lnTo>
                  <a:pt x="14504" y="16098"/>
                </a:lnTo>
                <a:cubicBezTo>
                  <a:pt x="14754" y="15896"/>
                  <a:pt x="14961" y="15652"/>
                  <a:pt x="15218" y="15402"/>
                </a:cubicBezTo>
                <a:cubicBezTo>
                  <a:pt x="15524" y="15053"/>
                  <a:pt x="15774" y="14705"/>
                  <a:pt x="15981" y="14308"/>
                </a:cubicBezTo>
                <a:cubicBezTo>
                  <a:pt x="16081" y="14107"/>
                  <a:pt x="16181" y="13911"/>
                  <a:pt x="16287" y="13710"/>
                </a:cubicBezTo>
                <a:lnTo>
                  <a:pt x="17864" y="14058"/>
                </a:lnTo>
                <a:cubicBezTo>
                  <a:pt x="17864" y="14504"/>
                  <a:pt x="17964" y="14852"/>
                  <a:pt x="18221" y="14907"/>
                </a:cubicBezTo>
                <a:cubicBezTo>
                  <a:pt x="18233" y="14907"/>
                  <a:pt x="18252" y="14907"/>
                  <a:pt x="18265" y="14907"/>
                </a:cubicBezTo>
                <a:cubicBezTo>
                  <a:pt x="18515" y="14907"/>
                  <a:pt x="18840" y="14522"/>
                  <a:pt x="18984" y="13960"/>
                </a:cubicBezTo>
                <a:lnTo>
                  <a:pt x="18984" y="13808"/>
                </a:lnTo>
                <a:cubicBezTo>
                  <a:pt x="18984" y="13710"/>
                  <a:pt x="18984" y="13563"/>
                  <a:pt x="18984" y="13460"/>
                </a:cubicBezTo>
                <a:cubicBezTo>
                  <a:pt x="18984" y="13362"/>
                  <a:pt x="18984" y="13313"/>
                  <a:pt x="18984" y="13264"/>
                </a:cubicBezTo>
                <a:cubicBezTo>
                  <a:pt x="18934" y="13014"/>
                  <a:pt x="18834" y="12867"/>
                  <a:pt x="18628" y="12818"/>
                </a:cubicBezTo>
                <a:cubicBezTo>
                  <a:pt x="18615" y="12812"/>
                  <a:pt x="18603" y="12812"/>
                  <a:pt x="18584" y="12812"/>
                </a:cubicBezTo>
                <a:cubicBezTo>
                  <a:pt x="18415" y="12812"/>
                  <a:pt x="18108" y="13050"/>
                  <a:pt x="17964" y="13411"/>
                </a:cubicBezTo>
                <a:lnTo>
                  <a:pt x="16488" y="13111"/>
                </a:lnTo>
                <a:cubicBezTo>
                  <a:pt x="16588" y="12867"/>
                  <a:pt x="16644" y="12666"/>
                  <a:pt x="16694" y="12415"/>
                </a:cubicBezTo>
                <a:cubicBezTo>
                  <a:pt x="16744" y="12171"/>
                  <a:pt x="16794" y="11921"/>
                  <a:pt x="16844" y="11670"/>
                </a:cubicBezTo>
                <a:lnTo>
                  <a:pt x="16844" y="10278"/>
                </a:lnTo>
                <a:cubicBezTo>
                  <a:pt x="16844" y="10131"/>
                  <a:pt x="16844" y="10082"/>
                  <a:pt x="16794" y="9985"/>
                </a:cubicBezTo>
                <a:cubicBezTo>
                  <a:pt x="16744" y="9930"/>
                  <a:pt x="16794" y="9832"/>
                  <a:pt x="16744" y="9783"/>
                </a:cubicBezTo>
                <a:lnTo>
                  <a:pt x="19191" y="8892"/>
                </a:lnTo>
                <a:cubicBezTo>
                  <a:pt x="19529" y="9557"/>
                  <a:pt x="20017" y="9979"/>
                  <a:pt x="20436" y="9979"/>
                </a:cubicBezTo>
                <a:cubicBezTo>
                  <a:pt x="20517" y="9979"/>
                  <a:pt x="20592" y="9966"/>
                  <a:pt x="20668" y="9930"/>
                </a:cubicBezTo>
                <a:cubicBezTo>
                  <a:pt x="21381" y="9734"/>
                  <a:pt x="21481" y="8690"/>
                  <a:pt x="21074" y="7597"/>
                </a:cubicBezTo>
                <a:cubicBezTo>
                  <a:pt x="21074" y="7499"/>
                  <a:pt x="21024" y="7395"/>
                  <a:pt x="20974" y="7347"/>
                </a:cubicBezTo>
                <a:cubicBezTo>
                  <a:pt x="20868" y="7096"/>
                  <a:pt x="20768" y="6901"/>
                  <a:pt x="20618" y="6699"/>
                </a:cubicBezTo>
                <a:cubicBezTo>
                  <a:pt x="20511" y="6602"/>
                  <a:pt x="20461" y="6553"/>
                  <a:pt x="20361" y="6455"/>
                </a:cubicBezTo>
                <a:cubicBezTo>
                  <a:pt x="20179" y="6150"/>
                  <a:pt x="19848" y="5997"/>
                  <a:pt x="19491" y="5997"/>
                </a:cubicBezTo>
                <a:cubicBezTo>
                  <a:pt x="19441" y="5997"/>
                  <a:pt x="19391" y="5997"/>
                  <a:pt x="19341" y="6003"/>
                </a:cubicBezTo>
                <a:cubicBezTo>
                  <a:pt x="18884" y="6205"/>
                  <a:pt x="18678" y="6901"/>
                  <a:pt x="18834" y="7744"/>
                </a:cubicBezTo>
                <a:lnTo>
                  <a:pt x="16488" y="8592"/>
                </a:lnTo>
                <a:cubicBezTo>
                  <a:pt x="16438" y="8489"/>
                  <a:pt x="16388" y="8391"/>
                  <a:pt x="16338" y="8244"/>
                </a:cubicBezTo>
                <a:cubicBezTo>
                  <a:pt x="16287" y="8195"/>
                  <a:pt x="16287" y="8140"/>
                  <a:pt x="16231" y="8043"/>
                </a:cubicBezTo>
                <a:cubicBezTo>
                  <a:pt x="16181" y="7896"/>
                  <a:pt x="16081" y="7792"/>
                  <a:pt x="16031" y="7646"/>
                </a:cubicBezTo>
                <a:lnTo>
                  <a:pt x="15881" y="7444"/>
                </a:lnTo>
                <a:cubicBezTo>
                  <a:pt x="15824" y="7298"/>
                  <a:pt x="15724" y="7200"/>
                  <a:pt x="15624" y="7047"/>
                </a:cubicBezTo>
                <a:cubicBezTo>
                  <a:pt x="15624" y="6998"/>
                  <a:pt x="15574" y="6950"/>
                  <a:pt x="15524" y="6950"/>
                </a:cubicBezTo>
                <a:cubicBezTo>
                  <a:pt x="15368" y="6748"/>
                  <a:pt x="15218" y="6553"/>
                  <a:pt x="15061" y="6351"/>
                </a:cubicBezTo>
                <a:lnTo>
                  <a:pt x="16181" y="5460"/>
                </a:lnTo>
                <a:cubicBezTo>
                  <a:pt x="16394" y="5667"/>
                  <a:pt x="16657" y="5777"/>
                  <a:pt x="16863" y="5777"/>
                </a:cubicBezTo>
                <a:cubicBezTo>
                  <a:pt x="16957" y="5777"/>
                  <a:pt x="17038" y="5753"/>
                  <a:pt x="17101" y="5710"/>
                </a:cubicBezTo>
                <a:cubicBezTo>
                  <a:pt x="17251" y="5557"/>
                  <a:pt x="17201" y="5014"/>
                  <a:pt x="16844" y="4562"/>
                </a:cubicBezTo>
                <a:lnTo>
                  <a:pt x="16744" y="4415"/>
                </a:lnTo>
                <a:cubicBezTo>
                  <a:pt x="16644" y="4366"/>
                  <a:pt x="16538" y="4263"/>
                  <a:pt x="16438" y="4165"/>
                </a:cubicBezTo>
                <a:lnTo>
                  <a:pt x="16287" y="4116"/>
                </a:lnTo>
                <a:cubicBezTo>
                  <a:pt x="16181" y="4043"/>
                  <a:pt x="16081" y="4006"/>
                  <a:pt x="15981" y="4006"/>
                </a:cubicBezTo>
                <a:cubicBezTo>
                  <a:pt x="15881" y="4006"/>
                  <a:pt x="15774" y="4043"/>
                  <a:pt x="15674" y="4116"/>
                </a:cubicBezTo>
                <a:cubicBezTo>
                  <a:pt x="15468" y="4263"/>
                  <a:pt x="15524" y="4611"/>
                  <a:pt x="15774" y="5014"/>
                </a:cubicBezTo>
                <a:lnTo>
                  <a:pt x="14604" y="5954"/>
                </a:lnTo>
                <a:cubicBezTo>
                  <a:pt x="13841" y="5307"/>
                  <a:pt x="12921" y="4812"/>
                  <a:pt x="11957" y="4562"/>
                </a:cubicBezTo>
                <a:lnTo>
                  <a:pt x="11957" y="2125"/>
                </a:lnTo>
                <a:cubicBezTo>
                  <a:pt x="12821" y="1979"/>
                  <a:pt x="13434" y="1533"/>
                  <a:pt x="13434" y="1081"/>
                </a:cubicBezTo>
                <a:cubicBezTo>
                  <a:pt x="13434" y="470"/>
                  <a:pt x="12514" y="37"/>
                  <a:pt x="11419" y="37"/>
                </a:cubicBezTo>
                <a:cubicBezTo>
                  <a:pt x="11363" y="37"/>
                  <a:pt x="11300" y="37"/>
                  <a:pt x="11244" y="37"/>
                </a:cubicBezTo>
                <a:cubicBezTo>
                  <a:pt x="11194" y="12"/>
                  <a:pt x="11138" y="0"/>
                  <a:pt x="11088" y="0"/>
                </a:cubicBezTo>
                <a:close/>
              </a:path>
            </a:pathLst>
          </a:custGeom>
          <a:solidFill>
            <a:srgbClr val="6F41A7"/>
          </a:solidFill>
          <a:ln w="12700">
            <a:miter lim="400000"/>
          </a:ln>
        </p:spPr>
        <p:txBody>
          <a:bodyPr lIns="0" tIns="0" rIns="0" bIns="0" anchor="ctr"/>
          <a:lstStyle/>
          <a:p>
            <a:pPr>
              <a:defRPr>
                <a:solidFill>
                  <a:srgbClr val="000000"/>
                </a:solidFill>
              </a:defRPr>
            </a:pPr>
          </a:p>
        </p:txBody>
      </p:sp>
      <p:sp>
        <p:nvSpPr>
          <p:cNvPr id="303" name="Title Text"/>
          <p:cNvSpPr txBox="1"/>
          <p:nvPr>
            <p:ph type="title"/>
          </p:nvPr>
        </p:nvSpPr>
        <p:spPr>
          <a:prstGeom prst="rect">
            <a:avLst/>
          </a:prstGeom>
        </p:spPr>
        <p:txBody>
          <a:bodyPr/>
          <a:lstStyle/>
          <a:p>
            <a:pPr/>
            <a:r>
              <a:t>Title Text</a:t>
            </a:r>
          </a:p>
        </p:txBody>
      </p:sp>
      <p:sp>
        <p:nvSpPr>
          <p:cNvPr id="3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40" name="Google Shape;32;p3"/>
          <p:cNvSpPr/>
          <p:nvPr/>
        </p:nvSpPr>
        <p:spPr>
          <a:xfrm flipH="1" rot="5400000">
            <a:off x="5474683" y="-47919"/>
            <a:ext cx="4254170" cy="4142868"/>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grpSp>
        <p:nvGrpSpPr>
          <p:cNvPr id="49" name="Google Shape;33;p3"/>
          <p:cNvGrpSpPr/>
          <p:nvPr/>
        </p:nvGrpSpPr>
        <p:grpSpPr>
          <a:xfrm>
            <a:off x="-2072235" y="-1392233"/>
            <a:ext cx="5233182" cy="3678716"/>
            <a:chOff x="0" y="0"/>
            <a:chExt cx="5233180" cy="3678714"/>
          </a:xfrm>
        </p:grpSpPr>
        <p:sp>
          <p:nvSpPr>
            <p:cNvPr id="41" name="Google Shape;34;p3"/>
            <p:cNvSpPr/>
            <p:nvPr/>
          </p:nvSpPr>
          <p:spPr>
            <a:xfrm rot="4500115">
              <a:off x="1346977" y="-529365"/>
              <a:ext cx="2539229" cy="4737445"/>
            </a:xfrm>
            <a:custGeom>
              <a:avLst/>
              <a:gdLst/>
              <a:ahLst/>
              <a:cxnLst>
                <a:cxn ang="0">
                  <a:pos x="wd2" y="hd2"/>
                </a:cxn>
                <a:cxn ang="5400000">
                  <a:pos x="wd2" y="hd2"/>
                </a:cxn>
                <a:cxn ang="10800000">
                  <a:pos x="wd2" y="hd2"/>
                </a:cxn>
                <a:cxn ang="16200000">
                  <a:pos x="wd2" y="hd2"/>
                </a:cxn>
              </a:cxnLst>
              <a:rect l="0" t="0" r="r" b="b"/>
              <a:pathLst>
                <a:path w="21396" h="21600" fill="norm" stroke="1" extrusionOk="0">
                  <a:moveTo>
                    <a:pt x="0" y="0"/>
                  </a:moveTo>
                  <a:lnTo>
                    <a:pt x="0" y="21600"/>
                  </a:lnTo>
                  <a:lnTo>
                    <a:pt x="16908" y="21600"/>
                  </a:lnTo>
                  <a:cubicBezTo>
                    <a:pt x="16933" y="21371"/>
                    <a:pt x="16832" y="21125"/>
                    <a:pt x="16656" y="20922"/>
                  </a:cubicBezTo>
                  <a:cubicBezTo>
                    <a:pt x="16341" y="20561"/>
                    <a:pt x="15830" y="20287"/>
                    <a:pt x="15406" y="19975"/>
                  </a:cubicBezTo>
                  <a:cubicBezTo>
                    <a:pt x="14556" y="19352"/>
                    <a:pt x="14059" y="18537"/>
                    <a:pt x="13980" y="17709"/>
                  </a:cubicBezTo>
                  <a:cubicBezTo>
                    <a:pt x="13947" y="17375"/>
                    <a:pt x="13985" y="17038"/>
                    <a:pt x="14094" y="16710"/>
                  </a:cubicBezTo>
                  <a:cubicBezTo>
                    <a:pt x="14205" y="16383"/>
                    <a:pt x="14385" y="16062"/>
                    <a:pt x="14591" y="15747"/>
                  </a:cubicBezTo>
                  <a:cubicBezTo>
                    <a:pt x="15170" y="14854"/>
                    <a:pt x="15947" y="13994"/>
                    <a:pt x="15922" y="13039"/>
                  </a:cubicBezTo>
                  <a:cubicBezTo>
                    <a:pt x="15917" y="12743"/>
                    <a:pt x="15833" y="12454"/>
                    <a:pt x="15713" y="12166"/>
                  </a:cubicBezTo>
                  <a:cubicBezTo>
                    <a:pt x="15710" y="12156"/>
                    <a:pt x="15705" y="12145"/>
                    <a:pt x="15700" y="12135"/>
                  </a:cubicBezTo>
                  <a:cubicBezTo>
                    <a:pt x="15700" y="12129"/>
                    <a:pt x="15697" y="12124"/>
                    <a:pt x="15694" y="12119"/>
                  </a:cubicBezTo>
                  <a:cubicBezTo>
                    <a:pt x="15645" y="12001"/>
                    <a:pt x="15591" y="11886"/>
                    <a:pt x="15534" y="11768"/>
                  </a:cubicBezTo>
                  <a:cubicBezTo>
                    <a:pt x="15528" y="11758"/>
                    <a:pt x="15523" y="11747"/>
                    <a:pt x="15517" y="11735"/>
                  </a:cubicBezTo>
                  <a:cubicBezTo>
                    <a:pt x="15504" y="11709"/>
                    <a:pt x="15490" y="11681"/>
                    <a:pt x="15477" y="11653"/>
                  </a:cubicBezTo>
                  <a:cubicBezTo>
                    <a:pt x="15436" y="11574"/>
                    <a:pt x="15395" y="11493"/>
                    <a:pt x="15355" y="11412"/>
                  </a:cubicBezTo>
                  <a:cubicBezTo>
                    <a:pt x="15352" y="11407"/>
                    <a:pt x="15349" y="11402"/>
                    <a:pt x="15346" y="11395"/>
                  </a:cubicBezTo>
                  <a:cubicBezTo>
                    <a:pt x="15322" y="11346"/>
                    <a:pt x="15297" y="11297"/>
                    <a:pt x="15273" y="11248"/>
                  </a:cubicBezTo>
                  <a:cubicBezTo>
                    <a:pt x="15273" y="11248"/>
                    <a:pt x="15273" y="11246"/>
                    <a:pt x="15273" y="11244"/>
                  </a:cubicBezTo>
                  <a:cubicBezTo>
                    <a:pt x="15240" y="11172"/>
                    <a:pt x="15205" y="11101"/>
                    <a:pt x="15172" y="11029"/>
                  </a:cubicBezTo>
                  <a:cubicBezTo>
                    <a:pt x="15015" y="11099"/>
                    <a:pt x="14833" y="11139"/>
                    <a:pt x="14643" y="11144"/>
                  </a:cubicBezTo>
                  <a:cubicBezTo>
                    <a:pt x="14635" y="11144"/>
                    <a:pt x="14627" y="11145"/>
                    <a:pt x="14619" y="11145"/>
                  </a:cubicBezTo>
                  <a:cubicBezTo>
                    <a:pt x="14208" y="11145"/>
                    <a:pt x="13842" y="10965"/>
                    <a:pt x="13589" y="10753"/>
                  </a:cubicBezTo>
                  <a:cubicBezTo>
                    <a:pt x="13331" y="10540"/>
                    <a:pt x="13154" y="10287"/>
                    <a:pt x="12904" y="10070"/>
                  </a:cubicBezTo>
                  <a:cubicBezTo>
                    <a:pt x="12714" y="9907"/>
                    <a:pt x="12486" y="9763"/>
                    <a:pt x="12293" y="9602"/>
                  </a:cubicBezTo>
                  <a:cubicBezTo>
                    <a:pt x="12100" y="9443"/>
                    <a:pt x="11937" y="9255"/>
                    <a:pt x="11918" y="9050"/>
                  </a:cubicBezTo>
                  <a:cubicBezTo>
                    <a:pt x="11891" y="8761"/>
                    <a:pt x="12157" y="8493"/>
                    <a:pt x="12470" y="8286"/>
                  </a:cubicBezTo>
                  <a:cubicBezTo>
                    <a:pt x="12785" y="8078"/>
                    <a:pt x="13159" y="7907"/>
                    <a:pt x="13442" y="7683"/>
                  </a:cubicBezTo>
                  <a:cubicBezTo>
                    <a:pt x="13771" y="7420"/>
                    <a:pt x="13993" y="7077"/>
                    <a:pt x="14466" y="6931"/>
                  </a:cubicBezTo>
                  <a:cubicBezTo>
                    <a:pt x="14626" y="6881"/>
                    <a:pt x="14797" y="6861"/>
                    <a:pt x="14971" y="6861"/>
                  </a:cubicBezTo>
                  <a:cubicBezTo>
                    <a:pt x="15316" y="6861"/>
                    <a:pt x="15675" y="6943"/>
                    <a:pt x="15993" y="7042"/>
                  </a:cubicBezTo>
                  <a:cubicBezTo>
                    <a:pt x="16408" y="7171"/>
                    <a:pt x="16816" y="7333"/>
                    <a:pt x="17264" y="7383"/>
                  </a:cubicBezTo>
                  <a:cubicBezTo>
                    <a:pt x="17305" y="7361"/>
                    <a:pt x="17346" y="7340"/>
                    <a:pt x="17389" y="7319"/>
                  </a:cubicBezTo>
                  <a:cubicBezTo>
                    <a:pt x="18568" y="6698"/>
                    <a:pt x="19886" y="6141"/>
                    <a:pt x="20676" y="5303"/>
                  </a:cubicBezTo>
                  <a:cubicBezTo>
                    <a:pt x="21415" y="4509"/>
                    <a:pt x="21600" y="3505"/>
                    <a:pt x="21163" y="2622"/>
                  </a:cubicBezTo>
                  <a:cubicBezTo>
                    <a:pt x="20709" y="1728"/>
                    <a:pt x="19685" y="1002"/>
                    <a:pt x="18348" y="626"/>
                  </a:cubicBezTo>
                  <a:cubicBezTo>
                    <a:pt x="17591" y="416"/>
                    <a:pt x="16787" y="333"/>
                    <a:pt x="15969" y="333"/>
                  </a:cubicBezTo>
                  <a:cubicBezTo>
                    <a:pt x="14830" y="333"/>
                    <a:pt x="13666" y="494"/>
                    <a:pt x="12567" y="701"/>
                  </a:cubicBezTo>
                  <a:cubicBezTo>
                    <a:pt x="10679" y="1055"/>
                    <a:pt x="8802" y="1541"/>
                    <a:pt x="6835" y="1549"/>
                  </a:cubicBezTo>
                  <a:cubicBezTo>
                    <a:pt x="6817" y="1549"/>
                    <a:pt x="6800" y="1549"/>
                    <a:pt x="6782" y="1549"/>
                  </a:cubicBezTo>
                  <a:cubicBezTo>
                    <a:pt x="4352" y="1549"/>
                    <a:pt x="2106" y="832"/>
                    <a:pt x="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 name="Google Shape;35;p3"/>
            <p:cNvSpPr/>
            <p:nvPr/>
          </p:nvSpPr>
          <p:spPr>
            <a:xfrm rot="4500115">
              <a:off x="2799837" y="1714153"/>
              <a:ext cx="634091" cy="939444"/>
            </a:xfrm>
            <a:custGeom>
              <a:avLst/>
              <a:gdLst/>
              <a:ahLst/>
              <a:cxnLst>
                <a:cxn ang="0">
                  <a:pos x="wd2" y="hd2"/>
                </a:cxn>
                <a:cxn ang="5400000">
                  <a:pos x="wd2" y="hd2"/>
                </a:cxn>
                <a:cxn ang="10800000">
                  <a:pos x="wd2" y="hd2"/>
                </a:cxn>
                <a:cxn ang="16200000">
                  <a:pos x="wd2" y="hd2"/>
                </a:cxn>
              </a:cxnLst>
              <a:rect l="0" t="0" r="r" b="b"/>
              <a:pathLst>
                <a:path w="21499" h="21600" fill="norm" stroke="1" extrusionOk="0">
                  <a:moveTo>
                    <a:pt x="12275" y="0"/>
                  </a:moveTo>
                  <a:cubicBezTo>
                    <a:pt x="11576" y="0"/>
                    <a:pt x="10891" y="104"/>
                    <a:pt x="10251" y="353"/>
                  </a:cubicBezTo>
                  <a:cubicBezTo>
                    <a:pt x="8349" y="1087"/>
                    <a:pt x="7452" y="2827"/>
                    <a:pt x="6130" y="4144"/>
                  </a:cubicBezTo>
                  <a:cubicBezTo>
                    <a:pt x="4992" y="5284"/>
                    <a:pt x="3484" y="6133"/>
                    <a:pt x="2227" y="7185"/>
                  </a:cubicBezTo>
                  <a:cubicBezTo>
                    <a:pt x="960" y="8227"/>
                    <a:pt x="-101" y="9580"/>
                    <a:pt x="8" y="11046"/>
                  </a:cubicBezTo>
                  <a:cubicBezTo>
                    <a:pt x="84" y="12071"/>
                    <a:pt x="730" y="13017"/>
                    <a:pt x="1506" y="13830"/>
                  </a:cubicBezTo>
                  <a:cubicBezTo>
                    <a:pt x="2282" y="14643"/>
                    <a:pt x="3210" y="15360"/>
                    <a:pt x="3976" y="16182"/>
                  </a:cubicBezTo>
                  <a:cubicBezTo>
                    <a:pt x="4992" y="17277"/>
                    <a:pt x="5692" y="18549"/>
                    <a:pt x="6731" y="19627"/>
                  </a:cubicBezTo>
                  <a:cubicBezTo>
                    <a:pt x="7750" y="20695"/>
                    <a:pt x="9222" y="21600"/>
                    <a:pt x="10878" y="21600"/>
                  </a:cubicBezTo>
                  <a:cubicBezTo>
                    <a:pt x="10908" y="21600"/>
                    <a:pt x="10941" y="21599"/>
                    <a:pt x="10972" y="21599"/>
                  </a:cubicBezTo>
                  <a:cubicBezTo>
                    <a:pt x="11737" y="21572"/>
                    <a:pt x="12470" y="21369"/>
                    <a:pt x="13104" y="21015"/>
                  </a:cubicBezTo>
                  <a:cubicBezTo>
                    <a:pt x="12294" y="18806"/>
                    <a:pt x="11715" y="16579"/>
                    <a:pt x="12022" y="14290"/>
                  </a:cubicBezTo>
                  <a:cubicBezTo>
                    <a:pt x="12655" y="9544"/>
                    <a:pt x="16940" y="5700"/>
                    <a:pt x="21499" y="2633"/>
                  </a:cubicBezTo>
                  <a:cubicBezTo>
                    <a:pt x="19706" y="2376"/>
                    <a:pt x="18055" y="1563"/>
                    <a:pt x="16394" y="910"/>
                  </a:cubicBezTo>
                  <a:cubicBezTo>
                    <a:pt x="15114" y="410"/>
                    <a:pt x="13665" y="0"/>
                    <a:pt x="12275"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Google Shape;36;p3"/>
            <p:cNvSpPr/>
            <p:nvPr/>
          </p:nvSpPr>
          <p:spPr>
            <a:xfrm rot="4500115">
              <a:off x="1384214" y="-577894"/>
              <a:ext cx="2189969" cy="4546544"/>
            </a:xfrm>
            <a:custGeom>
              <a:avLst/>
              <a:gdLst/>
              <a:ahLst/>
              <a:cxnLst>
                <a:cxn ang="0">
                  <a:pos x="wd2" y="hd2"/>
                </a:cxn>
                <a:cxn ang="5400000">
                  <a:pos x="wd2" y="hd2"/>
                </a:cxn>
                <a:cxn ang="10800000">
                  <a:pos x="wd2" y="hd2"/>
                </a:cxn>
                <a:cxn ang="16200000">
                  <a:pos x="wd2" y="hd2"/>
                </a:cxn>
              </a:cxnLst>
              <a:rect l="0" t="0" r="r" b="b"/>
              <a:pathLst>
                <a:path w="21338" h="21600" fill="norm" stroke="1" extrusionOk="0">
                  <a:moveTo>
                    <a:pt x="16942" y="0"/>
                  </a:moveTo>
                  <a:cubicBezTo>
                    <a:pt x="16000" y="0"/>
                    <a:pt x="15048" y="122"/>
                    <a:pt x="14152" y="302"/>
                  </a:cubicBezTo>
                  <a:cubicBezTo>
                    <a:pt x="12789" y="576"/>
                    <a:pt x="11513" y="981"/>
                    <a:pt x="10181" y="1310"/>
                  </a:cubicBezTo>
                  <a:cubicBezTo>
                    <a:pt x="8314" y="1772"/>
                    <a:pt x="6288" y="2084"/>
                    <a:pt x="4271" y="2084"/>
                  </a:cubicBezTo>
                  <a:cubicBezTo>
                    <a:pt x="3602" y="2084"/>
                    <a:pt x="2933" y="2049"/>
                    <a:pt x="2271" y="1975"/>
                  </a:cubicBezTo>
                  <a:cubicBezTo>
                    <a:pt x="1483" y="1885"/>
                    <a:pt x="720" y="1735"/>
                    <a:pt x="0" y="1527"/>
                  </a:cubicBezTo>
                  <a:lnTo>
                    <a:pt x="0" y="21600"/>
                  </a:lnTo>
                  <a:lnTo>
                    <a:pt x="18430" y="21600"/>
                  </a:lnTo>
                  <a:cubicBezTo>
                    <a:pt x="18449" y="21297"/>
                    <a:pt x="18110" y="20983"/>
                    <a:pt x="17670" y="20795"/>
                  </a:cubicBezTo>
                  <a:cubicBezTo>
                    <a:pt x="17133" y="20563"/>
                    <a:pt x="16470" y="20457"/>
                    <a:pt x="15861" y="20298"/>
                  </a:cubicBezTo>
                  <a:cubicBezTo>
                    <a:pt x="13586" y="19703"/>
                    <a:pt x="12069" y="18245"/>
                    <a:pt x="12220" y="16797"/>
                  </a:cubicBezTo>
                  <a:cubicBezTo>
                    <a:pt x="12314" y="15895"/>
                    <a:pt x="12983" y="15052"/>
                    <a:pt x="13505" y="14199"/>
                  </a:cubicBezTo>
                  <a:cubicBezTo>
                    <a:pt x="14029" y="13348"/>
                    <a:pt x="14406" y="12405"/>
                    <a:pt x="13916" y="11547"/>
                  </a:cubicBezTo>
                  <a:lnTo>
                    <a:pt x="13885" y="11496"/>
                  </a:lnTo>
                  <a:cubicBezTo>
                    <a:pt x="13809" y="11374"/>
                    <a:pt x="13718" y="11255"/>
                    <a:pt x="13615" y="11140"/>
                  </a:cubicBezTo>
                  <a:cubicBezTo>
                    <a:pt x="13589" y="11111"/>
                    <a:pt x="13561" y="11082"/>
                    <a:pt x="13533" y="11052"/>
                  </a:cubicBezTo>
                  <a:cubicBezTo>
                    <a:pt x="13209" y="10716"/>
                    <a:pt x="12789" y="10402"/>
                    <a:pt x="12371" y="10092"/>
                  </a:cubicBezTo>
                  <a:cubicBezTo>
                    <a:pt x="12336" y="10066"/>
                    <a:pt x="12302" y="10041"/>
                    <a:pt x="12270" y="10015"/>
                  </a:cubicBezTo>
                  <a:cubicBezTo>
                    <a:pt x="12186" y="9953"/>
                    <a:pt x="12101" y="9889"/>
                    <a:pt x="12019" y="9827"/>
                  </a:cubicBezTo>
                  <a:cubicBezTo>
                    <a:pt x="11975" y="9790"/>
                    <a:pt x="11928" y="9756"/>
                    <a:pt x="11884" y="9719"/>
                  </a:cubicBezTo>
                  <a:cubicBezTo>
                    <a:pt x="11592" y="9487"/>
                    <a:pt x="11325" y="9252"/>
                    <a:pt x="11124" y="9002"/>
                  </a:cubicBezTo>
                  <a:cubicBezTo>
                    <a:pt x="11095" y="8963"/>
                    <a:pt x="11064" y="8927"/>
                    <a:pt x="11039" y="8888"/>
                  </a:cubicBezTo>
                  <a:cubicBezTo>
                    <a:pt x="10960" y="8779"/>
                    <a:pt x="10897" y="8666"/>
                    <a:pt x="10850" y="8551"/>
                  </a:cubicBezTo>
                  <a:cubicBezTo>
                    <a:pt x="10813" y="8463"/>
                    <a:pt x="10787" y="8372"/>
                    <a:pt x="10772" y="8280"/>
                  </a:cubicBezTo>
                  <a:cubicBezTo>
                    <a:pt x="10765" y="8231"/>
                    <a:pt x="10762" y="8180"/>
                    <a:pt x="10762" y="8132"/>
                  </a:cubicBezTo>
                  <a:cubicBezTo>
                    <a:pt x="10740" y="7128"/>
                    <a:pt x="12116" y="6248"/>
                    <a:pt x="13646" y="5746"/>
                  </a:cubicBezTo>
                  <a:cubicBezTo>
                    <a:pt x="15245" y="5218"/>
                    <a:pt x="17083" y="4960"/>
                    <a:pt x="18663" y="4409"/>
                  </a:cubicBezTo>
                  <a:cubicBezTo>
                    <a:pt x="20240" y="3859"/>
                    <a:pt x="21600" y="2862"/>
                    <a:pt x="21295" y="1807"/>
                  </a:cubicBezTo>
                  <a:cubicBezTo>
                    <a:pt x="21053" y="978"/>
                    <a:pt x="19797" y="333"/>
                    <a:pt x="18405" y="110"/>
                  </a:cubicBezTo>
                  <a:cubicBezTo>
                    <a:pt x="17926" y="34"/>
                    <a:pt x="17436" y="0"/>
                    <a:pt x="16942"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 name="Google Shape;37;p3"/>
            <p:cNvSpPr/>
            <p:nvPr/>
          </p:nvSpPr>
          <p:spPr>
            <a:xfrm rot="4500115">
              <a:off x="3179243" y="162476"/>
              <a:ext cx="550902" cy="846236"/>
            </a:xfrm>
            <a:custGeom>
              <a:avLst/>
              <a:gdLst/>
              <a:ahLst/>
              <a:cxnLst>
                <a:cxn ang="0">
                  <a:pos x="wd2" y="hd2"/>
                </a:cxn>
                <a:cxn ang="5400000">
                  <a:pos x="wd2" y="hd2"/>
                </a:cxn>
                <a:cxn ang="10800000">
                  <a:pos x="wd2" y="hd2"/>
                </a:cxn>
                <a:cxn ang="16200000">
                  <a:pos x="wd2" y="hd2"/>
                </a:cxn>
              </a:cxnLst>
              <a:rect l="0" t="0" r="r" b="b"/>
              <a:pathLst>
                <a:path w="20816" h="21600" fill="norm" stroke="1" extrusionOk="0">
                  <a:moveTo>
                    <a:pt x="3621" y="0"/>
                  </a:moveTo>
                  <a:cubicBezTo>
                    <a:pt x="2701" y="0"/>
                    <a:pt x="1784" y="57"/>
                    <a:pt x="877" y="182"/>
                  </a:cubicBezTo>
                  <a:cubicBezTo>
                    <a:pt x="573" y="222"/>
                    <a:pt x="293" y="271"/>
                    <a:pt x="0" y="340"/>
                  </a:cubicBezTo>
                  <a:lnTo>
                    <a:pt x="0" y="21600"/>
                  </a:lnTo>
                  <a:cubicBezTo>
                    <a:pt x="829" y="20934"/>
                    <a:pt x="1462" y="20060"/>
                    <a:pt x="1962" y="19197"/>
                  </a:cubicBezTo>
                  <a:cubicBezTo>
                    <a:pt x="2876" y="17626"/>
                    <a:pt x="3692" y="15890"/>
                    <a:pt x="5458" y="14909"/>
                  </a:cubicBezTo>
                  <a:cubicBezTo>
                    <a:pt x="6813" y="14161"/>
                    <a:pt x="8415" y="14008"/>
                    <a:pt x="10085" y="14008"/>
                  </a:cubicBezTo>
                  <a:cubicBezTo>
                    <a:pt x="11253" y="14008"/>
                    <a:pt x="12457" y="14083"/>
                    <a:pt x="13630" y="14083"/>
                  </a:cubicBezTo>
                  <a:cubicBezTo>
                    <a:pt x="15182" y="14083"/>
                    <a:pt x="16684" y="13952"/>
                    <a:pt x="17994" y="13339"/>
                  </a:cubicBezTo>
                  <a:cubicBezTo>
                    <a:pt x="21319" y="11789"/>
                    <a:pt x="21600" y="7698"/>
                    <a:pt x="19394" y="5157"/>
                  </a:cubicBezTo>
                  <a:cubicBezTo>
                    <a:pt x="17202" y="2615"/>
                    <a:pt x="13351" y="1359"/>
                    <a:pt x="9612" y="644"/>
                  </a:cubicBezTo>
                  <a:cubicBezTo>
                    <a:pt x="7656" y="266"/>
                    <a:pt x="5631" y="0"/>
                    <a:pt x="362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 name="Google Shape;38;p3"/>
            <p:cNvSpPr/>
            <p:nvPr/>
          </p:nvSpPr>
          <p:spPr>
            <a:xfrm rot="4500115">
              <a:off x="3788953" y="1233721"/>
              <a:ext cx="722397" cy="743207"/>
            </a:xfrm>
            <a:custGeom>
              <a:avLst/>
              <a:gdLst/>
              <a:ahLst/>
              <a:cxnLst>
                <a:cxn ang="0">
                  <a:pos x="wd2" y="hd2"/>
                </a:cxn>
                <a:cxn ang="5400000">
                  <a:pos x="wd2" y="hd2"/>
                </a:cxn>
                <a:cxn ang="10800000">
                  <a:pos x="wd2" y="hd2"/>
                </a:cxn>
                <a:cxn ang="16200000">
                  <a:pos x="wd2" y="hd2"/>
                </a:cxn>
              </a:cxnLst>
              <a:rect l="0" t="0" r="r" b="b"/>
              <a:pathLst>
                <a:path w="20491" h="21600" fill="norm" stroke="1" extrusionOk="0">
                  <a:moveTo>
                    <a:pt x="10220" y="0"/>
                  </a:moveTo>
                  <a:cubicBezTo>
                    <a:pt x="9777" y="0"/>
                    <a:pt x="9218" y="215"/>
                    <a:pt x="8410" y="767"/>
                  </a:cubicBezTo>
                  <a:cubicBezTo>
                    <a:pt x="6683" y="1951"/>
                    <a:pt x="5923" y="2767"/>
                    <a:pt x="3911" y="3147"/>
                  </a:cubicBezTo>
                  <a:cubicBezTo>
                    <a:pt x="2256" y="3449"/>
                    <a:pt x="1150" y="3381"/>
                    <a:pt x="336" y="5515"/>
                  </a:cubicBezTo>
                  <a:cubicBezTo>
                    <a:pt x="-835" y="8621"/>
                    <a:pt x="1415" y="10564"/>
                    <a:pt x="1689" y="13458"/>
                  </a:cubicBezTo>
                  <a:cubicBezTo>
                    <a:pt x="1917" y="15871"/>
                    <a:pt x="437" y="18630"/>
                    <a:pt x="1661" y="20552"/>
                  </a:cubicBezTo>
                  <a:cubicBezTo>
                    <a:pt x="2139" y="21301"/>
                    <a:pt x="2850" y="21600"/>
                    <a:pt x="3620" y="21600"/>
                  </a:cubicBezTo>
                  <a:cubicBezTo>
                    <a:pt x="4502" y="21600"/>
                    <a:pt x="5463" y="21208"/>
                    <a:pt x="6234" y="20652"/>
                  </a:cubicBezTo>
                  <a:cubicBezTo>
                    <a:pt x="7670" y="19613"/>
                    <a:pt x="9024" y="18116"/>
                    <a:pt x="10696" y="18072"/>
                  </a:cubicBezTo>
                  <a:cubicBezTo>
                    <a:pt x="10722" y="18070"/>
                    <a:pt x="10747" y="18070"/>
                    <a:pt x="10772" y="18070"/>
                  </a:cubicBezTo>
                  <a:cubicBezTo>
                    <a:pt x="12090" y="18070"/>
                    <a:pt x="13418" y="18975"/>
                    <a:pt x="14686" y="18975"/>
                  </a:cubicBezTo>
                  <a:cubicBezTo>
                    <a:pt x="15013" y="18975"/>
                    <a:pt x="15336" y="18916"/>
                    <a:pt x="15653" y="18765"/>
                  </a:cubicBezTo>
                  <a:cubicBezTo>
                    <a:pt x="16851" y="18194"/>
                    <a:pt x="17427" y="16518"/>
                    <a:pt x="17600" y="14966"/>
                  </a:cubicBezTo>
                  <a:cubicBezTo>
                    <a:pt x="17775" y="13402"/>
                    <a:pt x="17665" y="11794"/>
                    <a:pt x="18058" y="10296"/>
                  </a:cubicBezTo>
                  <a:cubicBezTo>
                    <a:pt x="18515" y="8565"/>
                    <a:pt x="19603" y="7180"/>
                    <a:pt x="20180" y="5504"/>
                  </a:cubicBezTo>
                  <a:cubicBezTo>
                    <a:pt x="20765" y="3829"/>
                    <a:pt x="20573" y="1438"/>
                    <a:pt x="19192" y="767"/>
                  </a:cubicBezTo>
                  <a:cubicBezTo>
                    <a:pt x="18946" y="649"/>
                    <a:pt x="18698" y="600"/>
                    <a:pt x="18449" y="600"/>
                  </a:cubicBezTo>
                  <a:cubicBezTo>
                    <a:pt x="17012" y="600"/>
                    <a:pt x="15520" y="2262"/>
                    <a:pt x="14092" y="2262"/>
                  </a:cubicBezTo>
                  <a:cubicBezTo>
                    <a:pt x="13839" y="2262"/>
                    <a:pt x="13588" y="2209"/>
                    <a:pt x="13340" y="2086"/>
                  </a:cubicBezTo>
                  <a:cubicBezTo>
                    <a:pt x="11697" y="1284"/>
                    <a:pt x="11304" y="0"/>
                    <a:pt x="1022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 name="Google Shape;39;p3"/>
            <p:cNvSpPr/>
            <p:nvPr/>
          </p:nvSpPr>
          <p:spPr>
            <a:xfrm rot="4500115">
              <a:off x="283861" y="1343084"/>
              <a:ext cx="864564" cy="693959"/>
            </a:xfrm>
            <a:custGeom>
              <a:avLst/>
              <a:gdLst/>
              <a:ahLst/>
              <a:cxnLst>
                <a:cxn ang="0">
                  <a:pos x="wd2" y="hd2"/>
                </a:cxn>
                <a:cxn ang="5400000">
                  <a:pos x="wd2" y="hd2"/>
                </a:cxn>
                <a:cxn ang="10800000">
                  <a:pos x="wd2" y="hd2"/>
                </a:cxn>
                <a:cxn ang="16200000">
                  <a:pos x="wd2" y="hd2"/>
                </a:cxn>
              </a:cxnLst>
              <a:rect l="0" t="0" r="r" b="b"/>
              <a:pathLst>
                <a:path w="20866" h="21600" fill="norm" stroke="1" extrusionOk="0">
                  <a:moveTo>
                    <a:pt x="15068" y="0"/>
                  </a:moveTo>
                  <a:cubicBezTo>
                    <a:pt x="14176" y="0"/>
                    <a:pt x="13379" y="980"/>
                    <a:pt x="12781" y="2024"/>
                  </a:cubicBezTo>
                  <a:cubicBezTo>
                    <a:pt x="12142" y="3136"/>
                    <a:pt x="11582" y="4440"/>
                    <a:pt x="10719" y="5123"/>
                  </a:cubicBezTo>
                  <a:cubicBezTo>
                    <a:pt x="9928" y="5749"/>
                    <a:pt x="9103" y="5923"/>
                    <a:pt x="8264" y="5923"/>
                  </a:cubicBezTo>
                  <a:cubicBezTo>
                    <a:pt x="7217" y="5923"/>
                    <a:pt x="6146" y="5654"/>
                    <a:pt x="5084" y="5654"/>
                  </a:cubicBezTo>
                  <a:cubicBezTo>
                    <a:pt x="3905" y="5654"/>
                    <a:pt x="2737" y="5985"/>
                    <a:pt x="1623" y="7384"/>
                  </a:cubicBezTo>
                  <a:cubicBezTo>
                    <a:pt x="-462" y="10004"/>
                    <a:pt x="-509" y="15615"/>
                    <a:pt x="1312" y="18630"/>
                  </a:cubicBezTo>
                  <a:cubicBezTo>
                    <a:pt x="2475" y="20573"/>
                    <a:pt x="4207" y="21506"/>
                    <a:pt x="5940" y="21506"/>
                  </a:cubicBezTo>
                  <a:cubicBezTo>
                    <a:pt x="6502" y="21506"/>
                    <a:pt x="7064" y="21407"/>
                    <a:pt x="7607" y="21215"/>
                  </a:cubicBezTo>
                  <a:cubicBezTo>
                    <a:pt x="9253" y="20639"/>
                    <a:pt x="10853" y="19294"/>
                    <a:pt x="12498" y="19294"/>
                  </a:cubicBezTo>
                  <a:cubicBezTo>
                    <a:pt x="12734" y="19294"/>
                    <a:pt x="12971" y="19322"/>
                    <a:pt x="13209" y="19384"/>
                  </a:cubicBezTo>
                  <a:cubicBezTo>
                    <a:pt x="14762" y="19782"/>
                    <a:pt x="16106" y="21600"/>
                    <a:pt x="17665" y="21600"/>
                  </a:cubicBezTo>
                  <a:cubicBezTo>
                    <a:pt x="17700" y="21600"/>
                    <a:pt x="17734" y="21599"/>
                    <a:pt x="17769" y="21597"/>
                  </a:cubicBezTo>
                  <a:cubicBezTo>
                    <a:pt x="19052" y="21525"/>
                    <a:pt x="20219" y="20077"/>
                    <a:pt x="20655" y="18223"/>
                  </a:cubicBezTo>
                  <a:cubicBezTo>
                    <a:pt x="21091" y="16369"/>
                    <a:pt x="20826" y="14215"/>
                    <a:pt x="20080" y="12611"/>
                  </a:cubicBezTo>
                  <a:cubicBezTo>
                    <a:pt x="19543" y="11464"/>
                    <a:pt x="18788" y="10566"/>
                    <a:pt x="18329" y="9334"/>
                  </a:cubicBezTo>
                  <a:cubicBezTo>
                    <a:pt x="17729" y="7719"/>
                    <a:pt x="17729" y="5769"/>
                    <a:pt x="17466" y="3951"/>
                  </a:cubicBezTo>
                  <a:cubicBezTo>
                    <a:pt x="17201" y="2144"/>
                    <a:pt x="16446" y="206"/>
                    <a:pt x="15248" y="13"/>
                  </a:cubicBezTo>
                  <a:cubicBezTo>
                    <a:pt x="15188" y="4"/>
                    <a:pt x="15128" y="0"/>
                    <a:pt x="15068"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 name="Google Shape;40;p3"/>
            <p:cNvSpPr/>
            <p:nvPr/>
          </p:nvSpPr>
          <p:spPr>
            <a:xfrm rot="4500115">
              <a:off x="1198970" y="2181444"/>
              <a:ext cx="331804" cy="599665"/>
            </a:xfrm>
            <a:custGeom>
              <a:avLst/>
              <a:gdLst/>
              <a:ahLst/>
              <a:cxnLst>
                <a:cxn ang="0">
                  <a:pos x="wd2" y="hd2"/>
                </a:cxn>
                <a:cxn ang="5400000">
                  <a:pos x="wd2" y="hd2"/>
                </a:cxn>
                <a:cxn ang="10800000">
                  <a:pos x="wd2" y="hd2"/>
                </a:cxn>
                <a:cxn ang="16200000">
                  <a:pos x="wd2" y="hd2"/>
                </a:cxn>
              </a:cxnLst>
              <a:rect l="0" t="0" r="r" b="b"/>
              <a:pathLst>
                <a:path w="21541" h="21600" fill="norm" stroke="1" extrusionOk="0">
                  <a:moveTo>
                    <a:pt x="17648" y="0"/>
                  </a:moveTo>
                  <a:cubicBezTo>
                    <a:pt x="17579" y="0"/>
                    <a:pt x="17509" y="0"/>
                    <a:pt x="17440" y="0"/>
                  </a:cubicBezTo>
                  <a:cubicBezTo>
                    <a:pt x="14635" y="0"/>
                    <a:pt x="11871" y="471"/>
                    <a:pt x="9151" y="956"/>
                  </a:cubicBezTo>
                  <a:cubicBezTo>
                    <a:pt x="6744" y="1371"/>
                    <a:pt x="4170" y="1856"/>
                    <a:pt x="2600" y="3116"/>
                  </a:cubicBezTo>
                  <a:cubicBezTo>
                    <a:pt x="946" y="4444"/>
                    <a:pt x="759" y="6300"/>
                    <a:pt x="633" y="8031"/>
                  </a:cubicBezTo>
                  <a:cubicBezTo>
                    <a:pt x="445" y="11298"/>
                    <a:pt x="234" y="14579"/>
                    <a:pt x="26" y="17862"/>
                  </a:cubicBezTo>
                  <a:cubicBezTo>
                    <a:pt x="-15" y="18651"/>
                    <a:pt x="-59" y="19454"/>
                    <a:pt x="340" y="20187"/>
                  </a:cubicBezTo>
                  <a:cubicBezTo>
                    <a:pt x="759" y="20935"/>
                    <a:pt x="1761" y="21585"/>
                    <a:pt x="2934" y="21600"/>
                  </a:cubicBezTo>
                  <a:cubicBezTo>
                    <a:pt x="2954" y="21600"/>
                    <a:pt x="2977" y="21600"/>
                    <a:pt x="2998" y="21600"/>
                  </a:cubicBezTo>
                  <a:cubicBezTo>
                    <a:pt x="4554" y="21600"/>
                    <a:pt x="5664" y="20576"/>
                    <a:pt x="6220" y="19605"/>
                  </a:cubicBezTo>
                  <a:cubicBezTo>
                    <a:pt x="6785" y="18622"/>
                    <a:pt x="7143" y="17501"/>
                    <a:pt x="8377" y="16850"/>
                  </a:cubicBezTo>
                  <a:cubicBezTo>
                    <a:pt x="9418" y="16300"/>
                    <a:pt x="10737" y="16231"/>
                    <a:pt x="12108" y="16231"/>
                  </a:cubicBezTo>
                  <a:cubicBezTo>
                    <a:pt x="12563" y="16231"/>
                    <a:pt x="13025" y="16239"/>
                    <a:pt x="13483" y="16239"/>
                  </a:cubicBezTo>
                  <a:cubicBezTo>
                    <a:pt x="14110" y="16239"/>
                    <a:pt x="14730" y="16226"/>
                    <a:pt x="15327" y="16157"/>
                  </a:cubicBezTo>
                  <a:cubicBezTo>
                    <a:pt x="15849" y="16103"/>
                    <a:pt x="16350" y="16006"/>
                    <a:pt x="16833" y="15867"/>
                  </a:cubicBezTo>
                  <a:cubicBezTo>
                    <a:pt x="16581" y="13224"/>
                    <a:pt x="16874" y="10565"/>
                    <a:pt x="17733" y="7975"/>
                  </a:cubicBezTo>
                  <a:cubicBezTo>
                    <a:pt x="18589" y="5373"/>
                    <a:pt x="19973" y="2852"/>
                    <a:pt x="21541" y="361"/>
                  </a:cubicBezTo>
                  <a:cubicBezTo>
                    <a:pt x="20268" y="124"/>
                    <a:pt x="18960" y="0"/>
                    <a:pt x="1764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 name="Google Shape;41;p3"/>
            <p:cNvSpPr/>
            <p:nvPr/>
          </p:nvSpPr>
          <p:spPr>
            <a:xfrm rot="4500115">
              <a:off x="1542090" y="656417"/>
              <a:ext cx="952341" cy="1369455"/>
            </a:xfrm>
            <a:custGeom>
              <a:avLst/>
              <a:gdLst/>
              <a:ahLst/>
              <a:cxnLst>
                <a:cxn ang="0">
                  <a:pos x="wd2" y="hd2"/>
                </a:cxn>
                <a:cxn ang="5400000">
                  <a:pos x="wd2" y="hd2"/>
                </a:cxn>
                <a:cxn ang="10800000">
                  <a:pos x="wd2" y="hd2"/>
                </a:cxn>
                <a:cxn ang="16200000">
                  <a:pos x="wd2" y="hd2"/>
                </a:cxn>
              </a:cxnLst>
              <a:rect l="0" t="0" r="r" b="b"/>
              <a:pathLst>
                <a:path w="21162" h="21600" fill="norm" stroke="1" extrusionOk="0">
                  <a:moveTo>
                    <a:pt x="5587" y="0"/>
                  </a:moveTo>
                  <a:cubicBezTo>
                    <a:pt x="3076" y="0"/>
                    <a:pt x="935" y="3083"/>
                    <a:pt x="314" y="4795"/>
                  </a:cubicBezTo>
                  <a:cubicBezTo>
                    <a:pt x="-130" y="6001"/>
                    <a:pt x="-137" y="7347"/>
                    <a:pt x="508" y="8481"/>
                  </a:cubicBezTo>
                  <a:cubicBezTo>
                    <a:pt x="1518" y="10263"/>
                    <a:pt x="3990" y="11349"/>
                    <a:pt x="4491" y="13277"/>
                  </a:cubicBezTo>
                  <a:cubicBezTo>
                    <a:pt x="4821" y="14532"/>
                    <a:pt x="4219" y="15798"/>
                    <a:pt x="3789" y="17029"/>
                  </a:cubicBezTo>
                  <a:cubicBezTo>
                    <a:pt x="3359" y="18254"/>
                    <a:pt x="3152" y="19709"/>
                    <a:pt x="4097" y="20709"/>
                  </a:cubicBezTo>
                  <a:cubicBezTo>
                    <a:pt x="4680" y="21321"/>
                    <a:pt x="5586" y="21600"/>
                    <a:pt x="6519" y="21600"/>
                  </a:cubicBezTo>
                  <a:cubicBezTo>
                    <a:pt x="7204" y="21600"/>
                    <a:pt x="7901" y="21450"/>
                    <a:pt x="8496" y="21170"/>
                  </a:cubicBezTo>
                  <a:cubicBezTo>
                    <a:pt x="9900" y="20509"/>
                    <a:pt x="10824" y="19302"/>
                    <a:pt x="11540" y="18090"/>
                  </a:cubicBezTo>
                  <a:cubicBezTo>
                    <a:pt x="12257" y="16872"/>
                    <a:pt x="12852" y="15580"/>
                    <a:pt x="13848" y="14513"/>
                  </a:cubicBezTo>
                  <a:cubicBezTo>
                    <a:pt x="14886" y="13398"/>
                    <a:pt x="16305" y="12597"/>
                    <a:pt x="17630" y="11725"/>
                  </a:cubicBezTo>
                  <a:cubicBezTo>
                    <a:pt x="18956" y="10852"/>
                    <a:pt x="20245" y="9851"/>
                    <a:pt x="20854" y="8530"/>
                  </a:cubicBezTo>
                  <a:cubicBezTo>
                    <a:pt x="21463" y="7202"/>
                    <a:pt x="21191" y="5498"/>
                    <a:pt x="19837" y="4667"/>
                  </a:cubicBezTo>
                  <a:cubicBezTo>
                    <a:pt x="18490" y="3843"/>
                    <a:pt x="16649" y="4115"/>
                    <a:pt x="15001" y="3976"/>
                  </a:cubicBezTo>
                  <a:cubicBezTo>
                    <a:pt x="13418" y="3837"/>
                    <a:pt x="11949" y="3285"/>
                    <a:pt x="10609" y="2582"/>
                  </a:cubicBezTo>
                  <a:cubicBezTo>
                    <a:pt x="9270" y="1879"/>
                    <a:pt x="8123" y="751"/>
                    <a:pt x="6690" y="206"/>
                  </a:cubicBezTo>
                  <a:cubicBezTo>
                    <a:pt x="6317" y="64"/>
                    <a:pt x="5948" y="0"/>
                    <a:pt x="558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55" name="Google Shape;42;p3"/>
          <p:cNvGrpSpPr/>
          <p:nvPr/>
        </p:nvGrpSpPr>
        <p:grpSpPr>
          <a:xfrm>
            <a:off x="6100991" y="-984516"/>
            <a:ext cx="4819131" cy="6602299"/>
            <a:chOff x="0" y="0"/>
            <a:chExt cx="4819129" cy="6602298"/>
          </a:xfrm>
        </p:grpSpPr>
        <p:sp>
          <p:nvSpPr>
            <p:cNvPr id="50" name="Google Shape;43;p3"/>
            <p:cNvSpPr/>
            <p:nvPr/>
          </p:nvSpPr>
          <p:spPr>
            <a:xfrm rot="11700046">
              <a:off x="708653" y="339317"/>
              <a:ext cx="3401823" cy="5923664"/>
            </a:xfrm>
            <a:custGeom>
              <a:avLst/>
              <a:gdLst/>
              <a:ahLst/>
              <a:cxnLst>
                <a:cxn ang="0">
                  <a:pos x="wd2" y="hd2"/>
                </a:cxn>
                <a:cxn ang="5400000">
                  <a:pos x="wd2" y="hd2"/>
                </a:cxn>
                <a:cxn ang="10800000">
                  <a:pos x="wd2" y="hd2"/>
                </a:cxn>
                <a:cxn ang="16200000">
                  <a:pos x="wd2" y="hd2"/>
                </a:cxn>
              </a:cxnLst>
              <a:rect l="0" t="0" r="r" b="b"/>
              <a:pathLst>
                <a:path w="21338" h="21600" fill="norm" stroke="1" extrusionOk="0">
                  <a:moveTo>
                    <a:pt x="16942" y="0"/>
                  </a:moveTo>
                  <a:cubicBezTo>
                    <a:pt x="16000" y="0"/>
                    <a:pt x="15048" y="122"/>
                    <a:pt x="14152" y="302"/>
                  </a:cubicBezTo>
                  <a:cubicBezTo>
                    <a:pt x="12789" y="576"/>
                    <a:pt x="11513" y="981"/>
                    <a:pt x="10181" y="1310"/>
                  </a:cubicBezTo>
                  <a:cubicBezTo>
                    <a:pt x="8314" y="1772"/>
                    <a:pt x="6288" y="2084"/>
                    <a:pt x="4271" y="2084"/>
                  </a:cubicBezTo>
                  <a:cubicBezTo>
                    <a:pt x="3602" y="2084"/>
                    <a:pt x="2933" y="2049"/>
                    <a:pt x="2271" y="1975"/>
                  </a:cubicBezTo>
                  <a:cubicBezTo>
                    <a:pt x="1483" y="1885"/>
                    <a:pt x="720" y="1735"/>
                    <a:pt x="0" y="1527"/>
                  </a:cubicBezTo>
                  <a:lnTo>
                    <a:pt x="0" y="21600"/>
                  </a:lnTo>
                  <a:lnTo>
                    <a:pt x="18430" y="21600"/>
                  </a:lnTo>
                  <a:cubicBezTo>
                    <a:pt x="18449" y="21297"/>
                    <a:pt x="18110" y="20983"/>
                    <a:pt x="17670" y="20795"/>
                  </a:cubicBezTo>
                  <a:cubicBezTo>
                    <a:pt x="17133" y="20563"/>
                    <a:pt x="16470" y="20457"/>
                    <a:pt x="15861" y="20298"/>
                  </a:cubicBezTo>
                  <a:cubicBezTo>
                    <a:pt x="13586" y="19703"/>
                    <a:pt x="12069" y="18245"/>
                    <a:pt x="12220" y="16797"/>
                  </a:cubicBezTo>
                  <a:cubicBezTo>
                    <a:pt x="12314" y="15895"/>
                    <a:pt x="12983" y="15052"/>
                    <a:pt x="13505" y="14199"/>
                  </a:cubicBezTo>
                  <a:cubicBezTo>
                    <a:pt x="14029" y="13348"/>
                    <a:pt x="14406" y="12405"/>
                    <a:pt x="13916" y="11547"/>
                  </a:cubicBezTo>
                  <a:lnTo>
                    <a:pt x="13885" y="11496"/>
                  </a:lnTo>
                  <a:cubicBezTo>
                    <a:pt x="13809" y="11374"/>
                    <a:pt x="13718" y="11255"/>
                    <a:pt x="13615" y="11140"/>
                  </a:cubicBezTo>
                  <a:cubicBezTo>
                    <a:pt x="13589" y="11111"/>
                    <a:pt x="13561" y="11082"/>
                    <a:pt x="13533" y="11052"/>
                  </a:cubicBezTo>
                  <a:cubicBezTo>
                    <a:pt x="13209" y="10716"/>
                    <a:pt x="12789" y="10402"/>
                    <a:pt x="12371" y="10092"/>
                  </a:cubicBezTo>
                  <a:cubicBezTo>
                    <a:pt x="12336" y="10066"/>
                    <a:pt x="12302" y="10041"/>
                    <a:pt x="12270" y="10015"/>
                  </a:cubicBezTo>
                  <a:cubicBezTo>
                    <a:pt x="12186" y="9953"/>
                    <a:pt x="12101" y="9889"/>
                    <a:pt x="12019" y="9827"/>
                  </a:cubicBezTo>
                  <a:cubicBezTo>
                    <a:pt x="11975" y="9790"/>
                    <a:pt x="11928" y="9756"/>
                    <a:pt x="11884" y="9719"/>
                  </a:cubicBezTo>
                  <a:cubicBezTo>
                    <a:pt x="11592" y="9487"/>
                    <a:pt x="11325" y="9252"/>
                    <a:pt x="11124" y="9002"/>
                  </a:cubicBezTo>
                  <a:cubicBezTo>
                    <a:pt x="11095" y="8963"/>
                    <a:pt x="11064" y="8927"/>
                    <a:pt x="11039" y="8888"/>
                  </a:cubicBezTo>
                  <a:cubicBezTo>
                    <a:pt x="10960" y="8779"/>
                    <a:pt x="10897" y="8666"/>
                    <a:pt x="10850" y="8551"/>
                  </a:cubicBezTo>
                  <a:cubicBezTo>
                    <a:pt x="10813" y="8463"/>
                    <a:pt x="10787" y="8372"/>
                    <a:pt x="10772" y="8280"/>
                  </a:cubicBezTo>
                  <a:cubicBezTo>
                    <a:pt x="10765" y="8231"/>
                    <a:pt x="10762" y="8180"/>
                    <a:pt x="10762" y="8132"/>
                  </a:cubicBezTo>
                  <a:cubicBezTo>
                    <a:pt x="10740" y="7128"/>
                    <a:pt x="12116" y="6248"/>
                    <a:pt x="13646" y="5746"/>
                  </a:cubicBezTo>
                  <a:cubicBezTo>
                    <a:pt x="15245" y="5218"/>
                    <a:pt x="17083" y="4960"/>
                    <a:pt x="18663" y="4409"/>
                  </a:cubicBezTo>
                  <a:cubicBezTo>
                    <a:pt x="20240" y="3859"/>
                    <a:pt x="21600" y="2862"/>
                    <a:pt x="21295" y="1807"/>
                  </a:cubicBezTo>
                  <a:cubicBezTo>
                    <a:pt x="21053" y="978"/>
                    <a:pt x="19797" y="333"/>
                    <a:pt x="18405" y="110"/>
                  </a:cubicBezTo>
                  <a:cubicBezTo>
                    <a:pt x="17926" y="34"/>
                    <a:pt x="17436" y="0"/>
                    <a:pt x="16942"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 name="Google Shape;44;p3"/>
            <p:cNvSpPr/>
            <p:nvPr/>
          </p:nvSpPr>
          <p:spPr>
            <a:xfrm rot="11700046">
              <a:off x="2796857" y="4626171"/>
              <a:ext cx="855752" cy="1102556"/>
            </a:xfrm>
            <a:custGeom>
              <a:avLst/>
              <a:gdLst/>
              <a:ahLst/>
              <a:cxnLst>
                <a:cxn ang="0">
                  <a:pos x="wd2" y="hd2"/>
                </a:cxn>
                <a:cxn ang="5400000">
                  <a:pos x="wd2" y="hd2"/>
                </a:cxn>
                <a:cxn ang="10800000">
                  <a:pos x="wd2" y="hd2"/>
                </a:cxn>
                <a:cxn ang="16200000">
                  <a:pos x="wd2" y="hd2"/>
                </a:cxn>
              </a:cxnLst>
              <a:rect l="0" t="0" r="r" b="b"/>
              <a:pathLst>
                <a:path w="20816" h="21600" fill="norm" stroke="1" extrusionOk="0">
                  <a:moveTo>
                    <a:pt x="3621" y="0"/>
                  </a:moveTo>
                  <a:cubicBezTo>
                    <a:pt x="2701" y="0"/>
                    <a:pt x="1784" y="57"/>
                    <a:pt x="877" y="182"/>
                  </a:cubicBezTo>
                  <a:cubicBezTo>
                    <a:pt x="573" y="222"/>
                    <a:pt x="293" y="271"/>
                    <a:pt x="0" y="340"/>
                  </a:cubicBezTo>
                  <a:lnTo>
                    <a:pt x="0" y="21600"/>
                  </a:lnTo>
                  <a:cubicBezTo>
                    <a:pt x="829" y="20934"/>
                    <a:pt x="1462" y="20060"/>
                    <a:pt x="1962" y="19197"/>
                  </a:cubicBezTo>
                  <a:cubicBezTo>
                    <a:pt x="2876" y="17626"/>
                    <a:pt x="3692" y="15890"/>
                    <a:pt x="5458" y="14909"/>
                  </a:cubicBezTo>
                  <a:cubicBezTo>
                    <a:pt x="6813" y="14161"/>
                    <a:pt x="8415" y="14008"/>
                    <a:pt x="10085" y="14008"/>
                  </a:cubicBezTo>
                  <a:cubicBezTo>
                    <a:pt x="11253" y="14008"/>
                    <a:pt x="12457" y="14083"/>
                    <a:pt x="13630" y="14083"/>
                  </a:cubicBezTo>
                  <a:cubicBezTo>
                    <a:pt x="15182" y="14083"/>
                    <a:pt x="16684" y="13952"/>
                    <a:pt x="17994" y="13339"/>
                  </a:cubicBezTo>
                  <a:cubicBezTo>
                    <a:pt x="21319" y="11789"/>
                    <a:pt x="21600" y="7698"/>
                    <a:pt x="19394" y="5157"/>
                  </a:cubicBezTo>
                  <a:cubicBezTo>
                    <a:pt x="17202" y="2615"/>
                    <a:pt x="13351" y="1359"/>
                    <a:pt x="9612" y="644"/>
                  </a:cubicBezTo>
                  <a:cubicBezTo>
                    <a:pt x="7656" y="266"/>
                    <a:pt x="5631" y="0"/>
                    <a:pt x="362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 name="Google Shape;45;p3"/>
            <p:cNvSpPr/>
            <p:nvPr/>
          </p:nvSpPr>
          <p:spPr>
            <a:xfrm rot="11700046">
              <a:off x="778157" y="4738208"/>
              <a:ext cx="1122145" cy="968319"/>
            </a:xfrm>
            <a:custGeom>
              <a:avLst/>
              <a:gdLst/>
              <a:ahLst/>
              <a:cxnLst>
                <a:cxn ang="0">
                  <a:pos x="wd2" y="hd2"/>
                </a:cxn>
                <a:cxn ang="5400000">
                  <a:pos x="wd2" y="hd2"/>
                </a:cxn>
                <a:cxn ang="10800000">
                  <a:pos x="wd2" y="hd2"/>
                </a:cxn>
                <a:cxn ang="16200000">
                  <a:pos x="wd2" y="hd2"/>
                </a:cxn>
              </a:cxnLst>
              <a:rect l="0" t="0" r="r" b="b"/>
              <a:pathLst>
                <a:path w="20491" h="21600" fill="norm" stroke="1" extrusionOk="0">
                  <a:moveTo>
                    <a:pt x="10220" y="0"/>
                  </a:moveTo>
                  <a:cubicBezTo>
                    <a:pt x="9777" y="0"/>
                    <a:pt x="9218" y="215"/>
                    <a:pt x="8410" y="767"/>
                  </a:cubicBezTo>
                  <a:cubicBezTo>
                    <a:pt x="6683" y="1951"/>
                    <a:pt x="5923" y="2767"/>
                    <a:pt x="3911" y="3147"/>
                  </a:cubicBezTo>
                  <a:cubicBezTo>
                    <a:pt x="2256" y="3449"/>
                    <a:pt x="1150" y="3381"/>
                    <a:pt x="336" y="5515"/>
                  </a:cubicBezTo>
                  <a:cubicBezTo>
                    <a:pt x="-835" y="8621"/>
                    <a:pt x="1415" y="10564"/>
                    <a:pt x="1689" y="13458"/>
                  </a:cubicBezTo>
                  <a:cubicBezTo>
                    <a:pt x="1917" y="15871"/>
                    <a:pt x="437" y="18630"/>
                    <a:pt x="1661" y="20552"/>
                  </a:cubicBezTo>
                  <a:cubicBezTo>
                    <a:pt x="2139" y="21301"/>
                    <a:pt x="2850" y="21600"/>
                    <a:pt x="3620" y="21600"/>
                  </a:cubicBezTo>
                  <a:cubicBezTo>
                    <a:pt x="4502" y="21600"/>
                    <a:pt x="5463" y="21208"/>
                    <a:pt x="6234" y="20652"/>
                  </a:cubicBezTo>
                  <a:cubicBezTo>
                    <a:pt x="7670" y="19613"/>
                    <a:pt x="9024" y="18116"/>
                    <a:pt x="10696" y="18072"/>
                  </a:cubicBezTo>
                  <a:cubicBezTo>
                    <a:pt x="10722" y="18070"/>
                    <a:pt x="10747" y="18070"/>
                    <a:pt x="10772" y="18070"/>
                  </a:cubicBezTo>
                  <a:cubicBezTo>
                    <a:pt x="12090" y="18070"/>
                    <a:pt x="13418" y="18975"/>
                    <a:pt x="14686" y="18975"/>
                  </a:cubicBezTo>
                  <a:cubicBezTo>
                    <a:pt x="15013" y="18975"/>
                    <a:pt x="15336" y="18916"/>
                    <a:pt x="15653" y="18765"/>
                  </a:cubicBezTo>
                  <a:cubicBezTo>
                    <a:pt x="16851" y="18194"/>
                    <a:pt x="17427" y="16518"/>
                    <a:pt x="17600" y="14966"/>
                  </a:cubicBezTo>
                  <a:cubicBezTo>
                    <a:pt x="17775" y="13402"/>
                    <a:pt x="17665" y="11794"/>
                    <a:pt x="18058" y="10296"/>
                  </a:cubicBezTo>
                  <a:cubicBezTo>
                    <a:pt x="18515" y="8565"/>
                    <a:pt x="19603" y="7180"/>
                    <a:pt x="20180" y="5504"/>
                  </a:cubicBezTo>
                  <a:cubicBezTo>
                    <a:pt x="20765" y="3829"/>
                    <a:pt x="20573" y="1438"/>
                    <a:pt x="19192" y="767"/>
                  </a:cubicBezTo>
                  <a:cubicBezTo>
                    <a:pt x="18946" y="649"/>
                    <a:pt x="18698" y="600"/>
                    <a:pt x="18449" y="600"/>
                  </a:cubicBezTo>
                  <a:cubicBezTo>
                    <a:pt x="17012" y="600"/>
                    <a:pt x="15520" y="2262"/>
                    <a:pt x="14092" y="2262"/>
                  </a:cubicBezTo>
                  <a:cubicBezTo>
                    <a:pt x="13839" y="2262"/>
                    <a:pt x="13588" y="2209"/>
                    <a:pt x="13340" y="2086"/>
                  </a:cubicBezTo>
                  <a:cubicBezTo>
                    <a:pt x="11697" y="1284"/>
                    <a:pt x="11304" y="0"/>
                    <a:pt x="1022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3" name="Google Shape;46;p3"/>
            <p:cNvSpPr/>
            <p:nvPr/>
          </p:nvSpPr>
          <p:spPr>
            <a:xfrm rot="11700046">
              <a:off x="3004321" y="892625"/>
              <a:ext cx="1342984" cy="904155"/>
            </a:xfrm>
            <a:custGeom>
              <a:avLst/>
              <a:gdLst/>
              <a:ahLst/>
              <a:cxnLst>
                <a:cxn ang="0">
                  <a:pos x="wd2" y="hd2"/>
                </a:cxn>
                <a:cxn ang="5400000">
                  <a:pos x="wd2" y="hd2"/>
                </a:cxn>
                <a:cxn ang="10800000">
                  <a:pos x="wd2" y="hd2"/>
                </a:cxn>
                <a:cxn ang="16200000">
                  <a:pos x="wd2" y="hd2"/>
                </a:cxn>
              </a:cxnLst>
              <a:rect l="0" t="0" r="r" b="b"/>
              <a:pathLst>
                <a:path w="20866" h="21600" fill="norm" stroke="1" extrusionOk="0">
                  <a:moveTo>
                    <a:pt x="15068" y="0"/>
                  </a:moveTo>
                  <a:cubicBezTo>
                    <a:pt x="14176" y="0"/>
                    <a:pt x="13379" y="980"/>
                    <a:pt x="12781" y="2024"/>
                  </a:cubicBezTo>
                  <a:cubicBezTo>
                    <a:pt x="12142" y="3136"/>
                    <a:pt x="11582" y="4440"/>
                    <a:pt x="10719" y="5123"/>
                  </a:cubicBezTo>
                  <a:cubicBezTo>
                    <a:pt x="9928" y="5749"/>
                    <a:pt x="9103" y="5923"/>
                    <a:pt x="8264" y="5923"/>
                  </a:cubicBezTo>
                  <a:cubicBezTo>
                    <a:pt x="7217" y="5923"/>
                    <a:pt x="6146" y="5654"/>
                    <a:pt x="5084" y="5654"/>
                  </a:cubicBezTo>
                  <a:cubicBezTo>
                    <a:pt x="3905" y="5654"/>
                    <a:pt x="2737" y="5985"/>
                    <a:pt x="1623" y="7384"/>
                  </a:cubicBezTo>
                  <a:cubicBezTo>
                    <a:pt x="-462" y="10004"/>
                    <a:pt x="-509" y="15615"/>
                    <a:pt x="1312" y="18630"/>
                  </a:cubicBezTo>
                  <a:cubicBezTo>
                    <a:pt x="2475" y="20573"/>
                    <a:pt x="4207" y="21506"/>
                    <a:pt x="5940" y="21506"/>
                  </a:cubicBezTo>
                  <a:cubicBezTo>
                    <a:pt x="6502" y="21506"/>
                    <a:pt x="7064" y="21407"/>
                    <a:pt x="7607" y="21215"/>
                  </a:cubicBezTo>
                  <a:cubicBezTo>
                    <a:pt x="9253" y="20639"/>
                    <a:pt x="10853" y="19294"/>
                    <a:pt x="12498" y="19294"/>
                  </a:cubicBezTo>
                  <a:cubicBezTo>
                    <a:pt x="12734" y="19294"/>
                    <a:pt x="12971" y="19322"/>
                    <a:pt x="13209" y="19384"/>
                  </a:cubicBezTo>
                  <a:cubicBezTo>
                    <a:pt x="14762" y="19782"/>
                    <a:pt x="16106" y="21600"/>
                    <a:pt x="17665" y="21600"/>
                  </a:cubicBezTo>
                  <a:cubicBezTo>
                    <a:pt x="17700" y="21600"/>
                    <a:pt x="17734" y="21599"/>
                    <a:pt x="17769" y="21597"/>
                  </a:cubicBezTo>
                  <a:cubicBezTo>
                    <a:pt x="19052" y="21525"/>
                    <a:pt x="20219" y="20077"/>
                    <a:pt x="20655" y="18223"/>
                  </a:cubicBezTo>
                  <a:cubicBezTo>
                    <a:pt x="21091" y="16369"/>
                    <a:pt x="20826" y="14215"/>
                    <a:pt x="20080" y="12611"/>
                  </a:cubicBezTo>
                  <a:cubicBezTo>
                    <a:pt x="19543" y="11464"/>
                    <a:pt x="18788" y="10566"/>
                    <a:pt x="18329" y="9334"/>
                  </a:cubicBezTo>
                  <a:cubicBezTo>
                    <a:pt x="17729" y="7719"/>
                    <a:pt x="17729" y="5769"/>
                    <a:pt x="17466" y="3951"/>
                  </a:cubicBezTo>
                  <a:cubicBezTo>
                    <a:pt x="17201" y="2144"/>
                    <a:pt x="16446" y="206"/>
                    <a:pt x="15248" y="13"/>
                  </a:cubicBezTo>
                  <a:cubicBezTo>
                    <a:pt x="15188" y="4"/>
                    <a:pt x="15128" y="0"/>
                    <a:pt x="15068"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 name="Google Shape;47;p3"/>
            <p:cNvSpPr/>
            <p:nvPr/>
          </p:nvSpPr>
          <p:spPr>
            <a:xfrm rot="11700046">
              <a:off x="2481633" y="2149120"/>
              <a:ext cx="1479334" cy="1784255"/>
            </a:xfrm>
            <a:custGeom>
              <a:avLst/>
              <a:gdLst/>
              <a:ahLst/>
              <a:cxnLst>
                <a:cxn ang="0">
                  <a:pos x="wd2" y="hd2"/>
                </a:cxn>
                <a:cxn ang="5400000">
                  <a:pos x="wd2" y="hd2"/>
                </a:cxn>
                <a:cxn ang="10800000">
                  <a:pos x="wd2" y="hd2"/>
                </a:cxn>
                <a:cxn ang="16200000">
                  <a:pos x="wd2" y="hd2"/>
                </a:cxn>
              </a:cxnLst>
              <a:rect l="0" t="0" r="r" b="b"/>
              <a:pathLst>
                <a:path w="21162" h="21600" fill="norm" stroke="1" extrusionOk="0">
                  <a:moveTo>
                    <a:pt x="5587" y="0"/>
                  </a:moveTo>
                  <a:cubicBezTo>
                    <a:pt x="3076" y="0"/>
                    <a:pt x="935" y="3083"/>
                    <a:pt x="314" y="4795"/>
                  </a:cubicBezTo>
                  <a:cubicBezTo>
                    <a:pt x="-130" y="6001"/>
                    <a:pt x="-137" y="7347"/>
                    <a:pt x="508" y="8481"/>
                  </a:cubicBezTo>
                  <a:cubicBezTo>
                    <a:pt x="1518" y="10263"/>
                    <a:pt x="3990" y="11349"/>
                    <a:pt x="4491" y="13277"/>
                  </a:cubicBezTo>
                  <a:cubicBezTo>
                    <a:pt x="4821" y="14532"/>
                    <a:pt x="4219" y="15798"/>
                    <a:pt x="3789" y="17029"/>
                  </a:cubicBezTo>
                  <a:cubicBezTo>
                    <a:pt x="3359" y="18254"/>
                    <a:pt x="3152" y="19709"/>
                    <a:pt x="4097" y="20709"/>
                  </a:cubicBezTo>
                  <a:cubicBezTo>
                    <a:pt x="4680" y="21321"/>
                    <a:pt x="5586" y="21600"/>
                    <a:pt x="6519" y="21600"/>
                  </a:cubicBezTo>
                  <a:cubicBezTo>
                    <a:pt x="7204" y="21600"/>
                    <a:pt x="7901" y="21450"/>
                    <a:pt x="8496" y="21170"/>
                  </a:cubicBezTo>
                  <a:cubicBezTo>
                    <a:pt x="9900" y="20509"/>
                    <a:pt x="10824" y="19302"/>
                    <a:pt x="11540" y="18090"/>
                  </a:cubicBezTo>
                  <a:cubicBezTo>
                    <a:pt x="12257" y="16872"/>
                    <a:pt x="12852" y="15580"/>
                    <a:pt x="13848" y="14513"/>
                  </a:cubicBezTo>
                  <a:cubicBezTo>
                    <a:pt x="14886" y="13398"/>
                    <a:pt x="16305" y="12597"/>
                    <a:pt x="17630" y="11725"/>
                  </a:cubicBezTo>
                  <a:cubicBezTo>
                    <a:pt x="18956" y="10852"/>
                    <a:pt x="20245" y="9851"/>
                    <a:pt x="20854" y="8530"/>
                  </a:cubicBezTo>
                  <a:cubicBezTo>
                    <a:pt x="21463" y="7202"/>
                    <a:pt x="21191" y="5498"/>
                    <a:pt x="19837" y="4667"/>
                  </a:cubicBezTo>
                  <a:cubicBezTo>
                    <a:pt x="18490" y="3843"/>
                    <a:pt x="16649" y="4115"/>
                    <a:pt x="15001" y="3976"/>
                  </a:cubicBezTo>
                  <a:cubicBezTo>
                    <a:pt x="13418" y="3837"/>
                    <a:pt x="11949" y="3285"/>
                    <a:pt x="10609" y="2582"/>
                  </a:cubicBezTo>
                  <a:cubicBezTo>
                    <a:pt x="9270" y="1879"/>
                    <a:pt x="8123" y="751"/>
                    <a:pt x="6690" y="206"/>
                  </a:cubicBezTo>
                  <a:cubicBezTo>
                    <a:pt x="6317" y="64"/>
                    <a:pt x="5948" y="0"/>
                    <a:pt x="558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6" name="Body Level One…"/>
          <p:cNvSpPr txBox="1"/>
          <p:nvPr>
            <p:ph type="body" sz="quarter" idx="1"/>
          </p:nvPr>
        </p:nvSpPr>
        <p:spPr>
          <a:xfrm>
            <a:off x="4168300" y="2468860"/>
            <a:ext cx="2465101" cy="745801"/>
          </a:xfrm>
          <a:prstGeom prst="rect">
            <a:avLst/>
          </a:prstGeom>
        </p:spPr>
        <p:txBody>
          <a:bodyPr>
            <a:normAutofit fontScale="100000" lnSpcReduction="0"/>
          </a:bodyPr>
          <a:lstStyle>
            <a:lvl1pPr marL="342900" indent="-228600">
              <a:lnSpc>
                <a:spcPct val="100000"/>
              </a:lnSpc>
              <a:buClrTx/>
              <a:buSzTx/>
              <a:buFontTx/>
              <a:buNone/>
              <a:defRPr>
                <a:solidFill>
                  <a:srgbClr val="F1EFFF"/>
                </a:solidFill>
              </a:defRPr>
            </a:lvl1pPr>
            <a:lvl2pPr marL="342900" indent="254000">
              <a:lnSpc>
                <a:spcPct val="100000"/>
              </a:lnSpc>
              <a:buClrTx/>
              <a:buSzTx/>
              <a:buFontTx/>
              <a:buNone/>
              <a:defRPr>
                <a:solidFill>
                  <a:srgbClr val="F1EFFF"/>
                </a:solidFill>
              </a:defRPr>
            </a:lvl2pPr>
            <a:lvl3pPr marL="342900" indent="711200">
              <a:lnSpc>
                <a:spcPct val="100000"/>
              </a:lnSpc>
              <a:buClrTx/>
              <a:buSzTx/>
              <a:buFontTx/>
              <a:buNone/>
              <a:defRPr>
                <a:solidFill>
                  <a:srgbClr val="F1EFFF"/>
                </a:solidFill>
              </a:defRPr>
            </a:lvl3pPr>
            <a:lvl4pPr marL="342900" indent="1168400">
              <a:lnSpc>
                <a:spcPct val="100000"/>
              </a:lnSpc>
              <a:buClrTx/>
              <a:buSzTx/>
              <a:buFontTx/>
              <a:buNone/>
              <a:defRPr>
                <a:solidFill>
                  <a:srgbClr val="F1EFFF"/>
                </a:solidFill>
              </a:defRPr>
            </a:lvl4pPr>
            <a:lvl5pPr marL="342900" indent="1625600">
              <a:lnSpc>
                <a:spcPct val="100000"/>
              </a:lnSpc>
              <a:buClrTx/>
              <a:buSzTx/>
              <a:buFontTx/>
              <a:buNone/>
              <a:defRPr>
                <a:solidFill>
                  <a:srgbClr val="F1EFFF"/>
                </a:solidFill>
              </a:defRPr>
            </a:lvl5pPr>
          </a:lstStyle>
          <a:p>
            <a:pPr/>
            <a:r>
              <a:t>Body Level One</a:t>
            </a:r>
          </a:p>
          <a:p>
            <a:pPr lvl="1"/>
            <a:r>
              <a:t>Body Level Two</a:t>
            </a:r>
          </a:p>
          <a:p>
            <a:pPr lvl="2"/>
            <a:r>
              <a:t>Body Level Three</a:t>
            </a:r>
          </a:p>
          <a:p>
            <a:pPr lvl="3"/>
            <a:r>
              <a:t>Body Level Four</a:t>
            </a:r>
          </a:p>
          <a:p>
            <a:pPr lvl="4"/>
            <a:r>
              <a:t>Body Level Five</a:t>
            </a:r>
          </a:p>
        </p:txBody>
      </p:sp>
      <p:sp>
        <p:nvSpPr>
          <p:cNvPr id="57" name="xx%"/>
          <p:cNvSpPr txBox="1"/>
          <p:nvPr>
            <p:ph type="title" hasCustomPrompt="1"/>
          </p:nvPr>
        </p:nvSpPr>
        <p:spPr>
          <a:xfrm>
            <a:off x="847125" y="2201573"/>
            <a:ext cx="1915500" cy="687301"/>
          </a:xfrm>
          <a:prstGeom prst="rect">
            <a:avLst/>
          </a:prstGeom>
        </p:spPr>
        <p:txBody>
          <a:bodyPr anchor="ctr"/>
          <a:lstStyle>
            <a:lvl1pPr>
              <a:defRPr b="1" sz="7200"/>
            </a:lvl1pPr>
          </a:lstStyle>
          <a:p>
            <a:pPr/>
            <a:r>
              <a:t>xx%</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2">
    <p:spTree>
      <p:nvGrpSpPr>
        <p:cNvPr id="1" name=""/>
        <p:cNvGrpSpPr/>
        <p:nvPr/>
      </p:nvGrpSpPr>
      <p:grpSpPr>
        <a:xfrm>
          <a:off x="0" y="0"/>
          <a:ext cx="0" cy="0"/>
          <a:chOff x="0" y="0"/>
          <a:chExt cx="0" cy="0"/>
        </a:xfrm>
      </p:grpSpPr>
      <p:sp>
        <p:nvSpPr>
          <p:cNvPr id="311" name="Google Shape;235;p21"/>
          <p:cNvSpPr/>
          <p:nvPr/>
        </p:nvSpPr>
        <p:spPr>
          <a:xfrm rot="4185494">
            <a:off x="6762511" y="1351921"/>
            <a:ext cx="3964295" cy="3860579"/>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312" name="Title Text"/>
          <p:cNvSpPr txBox="1"/>
          <p:nvPr>
            <p:ph type="title"/>
          </p:nvPr>
        </p:nvSpPr>
        <p:spPr>
          <a:prstGeom prst="rect">
            <a:avLst/>
          </a:prstGeom>
        </p:spPr>
        <p:txBody>
          <a:bodyPr/>
          <a:lstStyle/>
          <a:p>
            <a:pPr/>
            <a:r>
              <a:t>Title Text</a:t>
            </a:r>
          </a:p>
        </p:txBody>
      </p:sp>
      <p:sp>
        <p:nvSpPr>
          <p:cNvPr id="3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3">
    <p:spTree>
      <p:nvGrpSpPr>
        <p:cNvPr id="1" name=""/>
        <p:cNvGrpSpPr/>
        <p:nvPr/>
      </p:nvGrpSpPr>
      <p:grpSpPr>
        <a:xfrm>
          <a:off x="0" y="0"/>
          <a:ext cx="0" cy="0"/>
          <a:chOff x="0" y="0"/>
          <a:chExt cx="0" cy="0"/>
        </a:xfrm>
      </p:grpSpPr>
      <p:sp>
        <p:nvSpPr>
          <p:cNvPr id="320" name="Title Text"/>
          <p:cNvSpPr txBox="1"/>
          <p:nvPr>
            <p:ph type="title"/>
          </p:nvPr>
        </p:nvSpPr>
        <p:spPr>
          <a:prstGeom prst="rect">
            <a:avLst/>
          </a:prstGeom>
        </p:spPr>
        <p:txBody>
          <a:bodyPr/>
          <a:lstStyle/>
          <a:p>
            <a:pPr/>
            <a:r>
              <a:t>Title Text</a:t>
            </a:r>
          </a:p>
        </p:txBody>
      </p:sp>
      <p:sp>
        <p:nvSpPr>
          <p:cNvPr id="321" name="Google Shape;239;p22"/>
          <p:cNvSpPr/>
          <p:nvPr/>
        </p:nvSpPr>
        <p:spPr>
          <a:xfrm flipH="1" rot="16200000">
            <a:off x="-253909" y="1351958"/>
            <a:ext cx="3964315" cy="3860595"/>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322" name="Google Shape;240;p22"/>
          <p:cNvSpPr/>
          <p:nvPr/>
        </p:nvSpPr>
        <p:spPr>
          <a:xfrm>
            <a:off x="8170548" y="292503"/>
            <a:ext cx="407338" cy="422990"/>
          </a:xfrm>
          <a:custGeom>
            <a:avLst/>
            <a:gdLst/>
            <a:ahLst/>
            <a:cxnLst>
              <a:cxn ang="0">
                <a:pos x="wd2" y="hd2"/>
              </a:cxn>
              <a:cxn ang="5400000">
                <a:pos x="wd2" y="hd2"/>
              </a:cxn>
              <a:cxn ang="10800000">
                <a:pos x="wd2" y="hd2"/>
              </a:cxn>
              <a:cxn ang="16200000">
                <a:pos x="wd2" y="hd2"/>
              </a:cxn>
            </a:cxnLst>
            <a:rect l="0" t="0" r="r" b="b"/>
            <a:pathLst>
              <a:path w="21313" h="21600" fill="norm" stroke="1" extrusionOk="0">
                <a:moveTo>
                  <a:pt x="11088" y="0"/>
                </a:moveTo>
                <a:cubicBezTo>
                  <a:pt x="11038" y="0"/>
                  <a:pt x="10988" y="12"/>
                  <a:pt x="10938" y="37"/>
                </a:cubicBezTo>
                <a:cubicBezTo>
                  <a:pt x="10681" y="37"/>
                  <a:pt x="10424" y="92"/>
                  <a:pt x="10224" y="140"/>
                </a:cubicBezTo>
                <a:cubicBezTo>
                  <a:pt x="10068" y="189"/>
                  <a:pt x="9968" y="238"/>
                  <a:pt x="9868" y="287"/>
                </a:cubicBezTo>
                <a:cubicBezTo>
                  <a:pt x="9411" y="489"/>
                  <a:pt x="9104" y="788"/>
                  <a:pt x="9154" y="1136"/>
                </a:cubicBezTo>
                <a:cubicBezTo>
                  <a:pt x="9154" y="1582"/>
                  <a:pt x="9767" y="2027"/>
                  <a:pt x="10631" y="2125"/>
                </a:cubicBezTo>
                <a:lnTo>
                  <a:pt x="10681" y="4263"/>
                </a:lnTo>
                <a:cubicBezTo>
                  <a:pt x="10449" y="4244"/>
                  <a:pt x="10218" y="4232"/>
                  <a:pt x="9986" y="4232"/>
                </a:cubicBezTo>
                <a:cubicBezTo>
                  <a:pt x="8291" y="4232"/>
                  <a:pt x="6639" y="4861"/>
                  <a:pt x="5387" y="5954"/>
                </a:cubicBezTo>
                <a:lnTo>
                  <a:pt x="3247" y="4611"/>
                </a:lnTo>
                <a:cubicBezTo>
                  <a:pt x="3498" y="4067"/>
                  <a:pt x="3448" y="3566"/>
                  <a:pt x="3197" y="3420"/>
                </a:cubicBezTo>
                <a:cubicBezTo>
                  <a:pt x="3091" y="3377"/>
                  <a:pt x="2972" y="3353"/>
                  <a:pt x="2859" y="3353"/>
                </a:cubicBezTo>
                <a:cubicBezTo>
                  <a:pt x="2703" y="3353"/>
                  <a:pt x="2547" y="3402"/>
                  <a:pt x="2428" y="3518"/>
                </a:cubicBezTo>
                <a:lnTo>
                  <a:pt x="2227" y="3670"/>
                </a:lnTo>
                <a:cubicBezTo>
                  <a:pt x="2127" y="3768"/>
                  <a:pt x="1971" y="3915"/>
                  <a:pt x="1871" y="4018"/>
                </a:cubicBezTo>
                <a:lnTo>
                  <a:pt x="1771" y="4214"/>
                </a:lnTo>
                <a:cubicBezTo>
                  <a:pt x="1358" y="4861"/>
                  <a:pt x="1258" y="5557"/>
                  <a:pt x="1614" y="5808"/>
                </a:cubicBezTo>
                <a:cubicBezTo>
                  <a:pt x="1708" y="5856"/>
                  <a:pt x="1802" y="5881"/>
                  <a:pt x="1902" y="5881"/>
                </a:cubicBezTo>
                <a:cubicBezTo>
                  <a:pt x="2184" y="5881"/>
                  <a:pt x="2484" y="5679"/>
                  <a:pt x="2784" y="5307"/>
                </a:cubicBezTo>
                <a:lnTo>
                  <a:pt x="4774" y="6553"/>
                </a:lnTo>
                <a:cubicBezTo>
                  <a:pt x="3197" y="8293"/>
                  <a:pt x="2684" y="10681"/>
                  <a:pt x="3348" y="12916"/>
                </a:cubicBezTo>
                <a:cubicBezTo>
                  <a:pt x="3348" y="12916"/>
                  <a:pt x="3348" y="12965"/>
                  <a:pt x="3348" y="12965"/>
                </a:cubicBezTo>
                <a:cubicBezTo>
                  <a:pt x="3398" y="13111"/>
                  <a:pt x="3448" y="13264"/>
                  <a:pt x="3498" y="13362"/>
                </a:cubicBezTo>
                <a:lnTo>
                  <a:pt x="1258" y="14357"/>
                </a:lnTo>
                <a:cubicBezTo>
                  <a:pt x="1014" y="13954"/>
                  <a:pt x="701" y="13716"/>
                  <a:pt x="425" y="13716"/>
                </a:cubicBezTo>
                <a:cubicBezTo>
                  <a:pt x="363" y="13716"/>
                  <a:pt x="300" y="13734"/>
                  <a:pt x="238" y="13759"/>
                </a:cubicBezTo>
                <a:cubicBezTo>
                  <a:pt x="-13" y="13863"/>
                  <a:pt x="-119" y="14559"/>
                  <a:pt x="188" y="15249"/>
                </a:cubicBezTo>
                <a:cubicBezTo>
                  <a:pt x="188" y="15304"/>
                  <a:pt x="238" y="15353"/>
                  <a:pt x="238" y="15450"/>
                </a:cubicBezTo>
                <a:cubicBezTo>
                  <a:pt x="344" y="15548"/>
                  <a:pt x="444" y="15701"/>
                  <a:pt x="544" y="15798"/>
                </a:cubicBezTo>
                <a:cubicBezTo>
                  <a:pt x="594" y="15896"/>
                  <a:pt x="644" y="15945"/>
                  <a:pt x="701" y="16000"/>
                </a:cubicBezTo>
                <a:cubicBezTo>
                  <a:pt x="813" y="16147"/>
                  <a:pt x="989" y="16214"/>
                  <a:pt x="1183" y="16214"/>
                </a:cubicBezTo>
                <a:cubicBezTo>
                  <a:pt x="1239" y="16214"/>
                  <a:pt x="1301" y="16208"/>
                  <a:pt x="1358" y="16195"/>
                </a:cubicBezTo>
                <a:cubicBezTo>
                  <a:pt x="1664" y="16098"/>
                  <a:pt x="1771" y="15597"/>
                  <a:pt x="1614" y="15053"/>
                </a:cubicBezTo>
                <a:lnTo>
                  <a:pt x="3804" y="14107"/>
                </a:lnTo>
                <a:lnTo>
                  <a:pt x="3804" y="14156"/>
                </a:lnTo>
                <a:cubicBezTo>
                  <a:pt x="3904" y="14308"/>
                  <a:pt x="4011" y="14455"/>
                  <a:pt x="4111" y="14608"/>
                </a:cubicBezTo>
                <a:lnTo>
                  <a:pt x="4211" y="14754"/>
                </a:lnTo>
                <a:cubicBezTo>
                  <a:pt x="4261" y="14907"/>
                  <a:pt x="4367" y="15005"/>
                  <a:pt x="4468" y="15151"/>
                </a:cubicBezTo>
                <a:lnTo>
                  <a:pt x="4568" y="15249"/>
                </a:lnTo>
                <a:cubicBezTo>
                  <a:pt x="4674" y="15402"/>
                  <a:pt x="4774" y="15499"/>
                  <a:pt x="4924" y="15652"/>
                </a:cubicBezTo>
                <a:cubicBezTo>
                  <a:pt x="4924" y="15701"/>
                  <a:pt x="5031" y="15750"/>
                  <a:pt x="5031" y="15750"/>
                </a:cubicBezTo>
                <a:lnTo>
                  <a:pt x="5487" y="16195"/>
                </a:lnTo>
                <a:cubicBezTo>
                  <a:pt x="5638" y="16293"/>
                  <a:pt x="5794" y="16397"/>
                  <a:pt x="5944" y="16544"/>
                </a:cubicBezTo>
                <a:lnTo>
                  <a:pt x="6044" y="16592"/>
                </a:lnTo>
                <a:lnTo>
                  <a:pt x="6507" y="16843"/>
                </a:lnTo>
                <a:lnTo>
                  <a:pt x="6608" y="16940"/>
                </a:lnTo>
                <a:lnTo>
                  <a:pt x="6914" y="17093"/>
                </a:lnTo>
                <a:lnTo>
                  <a:pt x="6251" y="19231"/>
                </a:lnTo>
                <a:cubicBezTo>
                  <a:pt x="6126" y="19212"/>
                  <a:pt x="6001" y="19206"/>
                  <a:pt x="5882" y="19206"/>
                </a:cubicBezTo>
                <a:cubicBezTo>
                  <a:pt x="5187" y="19206"/>
                  <a:pt x="4649" y="19450"/>
                  <a:pt x="4518" y="19878"/>
                </a:cubicBezTo>
                <a:cubicBezTo>
                  <a:pt x="4468" y="20275"/>
                  <a:pt x="4674" y="20623"/>
                  <a:pt x="5031" y="20867"/>
                </a:cubicBezTo>
                <a:cubicBezTo>
                  <a:pt x="5131" y="20922"/>
                  <a:pt x="5231" y="20971"/>
                  <a:pt x="5331" y="21069"/>
                </a:cubicBezTo>
                <a:cubicBezTo>
                  <a:pt x="5538" y="21166"/>
                  <a:pt x="5794" y="21264"/>
                  <a:pt x="5994" y="21368"/>
                </a:cubicBezTo>
                <a:lnTo>
                  <a:pt x="6301" y="21466"/>
                </a:lnTo>
                <a:cubicBezTo>
                  <a:pt x="6651" y="21557"/>
                  <a:pt x="6989" y="21600"/>
                  <a:pt x="7302" y="21600"/>
                </a:cubicBezTo>
                <a:cubicBezTo>
                  <a:pt x="7997" y="21600"/>
                  <a:pt x="8541" y="21380"/>
                  <a:pt x="8647" y="20971"/>
                </a:cubicBezTo>
                <a:cubicBezTo>
                  <a:pt x="8798" y="20519"/>
                  <a:pt x="8291" y="19927"/>
                  <a:pt x="7521" y="19579"/>
                </a:cubicBezTo>
                <a:lnTo>
                  <a:pt x="8084" y="17539"/>
                </a:lnTo>
                <a:lnTo>
                  <a:pt x="8491" y="17637"/>
                </a:lnTo>
                <a:cubicBezTo>
                  <a:pt x="8948" y="17710"/>
                  <a:pt x="9411" y="17753"/>
                  <a:pt x="9868" y="17753"/>
                </a:cubicBezTo>
                <a:cubicBezTo>
                  <a:pt x="10324" y="17753"/>
                  <a:pt x="10781" y="17710"/>
                  <a:pt x="11244" y="17637"/>
                </a:cubicBezTo>
                <a:cubicBezTo>
                  <a:pt x="11651" y="17539"/>
                  <a:pt x="12008" y="17441"/>
                  <a:pt x="12364" y="17337"/>
                </a:cubicBezTo>
                <a:lnTo>
                  <a:pt x="12721" y="17191"/>
                </a:lnTo>
                <a:cubicBezTo>
                  <a:pt x="12971" y="17093"/>
                  <a:pt x="13228" y="16940"/>
                  <a:pt x="13434" y="16843"/>
                </a:cubicBezTo>
                <a:lnTo>
                  <a:pt x="15167" y="18730"/>
                </a:lnTo>
                <a:cubicBezTo>
                  <a:pt x="14704" y="19279"/>
                  <a:pt x="14504" y="19823"/>
                  <a:pt x="14811" y="20122"/>
                </a:cubicBezTo>
                <a:cubicBezTo>
                  <a:pt x="14917" y="20226"/>
                  <a:pt x="15092" y="20287"/>
                  <a:pt x="15311" y="20287"/>
                </a:cubicBezTo>
                <a:cubicBezTo>
                  <a:pt x="15712" y="20287"/>
                  <a:pt x="16250" y="20098"/>
                  <a:pt x="16744" y="19676"/>
                </a:cubicBezTo>
                <a:cubicBezTo>
                  <a:pt x="16794" y="19627"/>
                  <a:pt x="16844" y="19579"/>
                  <a:pt x="16894" y="19530"/>
                </a:cubicBezTo>
                <a:cubicBezTo>
                  <a:pt x="17051" y="19377"/>
                  <a:pt x="17151" y="19231"/>
                  <a:pt x="17301" y="19029"/>
                </a:cubicBezTo>
                <a:cubicBezTo>
                  <a:pt x="17357" y="18980"/>
                  <a:pt x="17408" y="18882"/>
                  <a:pt x="17408" y="18779"/>
                </a:cubicBezTo>
                <a:cubicBezTo>
                  <a:pt x="17608" y="18534"/>
                  <a:pt x="17608" y="18186"/>
                  <a:pt x="17408" y="17887"/>
                </a:cubicBezTo>
                <a:cubicBezTo>
                  <a:pt x="17301" y="17765"/>
                  <a:pt x="17138" y="17710"/>
                  <a:pt x="16944" y="17710"/>
                </a:cubicBezTo>
                <a:cubicBezTo>
                  <a:pt x="16657" y="17710"/>
                  <a:pt x="16294" y="17832"/>
                  <a:pt x="15931" y="18034"/>
                </a:cubicBezTo>
                <a:lnTo>
                  <a:pt x="14298" y="16244"/>
                </a:lnTo>
                <a:lnTo>
                  <a:pt x="14504" y="16098"/>
                </a:lnTo>
                <a:cubicBezTo>
                  <a:pt x="14754" y="15896"/>
                  <a:pt x="14961" y="15652"/>
                  <a:pt x="15218" y="15402"/>
                </a:cubicBezTo>
                <a:cubicBezTo>
                  <a:pt x="15524" y="15053"/>
                  <a:pt x="15774" y="14705"/>
                  <a:pt x="15981" y="14308"/>
                </a:cubicBezTo>
                <a:cubicBezTo>
                  <a:pt x="16081" y="14107"/>
                  <a:pt x="16181" y="13911"/>
                  <a:pt x="16287" y="13710"/>
                </a:cubicBezTo>
                <a:lnTo>
                  <a:pt x="17864" y="14058"/>
                </a:lnTo>
                <a:cubicBezTo>
                  <a:pt x="17864" y="14504"/>
                  <a:pt x="17964" y="14852"/>
                  <a:pt x="18221" y="14907"/>
                </a:cubicBezTo>
                <a:cubicBezTo>
                  <a:pt x="18233" y="14907"/>
                  <a:pt x="18252" y="14907"/>
                  <a:pt x="18265" y="14907"/>
                </a:cubicBezTo>
                <a:cubicBezTo>
                  <a:pt x="18515" y="14907"/>
                  <a:pt x="18840" y="14522"/>
                  <a:pt x="18984" y="13960"/>
                </a:cubicBezTo>
                <a:lnTo>
                  <a:pt x="18984" y="13808"/>
                </a:lnTo>
                <a:cubicBezTo>
                  <a:pt x="18984" y="13710"/>
                  <a:pt x="18984" y="13563"/>
                  <a:pt x="18984" y="13460"/>
                </a:cubicBezTo>
                <a:cubicBezTo>
                  <a:pt x="18984" y="13362"/>
                  <a:pt x="18984" y="13313"/>
                  <a:pt x="18984" y="13264"/>
                </a:cubicBezTo>
                <a:cubicBezTo>
                  <a:pt x="18934" y="13014"/>
                  <a:pt x="18834" y="12867"/>
                  <a:pt x="18628" y="12818"/>
                </a:cubicBezTo>
                <a:cubicBezTo>
                  <a:pt x="18615" y="12812"/>
                  <a:pt x="18603" y="12812"/>
                  <a:pt x="18584" y="12812"/>
                </a:cubicBezTo>
                <a:cubicBezTo>
                  <a:pt x="18415" y="12812"/>
                  <a:pt x="18108" y="13050"/>
                  <a:pt x="17964" y="13411"/>
                </a:cubicBezTo>
                <a:lnTo>
                  <a:pt x="16488" y="13111"/>
                </a:lnTo>
                <a:cubicBezTo>
                  <a:pt x="16588" y="12867"/>
                  <a:pt x="16644" y="12666"/>
                  <a:pt x="16694" y="12415"/>
                </a:cubicBezTo>
                <a:cubicBezTo>
                  <a:pt x="16744" y="12171"/>
                  <a:pt x="16794" y="11921"/>
                  <a:pt x="16844" y="11670"/>
                </a:cubicBezTo>
                <a:lnTo>
                  <a:pt x="16844" y="10278"/>
                </a:lnTo>
                <a:cubicBezTo>
                  <a:pt x="16844" y="10131"/>
                  <a:pt x="16844" y="10082"/>
                  <a:pt x="16794" y="9985"/>
                </a:cubicBezTo>
                <a:cubicBezTo>
                  <a:pt x="16744" y="9930"/>
                  <a:pt x="16794" y="9832"/>
                  <a:pt x="16744" y="9783"/>
                </a:cubicBezTo>
                <a:lnTo>
                  <a:pt x="19191" y="8892"/>
                </a:lnTo>
                <a:cubicBezTo>
                  <a:pt x="19529" y="9557"/>
                  <a:pt x="20017" y="9979"/>
                  <a:pt x="20436" y="9979"/>
                </a:cubicBezTo>
                <a:cubicBezTo>
                  <a:pt x="20517" y="9979"/>
                  <a:pt x="20592" y="9966"/>
                  <a:pt x="20668" y="9930"/>
                </a:cubicBezTo>
                <a:cubicBezTo>
                  <a:pt x="21381" y="9734"/>
                  <a:pt x="21481" y="8690"/>
                  <a:pt x="21074" y="7597"/>
                </a:cubicBezTo>
                <a:cubicBezTo>
                  <a:pt x="21074" y="7499"/>
                  <a:pt x="21024" y="7395"/>
                  <a:pt x="20974" y="7347"/>
                </a:cubicBezTo>
                <a:cubicBezTo>
                  <a:pt x="20868" y="7096"/>
                  <a:pt x="20768" y="6901"/>
                  <a:pt x="20618" y="6699"/>
                </a:cubicBezTo>
                <a:cubicBezTo>
                  <a:pt x="20511" y="6602"/>
                  <a:pt x="20461" y="6553"/>
                  <a:pt x="20361" y="6455"/>
                </a:cubicBezTo>
                <a:cubicBezTo>
                  <a:pt x="20179" y="6150"/>
                  <a:pt x="19848" y="5997"/>
                  <a:pt x="19491" y="5997"/>
                </a:cubicBezTo>
                <a:cubicBezTo>
                  <a:pt x="19441" y="5997"/>
                  <a:pt x="19391" y="5997"/>
                  <a:pt x="19341" y="6003"/>
                </a:cubicBezTo>
                <a:cubicBezTo>
                  <a:pt x="18884" y="6205"/>
                  <a:pt x="18678" y="6901"/>
                  <a:pt x="18834" y="7744"/>
                </a:cubicBezTo>
                <a:lnTo>
                  <a:pt x="16488" y="8592"/>
                </a:lnTo>
                <a:cubicBezTo>
                  <a:pt x="16438" y="8489"/>
                  <a:pt x="16388" y="8391"/>
                  <a:pt x="16338" y="8244"/>
                </a:cubicBezTo>
                <a:cubicBezTo>
                  <a:pt x="16287" y="8195"/>
                  <a:pt x="16287" y="8140"/>
                  <a:pt x="16231" y="8043"/>
                </a:cubicBezTo>
                <a:cubicBezTo>
                  <a:pt x="16181" y="7896"/>
                  <a:pt x="16081" y="7792"/>
                  <a:pt x="16031" y="7646"/>
                </a:cubicBezTo>
                <a:lnTo>
                  <a:pt x="15881" y="7444"/>
                </a:lnTo>
                <a:cubicBezTo>
                  <a:pt x="15824" y="7298"/>
                  <a:pt x="15724" y="7200"/>
                  <a:pt x="15624" y="7047"/>
                </a:cubicBezTo>
                <a:cubicBezTo>
                  <a:pt x="15624" y="6998"/>
                  <a:pt x="15574" y="6950"/>
                  <a:pt x="15524" y="6950"/>
                </a:cubicBezTo>
                <a:cubicBezTo>
                  <a:pt x="15368" y="6748"/>
                  <a:pt x="15218" y="6553"/>
                  <a:pt x="15061" y="6351"/>
                </a:cubicBezTo>
                <a:lnTo>
                  <a:pt x="16181" y="5460"/>
                </a:lnTo>
                <a:cubicBezTo>
                  <a:pt x="16394" y="5667"/>
                  <a:pt x="16657" y="5777"/>
                  <a:pt x="16863" y="5777"/>
                </a:cubicBezTo>
                <a:cubicBezTo>
                  <a:pt x="16957" y="5777"/>
                  <a:pt x="17038" y="5753"/>
                  <a:pt x="17101" y="5710"/>
                </a:cubicBezTo>
                <a:cubicBezTo>
                  <a:pt x="17251" y="5557"/>
                  <a:pt x="17201" y="5014"/>
                  <a:pt x="16844" y="4562"/>
                </a:cubicBezTo>
                <a:lnTo>
                  <a:pt x="16744" y="4415"/>
                </a:lnTo>
                <a:cubicBezTo>
                  <a:pt x="16644" y="4366"/>
                  <a:pt x="16538" y="4263"/>
                  <a:pt x="16438" y="4165"/>
                </a:cubicBezTo>
                <a:lnTo>
                  <a:pt x="16287" y="4116"/>
                </a:lnTo>
                <a:cubicBezTo>
                  <a:pt x="16181" y="4043"/>
                  <a:pt x="16081" y="4006"/>
                  <a:pt x="15981" y="4006"/>
                </a:cubicBezTo>
                <a:cubicBezTo>
                  <a:pt x="15881" y="4006"/>
                  <a:pt x="15774" y="4043"/>
                  <a:pt x="15674" y="4116"/>
                </a:cubicBezTo>
                <a:cubicBezTo>
                  <a:pt x="15468" y="4263"/>
                  <a:pt x="15524" y="4611"/>
                  <a:pt x="15774" y="5014"/>
                </a:cubicBezTo>
                <a:lnTo>
                  <a:pt x="14604" y="5954"/>
                </a:lnTo>
                <a:cubicBezTo>
                  <a:pt x="13841" y="5307"/>
                  <a:pt x="12921" y="4812"/>
                  <a:pt x="11957" y="4562"/>
                </a:cubicBezTo>
                <a:lnTo>
                  <a:pt x="11957" y="2125"/>
                </a:lnTo>
                <a:cubicBezTo>
                  <a:pt x="12821" y="1979"/>
                  <a:pt x="13434" y="1533"/>
                  <a:pt x="13434" y="1081"/>
                </a:cubicBezTo>
                <a:cubicBezTo>
                  <a:pt x="13434" y="470"/>
                  <a:pt x="12514" y="37"/>
                  <a:pt x="11419" y="37"/>
                </a:cubicBezTo>
                <a:cubicBezTo>
                  <a:pt x="11363" y="37"/>
                  <a:pt x="11300" y="37"/>
                  <a:pt x="11244" y="37"/>
                </a:cubicBezTo>
                <a:cubicBezTo>
                  <a:pt x="11194" y="12"/>
                  <a:pt x="11138" y="0"/>
                  <a:pt x="11088"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323" name="Google Shape;241;p22"/>
          <p:cNvSpPr/>
          <p:nvPr/>
        </p:nvSpPr>
        <p:spPr>
          <a:xfrm>
            <a:off x="8582427" y="771180"/>
            <a:ext cx="237875" cy="247008"/>
          </a:xfrm>
          <a:custGeom>
            <a:avLst/>
            <a:gdLst/>
            <a:ahLst/>
            <a:cxnLst>
              <a:cxn ang="0">
                <a:pos x="wd2" y="hd2"/>
              </a:cxn>
              <a:cxn ang="5400000">
                <a:pos x="wd2" y="hd2"/>
              </a:cxn>
              <a:cxn ang="10800000">
                <a:pos x="wd2" y="hd2"/>
              </a:cxn>
              <a:cxn ang="16200000">
                <a:pos x="wd2" y="hd2"/>
              </a:cxn>
            </a:cxnLst>
            <a:rect l="0" t="0" r="r" b="b"/>
            <a:pathLst>
              <a:path w="21313" h="21600" fill="norm" stroke="1" extrusionOk="0">
                <a:moveTo>
                  <a:pt x="11088" y="0"/>
                </a:moveTo>
                <a:cubicBezTo>
                  <a:pt x="11038" y="0"/>
                  <a:pt x="10988" y="12"/>
                  <a:pt x="10938" y="37"/>
                </a:cubicBezTo>
                <a:cubicBezTo>
                  <a:pt x="10681" y="37"/>
                  <a:pt x="10424" y="92"/>
                  <a:pt x="10224" y="140"/>
                </a:cubicBezTo>
                <a:cubicBezTo>
                  <a:pt x="10068" y="189"/>
                  <a:pt x="9968" y="238"/>
                  <a:pt x="9868" y="287"/>
                </a:cubicBezTo>
                <a:cubicBezTo>
                  <a:pt x="9411" y="489"/>
                  <a:pt x="9104" y="788"/>
                  <a:pt x="9154" y="1136"/>
                </a:cubicBezTo>
                <a:cubicBezTo>
                  <a:pt x="9154" y="1582"/>
                  <a:pt x="9767" y="2027"/>
                  <a:pt x="10631" y="2125"/>
                </a:cubicBezTo>
                <a:lnTo>
                  <a:pt x="10681" y="4263"/>
                </a:lnTo>
                <a:cubicBezTo>
                  <a:pt x="10449" y="4244"/>
                  <a:pt x="10218" y="4232"/>
                  <a:pt x="9986" y="4232"/>
                </a:cubicBezTo>
                <a:cubicBezTo>
                  <a:pt x="8291" y="4232"/>
                  <a:pt x="6639" y="4861"/>
                  <a:pt x="5387" y="5954"/>
                </a:cubicBezTo>
                <a:lnTo>
                  <a:pt x="3247" y="4611"/>
                </a:lnTo>
                <a:cubicBezTo>
                  <a:pt x="3498" y="4067"/>
                  <a:pt x="3448" y="3566"/>
                  <a:pt x="3197" y="3420"/>
                </a:cubicBezTo>
                <a:cubicBezTo>
                  <a:pt x="3091" y="3377"/>
                  <a:pt x="2972" y="3353"/>
                  <a:pt x="2859" y="3353"/>
                </a:cubicBezTo>
                <a:cubicBezTo>
                  <a:pt x="2703" y="3353"/>
                  <a:pt x="2547" y="3402"/>
                  <a:pt x="2428" y="3518"/>
                </a:cubicBezTo>
                <a:lnTo>
                  <a:pt x="2227" y="3670"/>
                </a:lnTo>
                <a:cubicBezTo>
                  <a:pt x="2127" y="3768"/>
                  <a:pt x="1971" y="3915"/>
                  <a:pt x="1871" y="4018"/>
                </a:cubicBezTo>
                <a:lnTo>
                  <a:pt x="1771" y="4214"/>
                </a:lnTo>
                <a:cubicBezTo>
                  <a:pt x="1358" y="4861"/>
                  <a:pt x="1258" y="5557"/>
                  <a:pt x="1614" y="5808"/>
                </a:cubicBezTo>
                <a:cubicBezTo>
                  <a:pt x="1708" y="5856"/>
                  <a:pt x="1802" y="5881"/>
                  <a:pt x="1902" y="5881"/>
                </a:cubicBezTo>
                <a:cubicBezTo>
                  <a:pt x="2184" y="5881"/>
                  <a:pt x="2484" y="5679"/>
                  <a:pt x="2784" y="5307"/>
                </a:cubicBezTo>
                <a:lnTo>
                  <a:pt x="4774" y="6553"/>
                </a:lnTo>
                <a:cubicBezTo>
                  <a:pt x="3197" y="8293"/>
                  <a:pt x="2684" y="10681"/>
                  <a:pt x="3348" y="12916"/>
                </a:cubicBezTo>
                <a:cubicBezTo>
                  <a:pt x="3348" y="12916"/>
                  <a:pt x="3348" y="12965"/>
                  <a:pt x="3348" y="12965"/>
                </a:cubicBezTo>
                <a:cubicBezTo>
                  <a:pt x="3398" y="13111"/>
                  <a:pt x="3448" y="13264"/>
                  <a:pt x="3498" y="13362"/>
                </a:cubicBezTo>
                <a:lnTo>
                  <a:pt x="1258" y="14357"/>
                </a:lnTo>
                <a:cubicBezTo>
                  <a:pt x="1014" y="13954"/>
                  <a:pt x="701" y="13716"/>
                  <a:pt x="425" y="13716"/>
                </a:cubicBezTo>
                <a:cubicBezTo>
                  <a:pt x="363" y="13716"/>
                  <a:pt x="300" y="13734"/>
                  <a:pt x="238" y="13759"/>
                </a:cubicBezTo>
                <a:cubicBezTo>
                  <a:pt x="-13" y="13863"/>
                  <a:pt x="-119" y="14559"/>
                  <a:pt x="188" y="15249"/>
                </a:cubicBezTo>
                <a:cubicBezTo>
                  <a:pt x="188" y="15304"/>
                  <a:pt x="238" y="15353"/>
                  <a:pt x="238" y="15450"/>
                </a:cubicBezTo>
                <a:cubicBezTo>
                  <a:pt x="344" y="15548"/>
                  <a:pt x="444" y="15701"/>
                  <a:pt x="544" y="15798"/>
                </a:cubicBezTo>
                <a:cubicBezTo>
                  <a:pt x="594" y="15896"/>
                  <a:pt x="644" y="15945"/>
                  <a:pt x="701" y="16000"/>
                </a:cubicBezTo>
                <a:cubicBezTo>
                  <a:pt x="813" y="16147"/>
                  <a:pt x="989" y="16214"/>
                  <a:pt x="1183" y="16214"/>
                </a:cubicBezTo>
                <a:cubicBezTo>
                  <a:pt x="1239" y="16214"/>
                  <a:pt x="1301" y="16208"/>
                  <a:pt x="1358" y="16195"/>
                </a:cubicBezTo>
                <a:cubicBezTo>
                  <a:pt x="1664" y="16098"/>
                  <a:pt x="1771" y="15597"/>
                  <a:pt x="1614" y="15053"/>
                </a:cubicBezTo>
                <a:lnTo>
                  <a:pt x="3804" y="14107"/>
                </a:lnTo>
                <a:lnTo>
                  <a:pt x="3804" y="14156"/>
                </a:lnTo>
                <a:cubicBezTo>
                  <a:pt x="3904" y="14308"/>
                  <a:pt x="4011" y="14455"/>
                  <a:pt x="4111" y="14608"/>
                </a:cubicBezTo>
                <a:lnTo>
                  <a:pt x="4211" y="14754"/>
                </a:lnTo>
                <a:cubicBezTo>
                  <a:pt x="4261" y="14907"/>
                  <a:pt x="4367" y="15005"/>
                  <a:pt x="4468" y="15151"/>
                </a:cubicBezTo>
                <a:lnTo>
                  <a:pt x="4568" y="15249"/>
                </a:lnTo>
                <a:cubicBezTo>
                  <a:pt x="4674" y="15402"/>
                  <a:pt x="4774" y="15499"/>
                  <a:pt x="4924" y="15652"/>
                </a:cubicBezTo>
                <a:cubicBezTo>
                  <a:pt x="4924" y="15701"/>
                  <a:pt x="5031" y="15750"/>
                  <a:pt x="5031" y="15750"/>
                </a:cubicBezTo>
                <a:lnTo>
                  <a:pt x="5487" y="16195"/>
                </a:lnTo>
                <a:cubicBezTo>
                  <a:pt x="5638" y="16293"/>
                  <a:pt x="5794" y="16397"/>
                  <a:pt x="5944" y="16544"/>
                </a:cubicBezTo>
                <a:lnTo>
                  <a:pt x="6044" y="16592"/>
                </a:lnTo>
                <a:lnTo>
                  <a:pt x="6507" y="16843"/>
                </a:lnTo>
                <a:lnTo>
                  <a:pt x="6608" y="16940"/>
                </a:lnTo>
                <a:lnTo>
                  <a:pt x="6914" y="17093"/>
                </a:lnTo>
                <a:lnTo>
                  <a:pt x="6251" y="19231"/>
                </a:lnTo>
                <a:cubicBezTo>
                  <a:pt x="6126" y="19212"/>
                  <a:pt x="6001" y="19206"/>
                  <a:pt x="5882" y="19206"/>
                </a:cubicBezTo>
                <a:cubicBezTo>
                  <a:pt x="5187" y="19206"/>
                  <a:pt x="4649" y="19450"/>
                  <a:pt x="4518" y="19878"/>
                </a:cubicBezTo>
                <a:cubicBezTo>
                  <a:pt x="4468" y="20275"/>
                  <a:pt x="4674" y="20623"/>
                  <a:pt x="5031" y="20867"/>
                </a:cubicBezTo>
                <a:cubicBezTo>
                  <a:pt x="5131" y="20922"/>
                  <a:pt x="5231" y="20971"/>
                  <a:pt x="5331" y="21069"/>
                </a:cubicBezTo>
                <a:cubicBezTo>
                  <a:pt x="5538" y="21166"/>
                  <a:pt x="5794" y="21264"/>
                  <a:pt x="5994" y="21368"/>
                </a:cubicBezTo>
                <a:lnTo>
                  <a:pt x="6301" y="21466"/>
                </a:lnTo>
                <a:cubicBezTo>
                  <a:pt x="6651" y="21557"/>
                  <a:pt x="6989" y="21600"/>
                  <a:pt x="7302" y="21600"/>
                </a:cubicBezTo>
                <a:cubicBezTo>
                  <a:pt x="7997" y="21600"/>
                  <a:pt x="8541" y="21380"/>
                  <a:pt x="8647" y="20971"/>
                </a:cubicBezTo>
                <a:cubicBezTo>
                  <a:pt x="8798" y="20519"/>
                  <a:pt x="8291" y="19927"/>
                  <a:pt x="7521" y="19579"/>
                </a:cubicBezTo>
                <a:lnTo>
                  <a:pt x="8084" y="17539"/>
                </a:lnTo>
                <a:lnTo>
                  <a:pt x="8491" y="17637"/>
                </a:lnTo>
                <a:cubicBezTo>
                  <a:pt x="8948" y="17710"/>
                  <a:pt x="9411" y="17753"/>
                  <a:pt x="9868" y="17753"/>
                </a:cubicBezTo>
                <a:cubicBezTo>
                  <a:pt x="10324" y="17753"/>
                  <a:pt x="10781" y="17710"/>
                  <a:pt x="11244" y="17637"/>
                </a:cubicBezTo>
                <a:cubicBezTo>
                  <a:pt x="11651" y="17539"/>
                  <a:pt x="12008" y="17441"/>
                  <a:pt x="12364" y="17337"/>
                </a:cubicBezTo>
                <a:lnTo>
                  <a:pt x="12721" y="17191"/>
                </a:lnTo>
                <a:cubicBezTo>
                  <a:pt x="12971" y="17093"/>
                  <a:pt x="13228" y="16940"/>
                  <a:pt x="13434" y="16843"/>
                </a:cubicBezTo>
                <a:lnTo>
                  <a:pt x="15167" y="18730"/>
                </a:lnTo>
                <a:cubicBezTo>
                  <a:pt x="14704" y="19279"/>
                  <a:pt x="14504" y="19823"/>
                  <a:pt x="14811" y="20122"/>
                </a:cubicBezTo>
                <a:cubicBezTo>
                  <a:pt x="14917" y="20226"/>
                  <a:pt x="15092" y="20287"/>
                  <a:pt x="15311" y="20287"/>
                </a:cubicBezTo>
                <a:cubicBezTo>
                  <a:pt x="15712" y="20287"/>
                  <a:pt x="16250" y="20098"/>
                  <a:pt x="16744" y="19676"/>
                </a:cubicBezTo>
                <a:cubicBezTo>
                  <a:pt x="16794" y="19627"/>
                  <a:pt x="16844" y="19579"/>
                  <a:pt x="16894" y="19530"/>
                </a:cubicBezTo>
                <a:cubicBezTo>
                  <a:pt x="17051" y="19377"/>
                  <a:pt x="17151" y="19231"/>
                  <a:pt x="17301" y="19029"/>
                </a:cubicBezTo>
                <a:cubicBezTo>
                  <a:pt x="17357" y="18980"/>
                  <a:pt x="17408" y="18882"/>
                  <a:pt x="17408" y="18779"/>
                </a:cubicBezTo>
                <a:cubicBezTo>
                  <a:pt x="17608" y="18534"/>
                  <a:pt x="17608" y="18186"/>
                  <a:pt x="17408" y="17887"/>
                </a:cubicBezTo>
                <a:cubicBezTo>
                  <a:pt x="17301" y="17765"/>
                  <a:pt x="17138" y="17710"/>
                  <a:pt x="16944" y="17710"/>
                </a:cubicBezTo>
                <a:cubicBezTo>
                  <a:pt x="16657" y="17710"/>
                  <a:pt x="16294" y="17832"/>
                  <a:pt x="15931" y="18034"/>
                </a:cubicBezTo>
                <a:lnTo>
                  <a:pt x="14298" y="16244"/>
                </a:lnTo>
                <a:lnTo>
                  <a:pt x="14504" y="16098"/>
                </a:lnTo>
                <a:cubicBezTo>
                  <a:pt x="14754" y="15896"/>
                  <a:pt x="14961" y="15652"/>
                  <a:pt x="15218" y="15402"/>
                </a:cubicBezTo>
                <a:cubicBezTo>
                  <a:pt x="15524" y="15053"/>
                  <a:pt x="15774" y="14705"/>
                  <a:pt x="15981" y="14308"/>
                </a:cubicBezTo>
                <a:cubicBezTo>
                  <a:pt x="16081" y="14107"/>
                  <a:pt x="16181" y="13911"/>
                  <a:pt x="16287" y="13710"/>
                </a:cubicBezTo>
                <a:lnTo>
                  <a:pt x="17864" y="14058"/>
                </a:lnTo>
                <a:cubicBezTo>
                  <a:pt x="17864" y="14504"/>
                  <a:pt x="17964" y="14852"/>
                  <a:pt x="18221" y="14907"/>
                </a:cubicBezTo>
                <a:cubicBezTo>
                  <a:pt x="18233" y="14907"/>
                  <a:pt x="18252" y="14907"/>
                  <a:pt x="18265" y="14907"/>
                </a:cubicBezTo>
                <a:cubicBezTo>
                  <a:pt x="18515" y="14907"/>
                  <a:pt x="18840" y="14522"/>
                  <a:pt x="18984" y="13960"/>
                </a:cubicBezTo>
                <a:lnTo>
                  <a:pt x="18984" y="13808"/>
                </a:lnTo>
                <a:cubicBezTo>
                  <a:pt x="18984" y="13710"/>
                  <a:pt x="18984" y="13563"/>
                  <a:pt x="18984" y="13460"/>
                </a:cubicBezTo>
                <a:cubicBezTo>
                  <a:pt x="18984" y="13362"/>
                  <a:pt x="18984" y="13313"/>
                  <a:pt x="18984" y="13264"/>
                </a:cubicBezTo>
                <a:cubicBezTo>
                  <a:pt x="18934" y="13014"/>
                  <a:pt x="18834" y="12867"/>
                  <a:pt x="18628" y="12818"/>
                </a:cubicBezTo>
                <a:cubicBezTo>
                  <a:pt x="18615" y="12812"/>
                  <a:pt x="18603" y="12812"/>
                  <a:pt x="18584" y="12812"/>
                </a:cubicBezTo>
                <a:cubicBezTo>
                  <a:pt x="18415" y="12812"/>
                  <a:pt x="18108" y="13050"/>
                  <a:pt x="17964" y="13411"/>
                </a:cubicBezTo>
                <a:lnTo>
                  <a:pt x="16488" y="13111"/>
                </a:lnTo>
                <a:cubicBezTo>
                  <a:pt x="16588" y="12867"/>
                  <a:pt x="16644" y="12666"/>
                  <a:pt x="16694" y="12415"/>
                </a:cubicBezTo>
                <a:cubicBezTo>
                  <a:pt x="16744" y="12171"/>
                  <a:pt x="16794" y="11921"/>
                  <a:pt x="16844" y="11670"/>
                </a:cubicBezTo>
                <a:lnTo>
                  <a:pt x="16844" y="10278"/>
                </a:lnTo>
                <a:cubicBezTo>
                  <a:pt x="16844" y="10131"/>
                  <a:pt x="16844" y="10082"/>
                  <a:pt x="16794" y="9985"/>
                </a:cubicBezTo>
                <a:cubicBezTo>
                  <a:pt x="16744" y="9930"/>
                  <a:pt x="16794" y="9832"/>
                  <a:pt x="16744" y="9783"/>
                </a:cubicBezTo>
                <a:lnTo>
                  <a:pt x="19191" y="8892"/>
                </a:lnTo>
                <a:cubicBezTo>
                  <a:pt x="19529" y="9557"/>
                  <a:pt x="20017" y="9979"/>
                  <a:pt x="20436" y="9979"/>
                </a:cubicBezTo>
                <a:cubicBezTo>
                  <a:pt x="20517" y="9979"/>
                  <a:pt x="20592" y="9966"/>
                  <a:pt x="20668" y="9930"/>
                </a:cubicBezTo>
                <a:cubicBezTo>
                  <a:pt x="21381" y="9734"/>
                  <a:pt x="21481" y="8690"/>
                  <a:pt x="21074" y="7597"/>
                </a:cubicBezTo>
                <a:cubicBezTo>
                  <a:pt x="21074" y="7499"/>
                  <a:pt x="21024" y="7395"/>
                  <a:pt x="20974" y="7347"/>
                </a:cubicBezTo>
                <a:cubicBezTo>
                  <a:pt x="20868" y="7096"/>
                  <a:pt x="20768" y="6901"/>
                  <a:pt x="20618" y="6699"/>
                </a:cubicBezTo>
                <a:cubicBezTo>
                  <a:pt x="20511" y="6602"/>
                  <a:pt x="20461" y="6553"/>
                  <a:pt x="20361" y="6455"/>
                </a:cubicBezTo>
                <a:cubicBezTo>
                  <a:pt x="20179" y="6150"/>
                  <a:pt x="19848" y="5997"/>
                  <a:pt x="19491" y="5997"/>
                </a:cubicBezTo>
                <a:cubicBezTo>
                  <a:pt x="19441" y="5997"/>
                  <a:pt x="19391" y="5997"/>
                  <a:pt x="19341" y="6003"/>
                </a:cubicBezTo>
                <a:cubicBezTo>
                  <a:pt x="18884" y="6205"/>
                  <a:pt x="18678" y="6901"/>
                  <a:pt x="18834" y="7744"/>
                </a:cubicBezTo>
                <a:lnTo>
                  <a:pt x="16488" y="8592"/>
                </a:lnTo>
                <a:cubicBezTo>
                  <a:pt x="16438" y="8489"/>
                  <a:pt x="16388" y="8391"/>
                  <a:pt x="16338" y="8244"/>
                </a:cubicBezTo>
                <a:cubicBezTo>
                  <a:pt x="16287" y="8195"/>
                  <a:pt x="16287" y="8140"/>
                  <a:pt x="16231" y="8043"/>
                </a:cubicBezTo>
                <a:cubicBezTo>
                  <a:pt x="16181" y="7896"/>
                  <a:pt x="16081" y="7792"/>
                  <a:pt x="16031" y="7646"/>
                </a:cubicBezTo>
                <a:lnTo>
                  <a:pt x="15881" y="7444"/>
                </a:lnTo>
                <a:cubicBezTo>
                  <a:pt x="15824" y="7298"/>
                  <a:pt x="15724" y="7200"/>
                  <a:pt x="15624" y="7047"/>
                </a:cubicBezTo>
                <a:cubicBezTo>
                  <a:pt x="15624" y="6998"/>
                  <a:pt x="15574" y="6950"/>
                  <a:pt x="15524" y="6950"/>
                </a:cubicBezTo>
                <a:cubicBezTo>
                  <a:pt x="15368" y="6748"/>
                  <a:pt x="15218" y="6553"/>
                  <a:pt x="15061" y="6351"/>
                </a:cubicBezTo>
                <a:lnTo>
                  <a:pt x="16181" y="5460"/>
                </a:lnTo>
                <a:cubicBezTo>
                  <a:pt x="16394" y="5667"/>
                  <a:pt x="16657" y="5777"/>
                  <a:pt x="16863" y="5777"/>
                </a:cubicBezTo>
                <a:cubicBezTo>
                  <a:pt x="16957" y="5777"/>
                  <a:pt x="17038" y="5753"/>
                  <a:pt x="17101" y="5710"/>
                </a:cubicBezTo>
                <a:cubicBezTo>
                  <a:pt x="17251" y="5557"/>
                  <a:pt x="17201" y="5014"/>
                  <a:pt x="16844" y="4562"/>
                </a:cubicBezTo>
                <a:lnTo>
                  <a:pt x="16744" y="4415"/>
                </a:lnTo>
                <a:cubicBezTo>
                  <a:pt x="16644" y="4366"/>
                  <a:pt x="16538" y="4263"/>
                  <a:pt x="16438" y="4165"/>
                </a:cubicBezTo>
                <a:lnTo>
                  <a:pt x="16287" y="4116"/>
                </a:lnTo>
                <a:cubicBezTo>
                  <a:pt x="16181" y="4043"/>
                  <a:pt x="16081" y="4006"/>
                  <a:pt x="15981" y="4006"/>
                </a:cubicBezTo>
                <a:cubicBezTo>
                  <a:pt x="15881" y="4006"/>
                  <a:pt x="15774" y="4043"/>
                  <a:pt x="15674" y="4116"/>
                </a:cubicBezTo>
                <a:cubicBezTo>
                  <a:pt x="15468" y="4263"/>
                  <a:pt x="15524" y="4611"/>
                  <a:pt x="15774" y="5014"/>
                </a:cubicBezTo>
                <a:lnTo>
                  <a:pt x="14604" y="5954"/>
                </a:lnTo>
                <a:cubicBezTo>
                  <a:pt x="13841" y="5307"/>
                  <a:pt x="12921" y="4812"/>
                  <a:pt x="11957" y="4562"/>
                </a:cubicBezTo>
                <a:lnTo>
                  <a:pt x="11957" y="2125"/>
                </a:lnTo>
                <a:cubicBezTo>
                  <a:pt x="12821" y="1979"/>
                  <a:pt x="13434" y="1533"/>
                  <a:pt x="13434" y="1081"/>
                </a:cubicBezTo>
                <a:cubicBezTo>
                  <a:pt x="13434" y="470"/>
                  <a:pt x="12514" y="37"/>
                  <a:pt x="11419" y="37"/>
                </a:cubicBezTo>
                <a:cubicBezTo>
                  <a:pt x="11363" y="37"/>
                  <a:pt x="11300" y="37"/>
                  <a:pt x="11244" y="37"/>
                </a:cubicBezTo>
                <a:cubicBezTo>
                  <a:pt x="11194" y="12"/>
                  <a:pt x="11138" y="0"/>
                  <a:pt x="11088" y="0"/>
                </a:cubicBez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3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4">
    <p:spTree>
      <p:nvGrpSpPr>
        <p:cNvPr id="1" name=""/>
        <p:cNvGrpSpPr/>
        <p:nvPr/>
      </p:nvGrpSpPr>
      <p:grpSpPr>
        <a:xfrm>
          <a:off x="0" y="0"/>
          <a:ext cx="0" cy="0"/>
          <a:chOff x="0" y="0"/>
          <a:chExt cx="0" cy="0"/>
        </a:xfrm>
      </p:grpSpPr>
      <p:sp>
        <p:nvSpPr>
          <p:cNvPr id="331" name="Title Text"/>
          <p:cNvSpPr txBox="1"/>
          <p:nvPr>
            <p:ph type="title"/>
          </p:nvPr>
        </p:nvSpPr>
        <p:spPr>
          <a:prstGeom prst="rect">
            <a:avLst/>
          </a:prstGeom>
        </p:spPr>
        <p:txBody>
          <a:bodyPr/>
          <a:lstStyle/>
          <a:p>
            <a:pPr/>
            <a:r>
              <a:t>Title Text</a:t>
            </a:r>
          </a:p>
        </p:txBody>
      </p:sp>
      <p:sp>
        <p:nvSpPr>
          <p:cNvPr id="332" name="Google Shape;244;p23"/>
          <p:cNvSpPr/>
          <p:nvPr/>
        </p:nvSpPr>
        <p:spPr>
          <a:xfrm rot="5400000">
            <a:off x="5273256" y="1272720"/>
            <a:ext cx="3921999" cy="3819388"/>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333" name="Google Shape;245;p23"/>
          <p:cNvSpPr/>
          <p:nvPr/>
        </p:nvSpPr>
        <p:spPr>
          <a:xfrm>
            <a:off x="7596006" y="4071975"/>
            <a:ext cx="306202" cy="317960"/>
          </a:xfrm>
          <a:custGeom>
            <a:avLst/>
            <a:gdLst/>
            <a:ahLst/>
            <a:cxnLst>
              <a:cxn ang="0">
                <a:pos x="wd2" y="hd2"/>
              </a:cxn>
              <a:cxn ang="5400000">
                <a:pos x="wd2" y="hd2"/>
              </a:cxn>
              <a:cxn ang="10800000">
                <a:pos x="wd2" y="hd2"/>
              </a:cxn>
              <a:cxn ang="16200000">
                <a:pos x="wd2" y="hd2"/>
              </a:cxn>
            </a:cxnLst>
            <a:rect l="0" t="0" r="r" b="b"/>
            <a:pathLst>
              <a:path w="21313" h="21600" fill="norm" stroke="1" extrusionOk="0">
                <a:moveTo>
                  <a:pt x="11088" y="0"/>
                </a:moveTo>
                <a:cubicBezTo>
                  <a:pt x="11038" y="0"/>
                  <a:pt x="10988" y="12"/>
                  <a:pt x="10938" y="37"/>
                </a:cubicBezTo>
                <a:cubicBezTo>
                  <a:pt x="10681" y="37"/>
                  <a:pt x="10424" y="92"/>
                  <a:pt x="10224" y="140"/>
                </a:cubicBezTo>
                <a:cubicBezTo>
                  <a:pt x="10068" y="189"/>
                  <a:pt x="9968" y="238"/>
                  <a:pt x="9868" y="287"/>
                </a:cubicBezTo>
                <a:cubicBezTo>
                  <a:pt x="9411" y="489"/>
                  <a:pt x="9104" y="788"/>
                  <a:pt x="9154" y="1136"/>
                </a:cubicBezTo>
                <a:cubicBezTo>
                  <a:pt x="9154" y="1582"/>
                  <a:pt x="9767" y="2027"/>
                  <a:pt x="10631" y="2125"/>
                </a:cubicBezTo>
                <a:lnTo>
                  <a:pt x="10681" y="4263"/>
                </a:lnTo>
                <a:cubicBezTo>
                  <a:pt x="10449" y="4244"/>
                  <a:pt x="10218" y="4232"/>
                  <a:pt x="9986" y="4232"/>
                </a:cubicBezTo>
                <a:cubicBezTo>
                  <a:pt x="8291" y="4232"/>
                  <a:pt x="6639" y="4861"/>
                  <a:pt x="5387" y="5954"/>
                </a:cubicBezTo>
                <a:lnTo>
                  <a:pt x="3247" y="4611"/>
                </a:lnTo>
                <a:cubicBezTo>
                  <a:pt x="3498" y="4067"/>
                  <a:pt x="3448" y="3566"/>
                  <a:pt x="3197" y="3420"/>
                </a:cubicBezTo>
                <a:cubicBezTo>
                  <a:pt x="3091" y="3377"/>
                  <a:pt x="2972" y="3353"/>
                  <a:pt x="2859" y="3353"/>
                </a:cubicBezTo>
                <a:cubicBezTo>
                  <a:pt x="2703" y="3353"/>
                  <a:pt x="2547" y="3402"/>
                  <a:pt x="2428" y="3518"/>
                </a:cubicBezTo>
                <a:lnTo>
                  <a:pt x="2227" y="3670"/>
                </a:lnTo>
                <a:cubicBezTo>
                  <a:pt x="2127" y="3768"/>
                  <a:pt x="1971" y="3915"/>
                  <a:pt x="1871" y="4018"/>
                </a:cubicBezTo>
                <a:lnTo>
                  <a:pt x="1771" y="4214"/>
                </a:lnTo>
                <a:cubicBezTo>
                  <a:pt x="1358" y="4861"/>
                  <a:pt x="1258" y="5557"/>
                  <a:pt x="1614" y="5808"/>
                </a:cubicBezTo>
                <a:cubicBezTo>
                  <a:pt x="1708" y="5856"/>
                  <a:pt x="1802" y="5881"/>
                  <a:pt x="1902" y="5881"/>
                </a:cubicBezTo>
                <a:cubicBezTo>
                  <a:pt x="2184" y="5881"/>
                  <a:pt x="2484" y="5679"/>
                  <a:pt x="2784" y="5307"/>
                </a:cubicBezTo>
                <a:lnTo>
                  <a:pt x="4774" y="6553"/>
                </a:lnTo>
                <a:cubicBezTo>
                  <a:pt x="3197" y="8293"/>
                  <a:pt x="2684" y="10681"/>
                  <a:pt x="3348" y="12916"/>
                </a:cubicBezTo>
                <a:cubicBezTo>
                  <a:pt x="3348" y="12916"/>
                  <a:pt x="3348" y="12965"/>
                  <a:pt x="3348" y="12965"/>
                </a:cubicBezTo>
                <a:cubicBezTo>
                  <a:pt x="3398" y="13111"/>
                  <a:pt x="3448" y="13264"/>
                  <a:pt x="3498" y="13362"/>
                </a:cubicBezTo>
                <a:lnTo>
                  <a:pt x="1258" y="14357"/>
                </a:lnTo>
                <a:cubicBezTo>
                  <a:pt x="1014" y="13954"/>
                  <a:pt x="701" y="13716"/>
                  <a:pt x="425" y="13716"/>
                </a:cubicBezTo>
                <a:cubicBezTo>
                  <a:pt x="363" y="13716"/>
                  <a:pt x="300" y="13734"/>
                  <a:pt x="238" y="13759"/>
                </a:cubicBezTo>
                <a:cubicBezTo>
                  <a:pt x="-13" y="13863"/>
                  <a:pt x="-119" y="14559"/>
                  <a:pt x="188" y="15249"/>
                </a:cubicBezTo>
                <a:cubicBezTo>
                  <a:pt x="188" y="15304"/>
                  <a:pt x="238" y="15353"/>
                  <a:pt x="238" y="15450"/>
                </a:cubicBezTo>
                <a:cubicBezTo>
                  <a:pt x="344" y="15548"/>
                  <a:pt x="444" y="15701"/>
                  <a:pt x="544" y="15798"/>
                </a:cubicBezTo>
                <a:cubicBezTo>
                  <a:pt x="594" y="15896"/>
                  <a:pt x="644" y="15945"/>
                  <a:pt x="701" y="16000"/>
                </a:cubicBezTo>
                <a:cubicBezTo>
                  <a:pt x="813" y="16147"/>
                  <a:pt x="989" y="16214"/>
                  <a:pt x="1183" y="16214"/>
                </a:cubicBezTo>
                <a:cubicBezTo>
                  <a:pt x="1239" y="16214"/>
                  <a:pt x="1301" y="16208"/>
                  <a:pt x="1358" y="16195"/>
                </a:cubicBezTo>
                <a:cubicBezTo>
                  <a:pt x="1664" y="16098"/>
                  <a:pt x="1771" y="15597"/>
                  <a:pt x="1614" y="15053"/>
                </a:cubicBezTo>
                <a:lnTo>
                  <a:pt x="3804" y="14107"/>
                </a:lnTo>
                <a:lnTo>
                  <a:pt x="3804" y="14156"/>
                </a:lnTo>
                <a:cubicBezTo>
                  <a:pt x="3904" y="14308"/>
                  <a:pt x="4011" y="14455"/>
                  <a:pt x="4111" y="14608"/>
                </a:cubicBezTo>
                <a:lnTo>
                  <a:pt x="4211" y="14754"/>
                </a:lnTo>
                <a:cubicBezTo>
                  <a:pt x="4261" y="14907"/>
                  <a:pt x="4367" y="15005"/>
                  <a:pt x="4468" y="15151"/>
                </a:cubicBezTo>
                <a:lnTo>
                  <a:pt x="4568" y="15249"/>
                </a:lnTo>
                <a:cubicBezTo>
                  <a:pt x="4674" y="15402"/>
                  <a:pt x="4774" y="15499"/>
                  <a:pt x="4924" y="15652"/>
                </a:cubicBezTo>
                <a:cubicBezTo>
                  <a:pt x="4924" y="15701"/>
                  <a:pt x="5031" y="15750"/>
                  <a:pt x="5031" y="15750"/>
                </a:cubicBezTo>
                <a:lnTo>
                  <a:pt x="5487" y="16195"/>
                </a:lnTo>
                <a:cubicBezTo>
                  <a:pt x="5638" y="16293"/>
                  <a:pt x="5794" y="16397"/>
                  <a:pt x="5944" y="16544"/>
                </a:cubicBezTo>
                <a:lnTo>
                  <a:pt x="6044" y="16592"/>
                </a:lnTo>
                <a:lnTo>
                  <a:pt x="6507" y="16843"/>
                </a:lnTo>
                <a:lnTo>
                  <a:pt x="6608" y="16940"/>
                </a:lnTo>
                <a:lnTo>
                  <a:pt x="6914" y="17093"/>
                </a:lnTo>
                <a:lnTo>
                  <a:pt x="6251" y="19231"/>
                </a:lnTo>
                <a:cubicBezTo>
                  <a:pt x="6126" y="19212"/>
                  <a:pt x="6001" y="19206"/>
                  <a:pt x="5882" y="19206"/>
                </a:cubicBezTo>
                <a:cubicBezTo>
                  <a:pt x="5187" y="19206"/>
                  <a:pt x="4649" y="19450"/>
                  <a:pt x="4518" y="19878"/>
                </a:cubicBezTo>
                <a:cubicBezTo>
                  <a:pt x="4468" y="20275"/>
                  <a:pt x="4674" y="20623"/>
                  <a:pt x="5031" y="20867"/>
                </a:cubicBezTo>
                <a:cubicBezTo>
                  <a:pt x="5131" y="20922"/>
                  <a:pt x="5231" y="20971"/>
                  <a:pt x="5331" y="21069"/>
                </a:cubicBezTo>
                <a:cubicBezTo>
                  <a:pt x="5538" y="21166"/>
                  <a:pt x="5794" y="21264"/>
                  <a:pt x="5994" y="21368"/>
                </a:cubicBezTo>
                <a:lnTo>
                  <a:pt x="6301" y="21466"/>
                </a:lnTo>
                <a:cubicBezTo>
                  <a:pt x="6651" y="21557"/>
                  <a:pt x="6989" y="21600"/>
                  <a:pt x="7302" y="21600"/>
                </a:cubicBezTo>
                <a:cubicBezTo>
                  <a:pt x="7997" y="21600"/>
                  <a:pt x="8541" y="21380"/>
                  <a:pt x="8647" y="20971"/>
                </a:cubicBezTo>
                <a:cubicBezTo>
                  <a:pt x="8798" y="20519"/>
                  <a:pt x="8291" y="19927"/>
                  <a:pt x="7521" y="19579"/>
                </a:cubicBezTo>
                <a:lnTo>
                  <a:pt x="8084" y="17539"/>
                </a:lnTo>
                <a:lnTo>
                  <a:pt x="8491" y="17637"/>
                </a:lnTo>
                <a:cubicBezTo>
                  <a:pt x="8948" y="17710"/>
                  <a:pt x="9411" y="17753"/>
                  <a:pt x="9868" y="17753"/>
                </a:cubicBezTo>
                <a:cubicBezTo>
                  <a:pt x="10324" y="17753"/>
                  <a:pt x="10781" y="17710"/>
                  <a:pt x="11244" y="17637"/>
                </a:cubicBezTo>
                <a:cubicBezTo>
                  <a:pt x="11651" y="17539"/>
                  <a:pt x="12008" y="17441"/>
                  <a:pt x="12364" y="17337"/>
                </a:cubicBezTo>
                <a:lnTo>
                  <a:pt x="12721" y="17191"/>
                </a:lnTo>
                <a:cubicBezTo>
                  <a:pt x="12971" y="17093"/>
                  <a:pt x="13228" y="16940"/>
                  <a:pt x="13434" y="16843"/>
                </a:cubicBezTo>
                <a:lnTo>
                  <a:pt x="15167" y="18730"/>
                </a:lnTo>
                <a:cubicBezTo>
                  <a:pt x="14704" y="19279"/>
                  <a:pt x="14504" y="19823"/>
                  <a:pt x="14811" y="20122"/>
                </a:cubicBezTo>
                <a:cubicBezTo>
                  <a:pt x="14917" y="20226"/>
                  <a:pt x="15092" y="20287"/>
                  <a:pt x="15311" y="20287"/>
                </a:cubicBezTo>
                <a:cubicBezTo>
                  <a:pt x="15712" y="20287"/>
                  <a:pt x="16250" y="20098"/>
                  <a:pt x="16744" y="19676"/>
                </a:cubicBezTo>
                <a:cubicBezTo>
                  <a:pt x="16794" y="19627"/>
                  <a:pt x="16844" y="19579"/>
                  <a:pt x="16894" y="19530"/>
                </a:cubicBezTo>
                <a:cubicBezTo>
                  <a:pt x="17051" y="19377"/>
                  <a:pt x="17151" y="19231"/>
                  <a:pt x="17301" y="19029"/>
                </a:cubicBezTo>
                <a:cubicBezTo>
                  <a:pt x="17357" y="18980"/>
                  <a:pt x="17408" y="18882"/>
                  <a:pt x="17408" y="18779"/>
                </a:cubicBezTo>
                <a:cubicBezTo>
                  <a:pt x="17608" y="18534"/>
                  <a:pt x="17608" y="18186"/>
                  <a:pt x="17408" y="17887"/>
                </a:cubicBezTo>
                <a:cubicBezTo>
                  <a:pt x="17301" y="17765"/>
                  <a:pt x="17138" y="17710"/>
                  <a:pt x="16944" y="17710"/>
                </a:cubicBezTo>
                <a:cubicBezTo>
                  <a:pt x="16657" y="17710"/>
                  <a:pt x="16294" y="17832"/>
                  <a:pt x="15931" y="18034"/>
                </a:cubicBezTo>
                <a:lnTo>
                  <a:pt x="14298" y="16244"/>
                </a:lnTo>
                <a:lnTo>
                  <a:pt x="14504" y="16098"/>
                </a:lnTo>
                <a:cubicBezTo>
                  <a:pt x="14754" y="15896"/>
                  <a:pt x="14961" y="15652"/>
                  <a:pt x="15218" y="15402"/>
                </a:cubicBezTo>
                <a:cubicBezTo>
                  <a:pt x="15524" y="15053"/>
                  <a:pt x="15774" y="14705"/>
                  <a:pt x="15981" y="14308"/>
                </a:cubicBezTo>
                <a:cubicBezTo>
                  <a:pt x="16081" y="14107"/>
                  <a:pt x="16181" y="13911"/>
                  <a:pt x="16287" y="13710"/>
                </a:cubicBezTo>
                <a:lnTo>
                  <a:pt x="17864" y="14058"/>
                </a:lnTo>
                <a:cubicBezTo>
                  <a:pt x="17864" y="14504"/>
                  <a:pt x="17964" y="14852"/>
                  <a:pt x="18221" y="14907"/>
                </a:cubicBezTo>
                <a:cubicBezTo>
                  <a:pt x="18233" y="14907"/>
                  <a:pt x="18252" y="14907"/>
                  <a:pt x="18265" y="14907"/>
                </a:cubicBezTo>
                <a:cubicBezTo>
                  <a:pt x="18515" y="14907"/>
                  <a:pt x="18840" y="14522"/>
                  <a:pt x="18984" y="13960"/>
                </a:cubicBezTo>
                <a:lnTo>
                  <a:pt x="18984" y="13808"/>
                </a:lnTo>
                <a:cubicBezTo>
                  <a:pt x="18984" y="13710"/>
                  <a:pt x="18984" y="13563"/>
                  <a:pt x="18984" y="13460"/>
                </a:cubicBezTo>
                <a:cubicBezTo>
                  <a:pt x="18984" y="13362"/>
                  <a:pt x="18984" y="13313"/>
                  <a:pt x="18984" y="13264"/>
                </a:cubicBezTo>
                <a:cubicBezTo>
                  <a:pt x="18934" y="13014"/>
                  <a:pt x="18834" y="12867"/>
                  <a:pt x="18628" y="12818"/>
                </a:cubicBezTo>
                <a:cubicBezTo>
                  <a:pt x="18615" y="12812"/>
                  <a:pt x="18603" y="12812"/>
                  <a:pt x="18584" y="12812"/>
                </a:cubicBezTo>
                <a:cubicBezTo>
                  <a:pt x="18415" y="12812"/>
                  <a:pt x="18108" y="13050"/>
                  <a:pt x="17964" y="13411"/>
                </a:cubicBezTo>
                <a:lnTo>
                  <a:pt x="16488" y="13111"/>
                </a:lnTo>
                <a:cubicBezTo>
                  <a:pt x="16588" y="12867"/>
                  <a:pt x="16644" y="12666"/>
                  <a:pt x="16694" y="12415"/>
                </a:cubicBezTo>
                <a:cubicBezTo>
                  <a:pt x="16744" y="12171"/>
                  <a:pt x="16794" y="11921"/>
                  <a:pt x="16844" y="11670"/>
                </a:cubicBezTo>
                <a:lnTo>
                  <a:pt x="16844" y="10278"/>
                </a:lnTo>
                <a:cubicBezTo>
                  <a:pt x="16844" y="10131"/>
                  <a:pt x="16844" y="10082"/>
                  <a:pt x="16794" y="9985"/>
                </a:cubicBezTo>
                <a:cubicBezTo>
                  <a:pt x="16744" y="9930"/>
                  <a:pt x="16794" y="9832"/>
                  <a:pt x="16744" y="9783"/>
                </a:cubicBezTo>
                <a:lnTo>
                  <a:pt x="19191" y="8892"/>
                </a:lnTo>
                <a:cubicBezTo>
                  <a:pt x="19529" y="9557"/>
                  <a:pt x="20017" y="9979"/>
                  <a:pt x="20436" y="9979"/>
                </a:cubicBezTo>
                <a:cubicBezTo>
                  <a:pt x="20517" y="9979"/>
                  <a:pt x="20592" y="9966"/>
                  <a:pt x="20668" y="9930"/>
                </a:cubicBezTo>
                <a:cubicBezTo>
                  <a:pt x="21381" y="9734"/>
                  <a:pt x="21481" y="8690"/>
                  <a:pt x="21074" y="7597"/>
                </a:cubicBezTo>
                <a:cubicBezTo>
                  <a:pt x="21074" y="7499"/>
                  <a:pt x="21024" y="7395"/>
                  <a:pt x="20974" y="7347"/>
                </a:cubicBezTo>
                <a:cubicBezTo>
                  <a:pt x="20868" y="7096"/>
                  <a:pt x="20768" y="6901"/>
                  <a:pt x="20618" y="6699"/>
                </a:cubicBezTo>
                <a:cubicBezTo>
                  <a:pt x="20511" y="6602"/>
                  <a:pt x="20461" y="6553"/>
                  <a:pt x="20361" y="6455"/>
                </a:cubicBezTo>
                <a:cubicBezTo>
                  <a:pt x="20179" y="6150"/>
                  <a:pt x="19848" y="5997"/>
                  <a:pt x="19491" y="5997"/>
                </a:cubicBezTo>
                <a:cubicBezTo>
                  <a:pt x="19441" y="5997"/>
                  <a:pt x="19391" y="5997"/>
                  <a:pt x="19341" y="6003"/>
                </a:cubicBezTo>
                <a:cubicBezTo>
                  <a:pt x="18884" y="6205"/>
                  <a:pt x="18678" y="6901"/>
                  <a:pt x="18834" y="7744"/>
                </a:cubicBezTo>
                <a:lnTo>
                  <a:pt x="16488" y="8592"/>
                </a:lnTo>
                <a:cubicBezTo>
                  <a:pt x="16438" y="8489"/>
                  <a:pt x="16388" y="8391"/>
                  <a:pt x="16338" y="8244"/>
                </a:cubicBezTo>
                <a:cubicBezTo>
                  <a:pt x="16287" y="8195"/>
                  <a:pt x="16287" y="8140"/>
                  <a:pt x="16231" y="8043"/>
                </a:cubicBezTo>
                <a:cubicBezTo>
                  <a:pt x="16181" y="7896"/>
                  <a:pt x="16081" y="7792"/>
                  <a:pt x="16031" y="7646"/>
                </a:cubicBezTo>
                <a:lnTo>
                  <a:pt x="15881" y="7444"/>
                </a:lnTo>
                <a:cubicBezTo>
                  <a:pt x="15824" y="7298"/>
                  <a:pt x="15724" y="7200"/>
                  <a:pt x="15624" y="7047"/>
                </a:cubicBezTo>
                <a:cubicBezTo>
                  <a:pt x="15624" y="6998"/>
                  <a:pt x="15574" y="6950"/>
                  <a:pt x="15524" y="6950"/>
                </a:cubicBezTo>
                <a:cubicBezTo>
                  <a:pt x="15368" y="6748"/>
                  <a:pt x="15218" y="6553"/>
                  <a:pt x="15061" y="6351"/>
                </a:cubicBezTo>
                <a:lnTo>
                  <a:pt x="16181" y="5460"/>
                </a:lnTo>
                <a:cubicBezTo>
                  <a:pt x="16394" y="5667"/>
                  <a:pt x="16657" y="5777"/>
                  <a:pt x="16863" y="5777"/>
                </a:cubicBezTo>
                <a:cubicBezTo>
                  <a:pt x="16957" y="5777"/>
                  <a:pt x="17038" y="5753"/>
                  <a:pt x="17101" y="5710"/>
                </a:cubicBezTo>
                <a:cubicBezTo>
                  <a:pt x="17251" y="5557"/>
                  <a:pt x="17201" y="5014"/>
                  <a:pt x="16844" y="4562"/>
                </a:cubicBezTo>
                <a:lnTo>
                  <a:pt x="16744" y="4415"/>
                </a:lnTo>
                <a:cubicBezTo>
                  <a:pt x="16644" y="4366"/>
                  <a:pt x="16538" y="4263"/>
                  <a:pt x="16438" y="4165"/>
                </a:cubicBezTo>
                <a:lnTo>
                  <a:pt x="16287" y="4116"/>
                </a:lnTo>
                <a:cubicBezTo>
                  <a:pt x="16181" y="4043"/>
                  <a:pt x="16081" y="4006"/>
                  <a:pt x="15981" y="4006"/>
                </a:cubicBezTo>
                <a:cubicBezTo>
                  <a:pt x="15881" y="4006"/>
                  <a:pt x="15774" y="4043"/>
                  <a:pt x="15674" y="4116"/>
                </a:cubicBezTo>
                <a:cubicBezTo>
                  <a:pt x="15468" y="4263"/>
                  <a:pt x="15524" y="4611"/>
                  <a:pt x="15774" y="5014"/>
                </a:cubicBezTo>
                <a:lnTo>
                  <a:pt x="14604" y="5954"/>
                </a:lnTo>
                <a:cubicBezTo>
                  <a:pt x="13841" y="5307"/>
                  <a:pt x="12921" y="4812"/>
                  <a:pt x="11957" y="4562"/>
                </a:cubicBezTo>
                <a:lnTo>
                  <a:pt x="11957" y="2125"/>
                </a:lnTo>
                <a:cubicBezTo>
                  <a:pt x="12821" y="1979"/>
                  <a:pt x="13434" y="1533"/>
                  <a:pt x="13434" y="1081"/>
                </a:cubicBezTo>
                <a:cubicBezTo>
                  <a:pt x="13434" y="470"/>
                  <a:pt x="12514" y="37"/>
                  <a:pt x="11419" y="37"/>
                </a:cubicBezTo>
                <a:cubicBezTo>
                  <a:pt x="11363" y="37"/>
                  <a:pt x="11300" y="37"/>
                  <a:pt x="11244" y="37"/>
                </a:cubicBezTo>
                <a:cubicBezTo>
                  <a:pt x="11194" y="12"/>
                  <a:pt x="11138" y="0"/>
                  <a:pt x="11088"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334" name="Google Shape;246;p23"/>
          <p:cNvSpPr/>
          <p:nvPr/>
        </p:nvSpPr>
        <p:spPr>
          <a:xfrm>
            <a:off x="8028305" y="3907018"/>
            <a:ext cx="623820" cy="647766"/>
          </a:xfrm>
          <a:custGeom>
            <a:avLst/>
            <a:gdLst/>
            <a:ahLst/>
            <a:cxnLst>
              <a:cxn ang="0">
                <a:pos x="wd2" y="hd2"/>
              </a:cxn>
              <a:cxn ang="5400000">
                <a:pos x="wd2" y="hd2"/>
              </a:cxn>
              <a:cxn ang="10800000">
                <a:pos x="wd2" y="hd2"/>
              </a:cxn>
              <a:cxn ang="16200000">
                <a:pos x="wd2" y="hd2"/>
              </a:cxn>
            </a:cxnLst>
            <a:rect l="0" t="0" r="r" b="b"/>
            <a:pathLst>
              <a:path w="21313" h="21600" fill="norm" stroke="1" extrusionOk="0">
                <a:moveTo>
                  <a:pt x="11088" y="0"/>
                </a:moveTo>
                <a:cubicBezTo>
                  <a:pt x="11038" y="0"/>
                  <a:pt x="10988" y="12"/>
                  <a:pt x="10938" y="37"/>
                </a:cubicBezTo>
                <a:cubicBezTo>
                  <a:pt x="10681" y="37"/>
                  <a:pt x="10424" y="92"/>
                  <a:pt x="10224" y="140"/>
                </a:cubicBezTo>
                <a:cubicBezTo>
                  <a:pt x="10068" y="189"/>
                  <a:pt x="9968" y="238"/>
                  <a:pt x="9868" y="287"/>
                </a:cubicBezTo>
                <a:cubicBezTo>
                  <a:pt x="9411" y="489"/>
                  <a:pt x="9104" y="788"/>
                  <a:pt x="9154" y="1136"/>
                </a:cubicBezTo>
                <a:cubicBezTo>
                  <a:pt x="9154" y="1582"/>
                  <a:pt x="9767" y="2027"/>
                  <a:pt x="10631" y="2125"/>
                </a:cubicBezTo>
                <a:lnTo>
                  <a:pt x="10681" y="4263"/>
                </a:lnTo>
                <a:cubicBezTo>
                  <a:pt x="10449" y="4244"/>
                  <a:pt x="10218" y="4232"/>
                  <a:pt x="9986" y="4232"/>
                </a:cubicBezTo>
                <a:cubicBezTo>
                  <a:pt x="8291" y="4232"/>
                  <a:pt x="6639" y="4861"/>
                  <a:pt x="5387" y="5954"/>
                </a:cubicBezTo>
                <a:lnTo>
                  <a:pt x="3247" y="4611"/>
                </a:lnTo>
                <a:cubicBezTo>
                  <a:pt x="3498" y="4067"/>
                  <a:pt x="3448" y="3566"/>
                  <a:pt x="3197" y="3420"/>
                </a:cubicBezTo>
                <a:cubicBezTo>
                  <a:pt x="3091" y="3377"/>
                  <a:pt x="2972" y="3353"/>
                  <a:pt x="2859" y="3353"/>
                </a:cubicBezTo>
                <a:cubicBezTo>
                  <a:pt x="2703" y="3353"/>
                  <a:pt x="2547" y="3402"/>
                  <a:pt x="2428" y="3518"/>
                </a:cubicBezTo>
                <a:lnTo>
                  <a:pt x="2227" y="3670"/>
                </a:lnTo>
                <a:cubicBezTo>
                  <a:pt x="2127" y="3768"/>
                  <a:pt x="1971" y="3915"/>
                  <a:pt x="1871" y="4018"/>
                </a:cubicBezTo>
                <a:lnTo>
                  <a:pt x="1771" y="4214"/>
                </a:lnTo>
                <a:cubicBezTo>
                  <a:pt x="1358" y="4861"/>
                  <a:pt x="1258" y="5557"/>
                  <a:pt x="1614" y="5808"/>
                </a:cubicBezTo>
                <a:cubicBezTo>
                  <a:pt x="1708" y="5856"/>
                  <a:pt x="1802" y="5881"/>
                  <a:pt x="1902" y="5881"/>
                </a:cubicBezTo>
                <a:cubicBezTo>
                  <a:pt x="2184" y="5881"/>
                  <a:pt x="2484" y="5679"/>
                  <a:pt x="2784" y="5307"/>
                </a:cubicBezTo>
                <a:lnTo>
                  <a:pt x="4774" y="6553"/>
                </a:lnTo>
                <a:cubicBezTo>
                  <a:pt x="3197" y="8293"/>
                  <a:pt x="2684" y="10681"/>
                  <a:pt x="3348" y="12916"/>
                </a:cubicBezTo>
                <a:cubicBezTo>
                  <a:pt x="3348" y="12916"/>
                  <a:pt x="3348" y="12965"/>
                  <a:pt x="3348" y="12965"/>
                </a:cubicBezTo>
                <a:cubicBezTo>
                  <a:pt x="3398" y="13111"/>
                  <a:pt x="3448" y="13264"/>
                  <a:pt x="3498" y="13362"/>
                </a:cubicBezTo>
                <a:lnTo>
                  <a:pt x="1258" y="14357"/>
                </a:lnTo>
                <a:cubicBezTo>
                  <a:pt x="1014" y="13954"/>
                  <a:pt x="701" y="13716"/>
                  <a:pt x="425" y="13716"/>
                </a:cubicBezTo>
                <a:cubicBezTo>
                  <a:pt x="363" y="13716"/>
                  <a:pt x="300" y="13734"/>
                  <a:pt x="238" y="13759"/>
                </a:cubicBezTo>
                <a:cubicBezTo>
                  <a:pt x="-13" y="13863"/>
                  <a:pt x="-119" y="14559"/>
                  <a:pt x="188" y="15249"/>
                </a:cubicBezTo>
                <a:cubicBezTo>
                  <a:pt x="188" y="15304"/>
                  <a:pt x="238" y="15353"/>
                  <a:pt x="238" y="15450"/>
                </a:cubicBezTo>
                <a:cubicBezTo>
                  <a:pt x="344" y="15548"/>
                  <a:pt x="444" y="15701"/>
                  <a:pt x="544" y="15798"/>
                </a:cubicBezTo>
                <a:cubicBezTo>
                  <a:pt x="594" y="15896"/>
                  <a:pt x="644" y="15945"/>
                  <a:pt x="701" y="16000"/>
                </a:cubicBezTo>
                <a:cubicBezTo>
                  <a:pt x="813" y="16147"/>
                  <a:pt x="989" y="16214"/>
                  <a:pt x="1183" y="16214"/>
                </a:cubicBezTo>
                <a:cubicBezTo>
                  <a:pt x="1239" y="16214"/>
                  <a:pt x="1301" y="16208"/>
                  <a:pt x="1358" y="16195"/>
                </a:cubicBezTo>
                <a:cubicBezTo>
                  <a:pt x="1664" y="16098"/>
                  <a:pt x="1771" y="15597"/>
                  <a:pt x="1614" y="15053"/>
                </a:cubicBezTo>
                <a:lnTo>
                  <a:pt x="3804" y="14107"/>
                </a:lnTo>
                <a:lnTo>
                  <a:pt x="3804" y="14156"/>
                </a:lnTo>
                <a:cubicBezTo>
                  <a:pt x="3904" y="14308"/>
                  <a:pt x="4011" y="14455"/>
                  <a:pt x="4111" y="14608"/>
                </a:cubicBezTo>
                <a:lnTo>
                  <a:pt x="4211" y="14754"/>
                </a:lnTo>
                <a:cubicBezTo>
                  <a:pt x="4261" y="14907"/>
                  <a:pt x="4367" y="15005"/>
                  <a:pt x="4468" y="15151"/>
                </a:cubicBezTo>
                <a:lnTo>
                  <a:pt x="4568" y="15249"/>
                </a:lnTo>
                <a:cubicBezTo>
                  <a:pt x="4674" y="15402"/>
                  <a:pt x="4774" y="15499"/>
                  <a:pt x="4924" y="15652"/>
                </a:cubicBezTo>
                <a:cubicBezTo>
                  <a:pt x="4924" y="15701"/>
                  <a:pt x="5031" y="15750"/>
                  <a:pt x="5031" y="15750"/>
                </a:cubicBezTo>
                <a:lnTo>
                  <a:pt x="5487" y="16195"/>
                </a:lnTo>
                <a:cubicBezTo>
                  <a:pt x="5638" y="16293"/>
                  <a:pt x="5794" y="16397"/>
                  <a:pt x="5944" y="16544"/>
                </a:cubicBezTo>
                <a:lnTo>
                  <a:pt x="6044" y="16592"/>
                </a:lnTo>
                <a:lnTo>
                  <a:pt x="6507" y="16843"/>
                </a:lnTo>
                <a:lnTo>
                  <a:pt x="6608" y="16940"/>
                </a:lnTo>
                <a:lnTo>
                  <a:pt x="6914" y="17093"/>
                </a:lnTo>
                <a:lnTo>
                  <a:pt x="6251" y="19231"/>
                </a:lnTo>
                <a:cubicBezTo>
                  <a:pt x="6126" y="19212"/>
                  <a:pt x="6001" y="19206"/>
                  <a:pt x="5882" y="19206"/>
                </a:cubicBezTo>
                <a:cubicBezTo>
                  <a:pt x="5187" y="19206"/>
                  <a:pt x="4649" y="19450"/>
                  <a:pt x="4518" y="19878"/>
                </a:cubicBezTo>
                <a:cubicBezTo>
                  <a:pt x="4468" y="20275"/>
                  <a:pt x="4674" y="20623"/>
                  <a:pt x="5031" y="20867"/>
                </a:cubicBezTo>
                <a:cubicBezTo>
                  <a:pt x="5131" y="20922"/>
                  <a:pt x="5231" y="20971"/>
                  <a:pt x="5331" y="21069"/>
                </a:cubicBezTo>
                <a:cubicBezTo>
                  <a:pt x="5538" y="21166"/>
                  <a:pt x="5794" y="21264"/>
                  <a:pt x="5994" y="21368"/>
                </a:cubicBezTo>
                <a:lnTo>
                  <a:pt x="6301" y="21466"/>
                </a:lnTo>
                <a:cubicBezTo>
                  <a:pt x="6651" y="21557"/>
                  <a:pt x="6989" y="21600"/>
                  <a:pt x="7302" y="21600"/>
                </a:cubicBezTo>
                <a:cubicBezTo>
                  <a:pt x="7997" y="21600"/>
                  <a:pt x="8541" y="21380"/>
                  <a:pt x="8647" y="20971"/>
                </a:cubicBezTo>
                <a:cubicBezTo>
                  <a:pt x="8798" y="20519"/>
                  <a:pt x="8291" y="19927"/>
                  <a:pt x="7521" y="19579"/>
                </a:cubicBezTo>
                <a:lnTo>
                  <a:pt x="8084" y="17539"/>
                </a:lnTo>
                <a:lnTo>
                  <a:pt x="8491" y="17637"/>
                </a:lnTo>
                <a:cubicBezTo>
                  <a:pt x="8948" y="17710"/>
                  <a:pt x="9411" y="17753"/>
                  <a:pt x="9868" y="17753"/>
                </a:cubicBezTo>
                <a:cubicBezTo>
                  <a:pt x="10324" y="17753"/>
                  <a:pt x="10781" y="17710"/>
                  <a:pt x="11244" y="17637"/>
                </a:cubicBezTo>
                <a:cubicBezTo>
                  <a:pt x="11651" y="17539"/>
                  <a:pt x="12008" y="17441"/>
                  <a:pt x="12364" y="17337"/>
                </a:cubicBezTo>
                <a:lnTo>
                  <a:pt x="12721" y="17191"/>
                </a:lnTo>
                <a:cubicBezTo>
                  <a:pt x="12971" y="17093"/>
                  <a:pt x="13228" y="16940"/>
                  <a:pt x="13434" y="16843"/>
                </a:cubicBezTo>
                <a:lnTo>
                  <a:pt x="15167" y="18730"/>
                </a:lnTo>
                <a:cubicBezTo>
                  <a:pt x="14704" y="19279"/>
                  <a:pt x="14504" y="19823"/>
                  <a:pt x="14811" y="20122"/>
                </a:cubicBezTo>
                <a:cubicBezTo>
                  <a:pt x="14917" y="20226"/>
                  <a:pt x="15092" y="20287"/>
                  <a:pt x="15311" y="20287"/>
                </a:cubicBezTo>
                <a:cubicBezTo>
                  <a:pt x="15712" y="20287"/>
                  <a:pt x="16250" y="20098"/>
                  <a:pt x="16744" y="19676"/>
                </a:cubicBezTo>
                <a:cubicBezTo>
                  <a:pt x="16794" y="19627"/>
                  <a:pt x="16844" y="19579"/>
                  <a:pt x="16894" y="19530"/>
                </a:cubicBezTo>
                <a:cubicBezTo>
                  <a:pt x="17051" y="19377"/>
                  <a:pt x="17151" y="19231"/>
                  <a:pt x="17301" y="19029"/>
                </a:cubicBezTo>
                <a:cubicBezTo>
                  <a:pt x="17357" y="18980"/>
                  <a:pt x="17408" y="18882"/>
                  <a:pt x="17408" y="18779"/>
                </a:cubicBezTo>
                <a:cubicBezTo>
                  <a:pt x="17608" y="18534"/>
                  <a:pt x="17608" y="18186"/>
                  <a:pt x="17408" y="17887"/>
                </a:cubicBezTo>
                <a:cubicBezTo>
                  <a:pt x="17301" y="17765"/>
                  <a:pt x="17138" y="17710"/>
                  <a:pt x="16944" y="17710"/>
                </a:cubicBezTo>
                <a:cubicBezTo>
                  <a:pt x="16657" y="17710"/>
                  <a:pt x="16294" y="17832"/>
                  <a:pt x="15931" y="18034"/>
                </a:cubicBezTo>
                <a:lnTo>
                  <a:pt x="14298" y="16244"/>
                </a:lnTo>
                <a:lnTo>
                  <a:pt x="14504" y="16098"/>
                </a:lnTo>
                <a:cubicBezTo>
                  <a:pt x="14754" y="15896"/>
                  <a:pt x="14961" y="15652"/>
                  <a:pt x="15218" y="15402"/>
                </a:cubicBezTo>
                <a:cubicBezTo>
                  <a:pt x="15524" y="15053"/>
                  <a:pt x="15774" y="14705"/>
                  <a:pt x="15981" y="14308"/>
                </a:cubicBezTo>
                <a:cubicBezTo>
                  <a:pt x="16081" y="14107"/>
                  <a:pt x="16181" y="13911"/>
                  <a:pt x="16287" y="13710"/>
                </a:cubicBezTo>
                <a:lnTo>
                  <a:pt x="17864" y="14058"/>
                </a:lnTo>
                <a:cubicBezTo>
                  <a:pt x="17864" y="14504"/>
                  <a:pt x="17964" y="14852"/>
                  <a:pt x="18221" y="14907"/>
                </a:cubicBezTo>
                <a:cubicBezTo>
                  <a:pt x="18233" y="14907"/>
                  <a:pt x="18252" y="14907"/>
                  <a:pt x="18265" y="14907"/>
                </a:cubicBezTo>
                <a:cubicBezTo>
                  <a:pt x="18515" y="14907"/>
                  <a:pt x="18840" y="14522"/>
                  <a:pt x="18984" y="13960"/>
                </a:cubicBezTo>
                <a:lnTo>
                  <a:pt x="18984" y="13808"/>
                </a:lnTo>
                <a:cubicBezTo>
                  <a:pt x="18984" y="13710"/>
                  <a:pt x="18984" y="13563"/>
                  <a:pt x="18984" y="13460"/>
                </a:cubicBezTo>
                <a:cubicBezTo>
                  <a:pt x="18984" y="13362"/>
                  <a:pt x="18984" y="13313"/>
                  <a:pt x="18984" y="13264"/>
                </a:cubicBezTo>
                <a:cubicBezTo>
                  <a:pt x="18934" y="13014"/>
                  <a:pt x="18834" y="12867"/>
                  <a:pt x="18628" y="12818"/>
                </a:cubicBezTo>
                <a:cubicBezTo>
                  <a:pt x="18615" y="12812"/>
                  <a:pt x="18603" y="12812"/>
                  <a:pt x="18584" y="12812"/>
                </a:cubicBezTo>
                <a:cubicBezTo>
                  <a:pt x="18415" y="12812"/>
                  <a:pt x="18108" y="13050"/>
                  <a:pt x="17964" y="13411"/>
                </a:cubicBezTo>
                <a:lnTo>
                  <a:pt x="16488" y="13111"/>
                </a:lnTo>
                <a:cubicBezTo>
                  <a:pt x="16588" y="12867"/>
                  <a:pt x="16644" y="12666"/>
                  <a:pt x="16694" y="12415"/>
                </a:cubicBezTo>
                <a:cubicBezTo>
                  <a:pt x="16744" y="12171"/>
                  <a:pt x="16794" y="11921"/>
                  <a:pt x="16844" y="11670"/>
                </a:cubicBezTo>
                <a:lnTo>
                  <a:pt x="16844" y="10278"/>
                </a:lnTo>
                <a:cubicBezTo>
                  <a:pt x="16844" y="10131"/>
                  <a:pt x="16844" y="10082"/>
                  <a:pt x="16794" y="9985"/>
                </a:cubicBezTo>
                <a:cubicBezTo>
                  <a:pt x="16744" y="9930"/>
                  <a:pt x="16794" y="9832"/>
                  <a:pt x="16744" y="9783"/>
                </a:cubicBezTo>
                <a:lnTo>
                  <a:pt x="19191" y="8892"/>
                </a:lnTo>
                <a:cubicBezTo>
                  <a:pt x="19529" y="9557"/>
                  <a:pt x="20017" y="9979"/>
                  <a:pt x="20436" y="9979"/>
                </a:cubicBezTo>
                <a:cubicBezTo>
                  <a:pt x="20517" y="9979"/>
                  <a:pt x="20592" y="9966"/>
                  <a:pt x="20668" y="9930"/>
                </a:cubicBezTo>
                <a:cubicBezTo>
                  <a:pt x="21381" y="9734"/>
                  <a:pt x="21481" y="8690"/>
                  <a:pt x="21074" y="7597"/>
                </a:cubicBezTo>
                <a:cubicBezTo>
                  <a:pt x="21074" y="7499"/>
                  <a:pt x="21024" y="7395"/>
                  <a:pt x="20974" y="7347"/>
                </a:cubicBezTo>
                <a:cubicBezTo>
                  <a:pt x="20868" y="7096"/>
                  <a:pt x="20768" y="6901"/>
                  <a:pt x="20618" y="6699"/>
                </a:cubicBezTo>
                <a:cubicBezTo>
                  <a:pt x="20511" y="6602"/>
                  <a:pt x="20461" y="6553"/>
                  <a:pt x="20361" y="6455"/>
                </a:cubicBezTo>
                <a:cubicBezTo>
                  <a:pt x="20179" y="6150"/>
                  <a:pt x="19848" y="5997"/>
                  <a:pt x="19491" y="5997"/>
                </a:cubicBezTo>
                <a:cubicBezTo>
                  <a:pt x="19441" y="5997"/>
                  <a:pt x="19391" y="5997"/>
                  <a:pt x="19341" y="6003"/>
                </a:cubicBezTo>
                <a:cubicBezTo>
                  <a:pt x="18884" y="6205"/>
                  <a:pt x="18678" y="6901"/>
                  <a:pt x="18834" y="7744"/>
                </a:cubicBezTo>
                <a:lnTo>
                  <a:pt x="16488" y="8592"/>
                </a:lnTo>
                <a:cubicBezTo>
                  <a:pt x="16438" y="8489"/>
                  <a:pt x="16388" y="8391"/>
                  <a:pt x="16338" y="8244"/>
                </a:cubicBezTo>
                <a:cubicBezTo>
                  <a:pt x="16287" y="8195"/>
                  <a:pt x="16287" y="8140"/>
                  <a:pt x="16231" y="8043"/>
                </a:cubicBezTo>
                <a:cubicBezTo>
                  <a:pt x="16181" y="7896"/>
                  <a:pt x="16081" y="7792"/>
                  <a:pt x="16031" y="7646"/>
                </a:cubicBezTo>
                <a:lnTo>
                  <a:pt x="15881" y="7444"/>
                </a:lnTo>
                <a:cubicBezTo>
                  <a:pt x="15824" y="7298"/>
                  <a:pt x="15724" y="7200"/>
                  <a:pt x="15624" y="7047"/>
                </a:cubicBezTo>
                <a:cubicBezTo>
                  <a:pt x="15624" y="6998"/>
                  <a:pt x="15574" y="6950"/>
                  <a:pt x="15524" y="6950"/>
                </a:cubicBezTo>
                <a:cubicBezTo>
                  <a:pt x="15368" y="6748"/>
                  <a:pt x="15218" y="6553"/>
                  <a:pt x="15061" y="6351"/>
                </a:cubicBezTo>
                <a:lnTo>
                  <a:pt x="16181" y="5460"/>
                </a:lnTo>
                <a:cubicBezTo>
                  <a:pt x="16394" y="5667"/>
                  <a:pt x="16657" y="5777"/>
                  <a:pt x="16863" y="5777"/>
                </a:cubicBezTo>
                <a:cubicBezTo>
                  <a:pt x="16957" y="5777"/>
                  <a:pt x="17038" y="5753"/>
                  <a:pt x="17101" y="5710"/>
                </a:cubicBezTo>
                <a:cubicBezTo>
                  <a:pt x="17251" y="5557"/>
                  <a:pt x="17201" y="5014"/>
                  <a:pt x="16844" y="4562"/>
                </a:cubicBezTo>
                <a:lnTo>
                  <a:pt x="16744" y="4415"/>
                </a:lnTo>
                <a:cubicBezTo>
                  <a:pt x="16644" y="4366"/>
                  <a:pt x="16538" y="4263"/>
                  <a:pt x="16438" y="4165"/>
                </a:cubicBezTo>
                <a:lnTo>
                  <a:pt x="16287" y="4116"/>
                </a:lnTo>
                <a:cubicBezTo>
                  <a:pt x="16181" y="4043"/>
                  <a:pt x="16081" y="4006"/>
                  <a:pt x="15981" y="4006"/>
                </a:cubicBezTo>
                <a:cubicBezTo>
                  <a:pt x="15881" y="4006"/>
                  <a:pt x="15774" y="4043"/>
                  <a:pt x="15674" y="4116"/>
                </a:cubicBezTo>
                <a:cubicBezTo>
                  <a:pt x="15468" y="4263"/>
                  <a:pt x="15524" y="4611"/>
                  <a:pt x="15774" y="5014"/>
                </a:cubicBezTo>
                <a:lnTo>
                  <a:pt x="14604" y="5954"/>
                </a:lnTo>
                <a:cubicBezTo>
                  <a:pt x="13841" y="5307"/>
                  <a:pt x="12921" y="4812"/>
                  <a:pt x="11957" y="4562"/>
                </a:cubicBezTo>
                <a:lnTo>
                  <a:pt x="11957" y="2125"/>
                </a:lnTo>
                <a:cubicBezTo>
                  <a:pt x="12821" y="1979"/>
                  <a:pt x="13434" y="1533"/>
                  <a:pt x="13434" y="1081"/>
                </a:cubicBezTo>
                <a:cubicBezTo>
                  <a:pt x="13434" y="470"/>
                  <a:pt x="12514" y="37"/>
                  <a:pt x="11419" y="37"/>
                </a:cubicBezTo>
                <a:cubicBezTo>
                  <a:pt x="11363" y="37"/>
                  <a:pt x="11300" y="37"/>
                  <a:pt x="11244" y="37"/>
                </a:cubicBezTo>
                <a:cubicBezTo>
                  <a:pt x="11194" y="12"/>
                  <a:pt x="11138" y="0"/>
                  <a:pt x="11088" y="0"/>
                </a:cubicBezTo>
                <a:close/>
              </a:path>
            </a:pathLst>
          </a:custGeom>
          <a:solidFill>
            <a:srgbClr val="6F41A7"/>
          </a:solidFill>
          <a:ln w="12700">
            <a:miter lim="400000"/>
          </a:ln>
        </p:spPr>
        <p:txBody>
          <a:bodyPr lIns="0" tIns="0" rIns="0" bIns="0" anchor="ctr"/>
          <a:lstStyle/>
          <a:p>
            <a:pPr>
              <a:defRPr>
                <a:solidFill>
                  <a:srgbClr val="000000"/>
                </a:solidFill>
              </a:defRPr>
            </a:pPr>
          </a:p>
        </p:txBody>
      </p:sp>
      <p:sp>
        <p:nvSpPr>
          <p:cNvPr id="335" name="Google Shape;247;p23"/>
          <p:cNvSpPr/>
          <p:nvPr/>
        </p:nvSpPr>
        <p:spPr>
          <a:xfrm>
            <a:off x="1702090" y="1339001"/>
            <a:ext cx="406477" cy="422079"/>
          </a:xfrm>
          <a:custGeom>
            <a:avLst/>
            <a:gdLst/>
            <a:ahLst/>
            <a:cxnLst>
              <a:cxn ang="0">
                <a:pos x="wd2" y="hd2"/>
              </a:cxn>
              <a:cxn ang="5400000">
                <a:pos x="wd2" y="hd2"/>
              </a:cxn>
              <a:cxn ang="10800000">
                <a:pos x="wd2" y="hd2"/>
              </a:cxn>
              <a:cxn ang="16200000">
                <a:pos x="wd2" y="hd2"/>
              </a:cxn>
            </a:cxnLst>
            <a:rect l="0" t="0" r="r" b="b"/>
            <a:pathLst>
              <a:path w="21313" h="21600" fill="norm" stroke="1" extrusionOk="0">
                <a:moveTo>
                  <a:pt x="11088" y="0"/>
                </a:moveTo>
                <a:cubicBezTo>
                  <a:pt x="11038" y="0"/>
                  <a:pt x="10988" y="12"/>
                  <a:pt x="10938" y="37"/>
                </a:cubicBezTo>
                <a:cubicBezTo>
                  <a:pt x="10681" y="37"/>
                  <a:pt x="10424" y="92"/>
                  <a:pt x="10224" y="140"/>
                </a:cubicBezTo>
                <a:cubicBezTo>
                  <a:pt x="10068" y="189"/>
                  <a:pt x="9968" y="238"/>
                  <a:pt x="9868" y="287"/>
                </a:cubicBezTo>
                <a:cubicBezTo>
                  <a:pt x="9411" y="489"/>
                  <a:pt x="9104" y="788"/>
                  <a:pt x="9154" y="1136"/>
                </a:cubicBezTo>
                <a:cubicBezTo>
                  <a:pt x="9154" y="1582"/>
                  <a:pt x="9767" y="2027"/>
                  <a:pt x="10631" y="2125"/>
                </a:cubicBezTo>
                <a:lnTo>
                  <a:pt x="10681" y="4263"/>
                </a:lnTo>
                <a:cubicBezTo>
                  <a:pt x="10449" y="4244"/>
                  <a:pt x="10218" y="4232"/>
                  <a:pt x="9986" y="4232"/>
                </a:cubicBezTo>
                <a:cubicBezTo>
                  <a:pt x="8291" y="4232"/>
                  <a:pt x="6639" y="4861"/>
                  <a:pt x="5387" y="5954"/>
                </a:cubicBezTo>
                <a:lnTo>
                  <a:pt x="3247" y="4611"/>
                </a:lnTo>
                <a:cubicBezTo>
                  <a:pt x="3498" y="4067"/>
                  <a:pt x="3448" y="3566"/>
                  <a:pt x="3197" y="3420"/>
                </a:cubicBezTo>
                <a:cubicBezTo>
                  <a:pt x="3091" y="3377"/>
                  <a:pt x="2972" y="3353"/>
                  <a:pt x="2859" y="3353"/>
                </a:cubicBezTo>
                <a:cubicBezTo>
                  <a:pt x="2703" y="3353"/>
                  <a:pt x="2547" y="3402"/>
                  <a:pt x="2428" y="3518"/>
                </a:cubicBezTo>
                <a:lnTo>
                  <a:pt x="2227" y="3670"/>
                </a:lnTo>
                <a:cubicBezTo>
                  <a:pt x="2127" y="3768"/>
                  <a:pt x="1971" y="3915"/>
                  <a:pt x="1871" y="4018"/>
                </a:cubicBezTo>
                <a:lnTo>
                  <a:pt x="1771" y="4214"/>
                </a:lnTo>
                <a:cubicBezTo>
                  <a:pt x="1358" y="4861"/>
                  <a:pt x="1258" y="5557"/>
                  <a:pt x="1614" y="5808"/>
                </a:cubicBezTo>
                <a:cubicBezTo>
                  <a:pt x="1708" y="5856"/>
                  <a:pt x="1802" y="5881"/>
                  <a:pt x="1902" y="5881"/>
                </a:cubicBezTo>
                <a:cubicBezTo>
                  <a:pt x="2184" y="5881"/>
                  <a:pt x="2484" y="5679"/>
                  <a:pt x="2784" y="5307"/>
                </a:cubicBezTo>
                <a:lnTo>
                  <a:pt x="4774" y="6553"/>
                </a:lnTo>
                <a:cubicBezTo>
                  <a:pt x="3197" y="8293"/>
                  <a:pt x="2684" y="10681"/>
                  <a:pt x="3348" y="12916"/>
                </a:cubicBezTo>
                <a:cubicBezTo>
                  <a:pt x="3348" y="12916"/>
                  <a:pt x="3348" y="12965"/>
                  <a:pt x="3348" y="12965"/>
                </a:cubicBezTo>
                <a:cubicBezTo>
                  <a:pt x="3398" y="13111"/>
                  <a:pt x="3448" y="13264"/>
                  <a:pt x="3498" y="13362"/>
                </a:cubicBezTo>
                <a:lnTo>
                  <a:pt x="1258" y="14357"/>
                </a:lnTo>
                <a:cubicBezTo>
                  <a:pt x="1014" y="13954"/>
                  <a:pt x="701" y="13716"/>
                  <a:pt x="425" y="13716"/>
                </a:cubicBezTo>
                <a:cubicBezTo>
                  <a:pt x="363" y="13716"/>
                  <a:pt x="300" y="13734"/>
                  <a:pt x="238" y="13759"/>
                </a:cubicBezTo>
                <a:cubicBezTo>
                  <a:pt x="-13" y="13863"/>
                  <a:pt x="-119" y="14559"/>
                  <a:pt x="188" y="15249"/>
                </a:cubicBezTo>
                <a:cubicBezTo>
                  <a:pt x="188" y="15304"/>
                  <a:pt x="238" y="15353"/>
                  <a:pt x="238" y="15450"/>
                </a:cubicBezTo>
                <a:cubicBezTo>
                  <a:pt x="344" y="15548"/>
                  <a:pt x="444" y="15701"/>
                  <a:pt x="544" y="15798"/>
                </a:cubicBezTo>
                <a:cubicBezTo>
                  <a:pt x="594" y="15896"/>
                  <a:pt x="644" y="15945"/>
                  <a:pt x="701" y="16000"/>
                </a:cubicBezTo>
                <a:cubicBezTo>
                  <a:pt x="813" y="16147"/>
                  <a:pt x="989" y="16214"/>
                  <a:pt x="1183" y="16214"/>
                </a:cubicBezTo>
                <a:cubicBezTo>
                  <a:pt x="1239" y="16214"/>
                  <a:pt x="1301" y="16208"/>
                  <a:pt x="1358" y="16195"/>
                </a:cubicBezTo>
                <a:cubicBezTo>
                  <a:pt x="1664" y="16098"/>
                  <a:pt x="1771" y="15597"/>
                  <a:pt x="1614" y="15053"/>
                </a:cubicBezTo>
                <a:lnTo>
                  <a:pt x="3804" y="14107"/>
                </a:lnTo>
                <a:lnTo>
                  <a:pt x="3804" y="14156"/>
                </a:lnTo>
                <a:cubicBezTo>
                  <a:pt x="3904" y="14308"/>
                  <a:pt x="4011" y="14455"/>
                  <a:pt x="4111" y="14608"/>
                </a:cubicBezTo>
                <a:lnTo>
                  <a:pt x="4211" y="14754"/>
                </a:lnTo>
                <a:cubicBezTo>
                  <a:pt x="4261" y="14907"/>
                  <a:pt x="4367" y="15005"/>
                  <a:pt x="4468" y="15151"/>
                </a:cubicBezTo>
                <a:lnTo>
                  <a:pt x="4568" y="15249"/>
                </a:lnTo>
                <a:cubicBezTo>
                  <a:pt x="4674" y="15402"/>
                  <a:pt x="4774" y="15499"/>
                  <a:pt x="4924" y="15652"/>
                </a:cubicBezTo>
                <a:cubicBezTo>
                  <a:pt x="4924" y="15701"/>
                  <a:pt x="5031" y="15750"/>
                  <a:pt x="5031" y="15750"/>
                </a:cubicBezTo>
                <a:lnTo>
                  <a:pt x="5487" y="16195"/>
                </a:lnTo>
                <a:cubicBezTo>
                  <a:pt x="5638" y="16293"/>
                  <a:pt x="5794" y="16397"/>
                  <a:pt x="5944" y="16544"/>
                </a:cubicBezTo>
                <a:lnTo>
                  <a:pt x="6044" y="16592"/>
                </a:lnTo>
                <a:lnTo>
                  <a:pt x="6507" y="16843"/>
                </a:lnTo>
                <a:lnTo>
                  <a:pt x="6608" y="16940"/>
                </a:lnTo>
                <a:lnTo>
                  <a:pt x="6914" y="17093"/>
                </a:lnTo>
                <a:lnTo>
                  <a:pt x="6251" y="19231"/>
                </a:lnTo>
                <a:cubicBezTo>
                  <a:pt x="6126" y="19212"/>
                  <a:pt x="6001" y="19206"/>
                  <a:pt x="5882" y="19206"/>
                </a:cubicBezTo>
                <a:cubicBezTo>
                  <a:pt x="5187" y="19206"/>
                  <a:pt x="4649" y="19450"/>
                  <a:pt x="4518" y="19878"/>
                </a:cubicBezTo>
                <a:cubicBezTo>
                  <a:pt x="4468" y="20275"/>
                  <a:pt x="4674" y="20623"/>
                  <a:pt x="5031" y="20867"/>
                </a:cubicBezTo>
                <a:cubicBezTo>
                  <a:pt x="5131" y="20922"/>
                  <a:pt x="5231" y="20971"/>
                  <a:pt x="5331" y="21069"/>
                </a:cubicBezTo>
                <a:cubicBezTo>
                  <a:pt x="5538" y="21166"/>
                  <a:pt x="5794" y="21264"/>
                  <a:pt x="5994" y="21368"/>
                </a:cubicBezTo>
                <a:lnTo>
                  <a:pt x="6301" y="21466"/>
                </a:lnTo>
                <a:cubicBezTo>
                  <a:pt x="6651" y="21557"/>
                  <a:pt x="6989" y="21600"/>
                  <a:pt x="7302" y="21600"/>
                </a:cubicBezTo>
                <a:cubicBezTo>
                  <a:pt x="7997" y="21600"/>
                  <a:pt x="8541" y="21380"/>
                  <a:pt x="8647" y="20971"/>
                </a:cubicBezTo>
                <a:cubicBezTo>
                  <a:pt x="8798" y="20519"/>
                  <a:pt x="8291" y="19927"/>
                  <a:pt x="7521" y="19579"/>
                </a:cubicBezTo>
                <a:lnTo>
                  <a:pt x="8084" y="17539"/>
                </a:lnTo>
                <a:lnTo>
                  <a:pt x="8491" y="17637"/>
                </a:lnTo>
                <a:cubicBezTo>
                  <a:pt x="8948" y="17710"/>
                  <a:pt x="9411" y="17753"/>
                  <a:pt x="9868" y="17753"/>
                </a:cubicBezTo>
                <a:cubicBezTo>
                  <a:pt x="10324" y="17753"/>
                  <a:pt x="10781" y="17710"/>
                  <a:pt x="11244" y="17637"/>
                </a:cubicBezTo>
                <a:cubicBezTo>
                  <a:pt x="11651" y="17539"/>
                  <a:pt x="12008" y="17441"/>
                  <a:pt x="12364" y="17337"/>
                </a:cubicBezTo>
                <a:lnTo>
                  <a:pt x="12721" y="17191"/>
                </a:lnTo>
                <a:cubicBezTo>
                  <a:pt x="12971" y="17093"/>
                  <a:pt x="13228" y="16940"/>
                  <a:pt x="13434" y="16843"/>
                </a:cubicBezTo>
                <a:lnTo>
                  <a:pt x="15167" y="18730"/>
                </a:lnTo>
                <a:cubicBezTo>
                  <a:pt x="14704" y="19279"/>
                  <a:pt x="14504" y="19823"/>
                  <a:pt x="14811" y="20122"/>
                </a:cubicBezTo>
                <a:cubicBezTo>
                  <a:pt x="14917" y="20226"/>
                  <a:pt x="15092" y="20287"/>
                  <a:pt x="15311" y="20287"/>
                </a:cubicBezTo>
                <a:cubicBezTo>
                  <a:pt x="15712" y="20287"/>
                  <a:pt x="16250" y="20098"/>
                  <a:pt x="16744" y="19676"/>
                </a:cubicBezTo>
                <a:cubicBezTo>
                  <a:pt x="16794" y="19627"/>
                  <a:pt x="16844" y="19579"/>
                  <a:pt x="16894" y="19530"/>
                </a:cubicBezTo>
                <a:cubicBezTo>
                  <a:pt x="17051" y="19377"/>
                  <a:pt x="17151" y="19231"/>
                  <a:pt x="17301" y="19029"/>
                </a:cubicBezTo>
                <a:cubicBezTo>
                  <a:pt x="17357" y="18980"/>
                  <a:pt x="17408" y="18882"/>
                  <a:pt x="17408" y="18779"/>
                </a:cubicBezTo>
                <a:cubicBezTo>
                  <a:pt x="17608" y="18534"/>
                  <a:pt x="17608" y="18186"/>
                  <a:pt x="17408" y="17887"/>
                </a:cubicBezTo>
                <a:cubicBezTo>
                  <a:pt x="17301" y="17765"/>
                  <a:pt x="17138" y="17710"/>
                  <a:pt x="16944" y="17710"/>
                </a:cubicBezTo>
                <a:cubicBezTo>
                  <a:pt x="16657" y="17710"/>
                  <a:pt x="16294" y="17832"/>
                  <a:pt x="15931" y="18034"/>
                </a:cubicBezTo>
                <a:lnTo>
                  <a:pt x="14298" y="16244"/>
                </a:lnTo>
                <a:lnTo>
                  <a:pt x="14504" y="16098"/>
                </a:lnTo>
                <a:cubicBezTo>
                  <a:pt x="14754" y="15896"/>
                  <a:pt x="14961" y="15652"/>
                  <a:pt x="15218" y="15402"/>
                </a:cubicBezTo>
                <a:cubicBezTo>
                  <a:pt x="15524" y="15053"/>
                  <a:pt x="15774" y="14705"/>
                  <a:pt x="15981" y="14308"/>
                </a:cubicBezTo>
                <a:cubicBezTo>
                  <a:pt x="16081" y="14107"/>
                  <a:pt x="16181" y="13911"/>
                  <a:pt x="16287" y="13710"/>
                </a:cubicBezTo>
                <a:lnTo>
                  <a:pt x="17864" y="14058"/>
                </a:lnTo>
                <a:cubicBezTo>
                  <a:pt x="17864" y="14504"/>
                  <a:pt x="17964" y="14852"/>
                  <a:pt x="18221" y="14907"/>
                </a:cubicBezTo>
                <a:cubicBezTo>
                  <a:pt x="18233" y="14907"/>
                  <a:pt x="18252" y="14907"/>
                  <a:pt x="18265" y="14907"/>
                </a:cubicBezTo>
                <a:cubicBezTo>
                  <a:pt x="18515" y="14907"/>
                  <a:pt x="18840" y="14522"/>
                  <a:pt x="18984" y="13960"/>
                </a:cubicBezTo>
                <a:lnTo>
                  <a:pt x="18984" y="13808"/>
                </a:lnTo>
                <a:cubicBezTo>
                  <a:pt x="18984" y="13710"/>
                  <a:pt x="18984" y="13563"/>
                  <a:pt x="18984" y="13460"/>
                </a:cubicBezTo>
                <a:cubicBezTo>
                  <a:pt x="18984" y="13362"/>
                  <a:pt x="18984" y="13313"/>
                  <a:pt x="18984" y="13264"/>
                </a:cubicBezTo>
                <a:cubicBezTo>
                  <a:pt x="18934" y="13014"/>
                  <a:pt x="18834" y="12867"/>
                  <a:pt x="18628" y="12818"/>
                </a:cubicBezTo>
                <a:cubicBezTo>
                  <a:pt x="18615" y="12812"/>
                  <a:pt x="18603" y="12812"/>
                  <a:pt x="18584" y="12812"/>
                </a:cubicBezTo>
                <a:cubicBezTo>
                  <a:pt x="18415" y="12812"/>
                  <a:pt x="18108" y="13050"/>
                  <a:pt x="17964" y="13411"/>
                </a:cubicBezTo>
                <a:lnTo>
                  <a:pt x="16488" y="13111"/>
                </a:lnTo>
                <a:cubicBezTo>
                  <a:pt x="16588" y="12867"/>
                  <a:pt x="16644" y="12666"/>
                  <a:pt x="16694" y="12415"/>
                </a:cubicBezTo>
                <a:cubicBezTo>
                  <a:pt x="16744" y="12171"/>
                  <a:pt x="16794" y="11921"/>
                  <a:pt x="16844" y="11670"/>
                </a:cubicBezTo>
                <a:lnTo>
                  <a:pt x="16844" y="10278"/>
                </a:lnTo>
                <a:cubicBezTo>
                  <a:pt x="16844" y="10131"/>
                  <a:pt x="16844" y="10082"/>
                  <a:pt x="16794" y="9985"/>
                </a:cubicBezTo>
                <a:cubicBezTo>
                  <a:pt x="16744" y="9930"/>
                  <a:pt x="16794" y="9832"/>
                  <a:pt x="16744" y="9783"/>
                </a:cubicBezTo>
                <a:lnTo>
                  <a:pt x="19191" y="8892"/>
                </a:lnTo>
                <a:cubicBezTo>
                  <a:pt x="19529" y="9557"/>
                  <a:pt x="20017" y="9979"/>
                  <a:pt x="20436" y="9979"/>
                </a:cubicBezTo>
                <a:cubicBezTo>
                  <a:pt x="20517" y="9979"/>
                  <a:pt x="20592" y="9966"/>
                  <a:pt x="20668" y="9930"/>
                </a:cubicBezTo>
                <a:cubicBezTo>
                  <a:pt x="21381" y="9734"/>
                  <a:pt x="21481" y="8690"/>
                  <a:pt x="21074" y="7597"/>
                </a:cubicBezTo>
                <a:cubicBezTo>
                  <a:pt x="21074" y="7499"/>
                  <a:pt x="21024" y="7395"/>
                  <a:pt x="20974" y="7347"/>
                </a:cubicBezTo>
                <a:cubicBezTo>
                  <a:pt x="20868" y="7096"/>
                  <a:pt x="20768" y="6901"/>
                  <a:pt x="20618" y="6699"/>
                </a:cubicBezTo>
                <a:cubicBezTo>
                  <a:pt x="20511" y="6602"/>
                  <a:pt x="20461" y="6553"/>
                  <a:pt x="20361" y="6455"/>
                </a:cubicBezTo>
                <a:cubicBezTo>
                  <a:pt x="20179" y="6150"/>
                  <a:pt x="19848" y="5997"/>
                  <a:pt x="19491" y="5997"/>
                </a:cubicBezTo>
                <a:cubicBezTo>
                  <a:pt x="19441" y="5997"/>
                  <a:pt x="19391" y="5997"/>
                  <a:pt x="19341" y="6003"/>
                </a:cubicBezTo>
                <a:cubicBezTo>
                  <a:pt x="18884" y="6205"/>
                  <a:pt x="18678" y="6901"/>
                  <a:pt x="18834" y="7744"/>
                </a:cubicBezTo>
                <a:lnTo>
                  <a:pt x="16488" y="8592"/>
                </a:lnTo>
                <a:cubicBezTo>
                  <a:pt x="16438" y="8489"/>
                  <a:pt x="16388" y="8391"/>
                  <a:pt x="16338" y="8244"/>
                </a:cubicBezTo>
                <a:cubicBezTo>
                  <a:pt x="16287" y="8195"/>
                  <a:pt x="16287" y="8140"/>
                  <a:pt x="16231" y="8043"/>
                </a:cubicBezTo>
                <a:cubicBezTo>
                  <a:pt x="16181" y="7896"/>
                  <a:pt x="16081" y="7792"/>
                  <a:pt x="16031" y="7646"/>
                </a:cubicBezTo>
                <a:lnTo>
                  <a:pt x="15881" y="7444"/>
                </a:lnTo>
                <a:cubicBezTo>
                  <a:pt x="15824" y="7298"/>
                  <a:pt x="15724" y="7200"/>
                  <a:pt x="15624" y="7047"/>
                </a:cubicBezTo>
                <a:cubicBezTo>
                  <a:pt x="15624" y="6998"/>
                  <a:pt x="15574" y="6950"/>
                  <a:pt x="15524" y="6950"/>
                </a:cubicBezTo>
                <a:cubicBezTo>
                  <a:pt x="15368" y="6748"/>
                  <a:pt x="15218" y="6553"/>
                  <a:pt x="15061" y="6351"/>
                </a:cubicBezTo>
                <a:lnTo>
                  <a:pt x="16181" y="5460"/>
                </a:lnTo>
                <a:cubicBezTo>
                  <a:pt x="16394" y="5667"/>
                  <a:pt x="16657" y="5777"/>
                  <a:pt x="16863" y="5777"/>
                </a:cubicBezTo>
                <a:cubicBezTo>
                  <a:pt x="16957" y="5777"/>
                  <a:pt x="17038" y="5753"/>
                  <a:pt x="17101" y="5710"/>
                </a:cubicBezTo>
                <a:cubicBezTo>
                  <a:pt x="17251" y="5557"/>
                  <a:pt x="17201" y="5014"/>
                  <a:pt x="16844" y="4562"/>
                </a:cubicBezTo>
                <a:lnTo>
                  <a:pt x="16744" y="4415"/>
                </a:lnTo>
                <a:cubicBezTo>
                  <a:pt x="16644" y="4366"/>
                  <a:pt x="16538" y="4263"/>
                  <a:pt x="16438" y="4165"/>
                </a:cubicBezTo>
                <a:lnTo>
                  <a:pt x="16287" y="4116"/>
                </a:lnTo>
                <a:cubicBezTo>
                  <a:pt x="16181" y="4043"/>
                  <a:pt x="16081" y="4006"/>
                  <a:pt x="15981" y="4006"/>
                </a:cubicBezTo>
                <a:cubicBezTo>
                  <a:pt x="15881" y="4006"/>
                  <a:pt x="15774" y="4043"/>
                  <a:pt x="15674" y="4116"/>
                </a:cubicBezTo>
                <a:cubicBezTo>
                  <a:pt x="15468" y="4263"/>
                  <a:pt x="15524" y="4611"/>
                  <a:pt x="15774" y="5014"/>
                </a:cubicBezTo>
                <a:lnTo>
                  <a:pt x="14604" y="5954"/>
                </a:lnTo>
                <a:cubicBezTo>
                  <a:pt x="13841" y="5307"/>
                  <a:pt x="12921" y="4812"/>
                  <a:pt x="11957" y="4562"/>
                </a:cubicBezTo>
                <a:lnTo>
                  <a:pt x="11957" y="2125"/>
                </a:lnTo>
                <a:cubicBezTo>
                  <a:pt x="12821" y="1979"/>
                  <a:pt x="13434" y="1533"/>
                  <a:pt x="13434" y="1081"/>
                </a:cubicBezTo>
                <a:cubicBezTo>
                  <a:pt x="13434" y="470"/>
                  <a:pt x="12514" y="37"/>
                  <a:pt x="11419" y="37"/>
                </a:cubicBezTo>
                <a:cubicBezTo>
                  <a:pt x="11363" y="37"/>
                  <a:pt x="11300" y="37"/>
                  <a:pt x="11244" y="37"/>
                </a:cubicBezTo>
                <a:cubicBezTo>
                  <a:pt x="11194" y="12"/>
                  <a:pt x="11138" y="0"/>
                  <a:pt x="11088" y="0"/>
                </a:cubicBez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3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4_1">
    <p:spTree>
      <p:nvGrpSpPr>
        <p:cNvPr id="1" name=""/>
        <p:cNvGrpSpPr/>
        <p:nvPr/>
      </p:nvGrpSpPr>
      <p:grpSpPr>
        <a:xfrm>
          <a:off x="0" y="0"/>
          <a:ext cx="0" cy="0"/>
          <a:chOff x="0" y="0"/>
          <a:chExt cx="0" cy="0"/>
        </a:xfrm>
      </p:grpSpPr>
      <p:sp>
        <p:nvSpPr>
          <p:cNvPr id="343" name="Title Text"/>
          <p:cNvSpPr txBox="1"/>
          <p:nvPr>
            <p:ph type="title"/>
          </p:nvPr>
        </p:nvSpPr>
        <p:spPr>
          <a:prstGeom prst="rect">
            <a:avLst/>
          </a:prstGeom>
        </p:spPr>
        <p:txBody>
          <a:bodyPr/>
          <a:lstStyle/>
          <a:p>
            <a:pPr/>
            <a:r>
              <a:t>Title Text</a:t>
            </a:r>
          </a:p>
        </p:txBody>
      </p:sp>
      <p:sp>
        <p:nvSpPr>
          <p:cNvPr id="344" name="Google Shape;250;p24"/>
          <p:cNvSpPr/>
          <p:nvPr/>
        </p:nvSpPr>
        <p:spPr>
          <a:xfrm rot="19800027">
            <a:off x="7169332" y="2580717"/>
            <a:ext cx="6174160" cy="3109439"/>
          </a:xfrm>
          <a:custGeom>
            <a:avLst/>
            <a:gdLst/>
            <a:ahLst/>
            <a:cxnLst>
              <a:cxn ang="0">
                <a:pos x="wd2" y="hd2"/>
              </a:cxn>
              <a:cxn ang="5400000">
                <a:pos x="wd2" y="hd2"/>
              </a:cxn>
              <a:cxn ang="10800000">
                <a:pos x="wd2" y="hd2"/>
              </a:cxn>
              <a:cxn ang="16200000">
                <a:pos x="wd2" y="hd2"/>
              </a:cxn>
            </a:cxnLst>
            <a:rect l="0" t="0" r="r" b="b"/>
            <a:pathLst>
              <a:path w="21371" h="21600" fill="norm" stroke="1" extrusionOk="0">
                <a:moveTo>
                  <a:pt x="6637" y="0"/>
                </a:moveTo>
                <a:cubicBezTo>
                  <a:pt x="6341" y="0"/>
                  <a:pt x="6051" y="129"/>
                  <a:pt x="5783" y="433"/>
                </a:cubicBezTo>
                <a:cubicBezTo>
                  <a:pt x="5072" y="1243"/>
                  <a:pt x="4699" y="3110"/>
                  <a:pt x="3905" y="3504"/>
                </a:cubicBezTo>
                <a:cubicBezTo>
                  <a:pt x="3803" y="3553"/>
                  <a:pt x="3702" y="3576"/>
                  <a:pt x="3601" y="3576"/>
                </a:cubicBezTo>
                <a:cubicBezTo>
                  <a:pt x="2860" y="3576"/>
                  <a:pt x="2140" y="2387"/>
                  <a:pt x="1374" y="2387"/>
                </a:cubicBezTo>
                <a:cubicBezTo>
                  <a:pt x="1346" y="2387"/>
                  <a:pt x="1319" y="2388"/>
                  <a:pt x="1291" y="2392"/>
                </a:cubicBezTo>
                <a:cubicBezTo>
                  <a:pt x="429" y="2491"/>
                  <a:pt x="-229" y="4519"/>
                  <a:pt x="75" y="6143"/>
                </a:cubicBezTo>
                <a:cubicBezTo>
                  <a:pt x="319" y="7442"/>
                  <a:pt x="1040" y="8374"/>
                  <a:pt x="1040" y="9765"/>
                </a:cubicBezTo>
                <a:cubicBezTo>
                  <a:pt x="1042" y="10836"/>
                  <a:pt x="607" y="11676"/>
                  <a:pt x="351" y="12618"/>
                </a:cubicBezTo>
                <a:cubicBezTo>
                  <a:pt x="-95" y="14252"/>
                  <a:pt x="-5" y="16244"/>
                  <a:pt x="130" y="18084"/>
                </a:cubicBezTo>
                <a:cubicBezTo>
                  <a:pt x="217" y="19259"/>
                  <a:pt x="319" y="20444"/>
                  <a:pt x="470" y="21600"/>
                </a:cubicBezTo>
                <a:lnTo>
                  <a:pt x="21371" y="21600"/>
                </a:lnTo>
                <a:lnTo>
                  <a:pt x="21371" y="18784"/>
                </a:lnTo>
                <a:cubicBezTo>
                  <a:pt x="20223" y="18688"/>
                  <a:pt x="19091" y="18209"/>
                  <a:pt x="18022" y="17359"/>
                </a:cubicBezTo>
                <a:cubicBezTo>
                  <a:pt x="17308" y="16796"/>
                  <a:pt x="16629" y="16063"/>
                  <a:pt x="16002" y="15180"/>
                </a:cubicBezTo>
                <a:cubicBezTo>
                  <a:pt x="15256" y="14131"/>
                  <a:pt x="14555" y="12798"/>
                  <a:pt x="14265" y="11064"/>
                </a:cubicBezTo>
                <a:cubicBezTo>
                  <a:pt x="14098" y="10056"/>
                  <a:pt x="14080" y="8970"/>
                  <a:pt x="13977" y="7928"/>
                </a:cubicBezTo>
                <a:cubicBezTo>
                  <a:pt x="13873" y="6883"/>
                  <a:pt x="13658" y="5808"/>
                  <a:pt x="13218" y="5215"/>
                </a:cubicBezTo>
                <a:cubicBezTo>
                  <a:pt x="12629" y="4424"/>
                  <a:pt x="11844" y="4733"/>
                  <a:pt x="11147" y="4468"/>
                </a:cubicBezTo>
                <a:cubicBezTo>
                  <a:pt x="10164" y="4096"/>
                  <a:pt x="9399" y="2613"/>
                  <a:pt x="8579" y="1457"/>
                </a:cubicBezTo>
                <a:cubicBezTo>
                  <a:pt x="8011" y="658"/>
                  <a:pt x="7306" y="0"/>
                  <a:pt x="6637" y="0"/>
                </a:cubicBez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3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4_2">
    <p:spTree>
      <p:nvGrpSpPr>
        <p:cNvPr id="1" name=""/>
        <p:cNvGrpSpPr/>
        <p:nvPr/>
      </p:nvGrpSpPr>
      <p:grpSpPr>
        <a:xfrm>
          <a:off x="0" y="0"/>
          <a:ext cx="0" cy="0"/>
          <a:chOff x="0" y="0"/>
          <a:chExt cx="0" cy="0"/>
        </a:xfrm>
      </p:grpSpPr>
      <p:sp>
        <p:nvSpPr>
          <p:cNvPr id="352" name="Title Text"/>
          <p:cNvSpPr txBox="1"/>
          <p:nvPr>
            <p:ph type="title"/>
          </p:nvPr>
        </p:nvSpPr>
        <p:spPr>
          <a:prstGeom prst="rect">
            <a:avLst/>
          </a:prstGeom>
        </p:spPr>
        <p:txBody>
          <a:bodyPr/>
          <a:lstStyle/>
          <a:p>
            <a:pPr/>
            <a:r>
              <a:t>Title Text</a:t>
            </a:r>
          </a:p>
        </p:txBody>
      </p:sp>
      <p:sp>
        <p:nvSpPr>
          <p:cNvPr id="353" name="Google Shape;253;p25"/>
          <p:cNvSpPr/>
          <p:nvPr/>
        </p:nvSpPr>
        <p:spPr>
          <a:xfrm rot="1014904">
            <a:off x="-1253666" y="2606862"/>
            <a:ext cx="6174191" cy="3109454"/>
          </a:xfrm>
          <a:custGeom>
            <a:avLst/>
            <a:gdLst/>
            <a:ahLst/>
            <a:cxnLst>
              <a:cxn ang="0">
                <a:pos x="wd2" y="hd2"/>
              </a:cxn>
              <a:cxn ang="5400000">
                <a:pos x="wd2" y="hd2"/>
              </a:cxn>
              <a:cxn ang="10800000">
                <a:pos x="wd2" y="hd2"/>
              </a:cxn>
              <a:cxn ang="16200000">
                <a:pos x="wd2" y="hd2"/>
              </a:cxn>
            </a:cxnLst>
            <a:rect l="0" t="0" r="r" b="b"/>
            <a:pathLst>
              <a:path w="21371" h="21600" fill="norm" stroke="1" extrusionOk="0">
                <a:moveTo>
                  <a:pt x="6637" y="0"/>
                </a:moveTo>
                <a:cubicBezTo>
                  <a:pt x="6341" y="0"/>
                  <a:pt x="6051" y="129"/>
                  <a:pt x="5783" y="433"/>
                </a:cubicBezTo>
                <a:cubicBezTo>
                  <a:pt x="5072" y="1243"/>
                  <a:pt x="4699" y="3110"/>
                  <a:pt x="3905" y="3504"/>
                </a:cubicBezTo>
                <a:cubicBezTo>
                  <a:pt x="3803" y="3553"/>
                  <a:pt x="3702" y="3576"/>
                  <a:pt x="3601" y="3576"/>
                </a:cubicBezTo>
                <a:cubicBezTo>
                  <a:pt x="2860" y="3576"/>
                  <a:pt x="2140" y="2387"/>
                  <a:pt x="1374" y="2387"/>
                </a:cubicBezTo>
                <a:cubicBezTo>
                  <a:pt x="1346" y="2387"/>
                  <a:pt x="1319" y="2388"/>
                  <a:pt x="1291" y="2392"/>
                </a:cubicBezTo>
                <a:cubicBezTo>
                  <a:pt x="429" y="2491"/>
                  <a:pt x="-229" y="4519"/>
                  <a:pt x="75" y="6143"/>
                </a:cubicBezTo>
                <a:cubicBezTo>
                  <a:pt x="319" y="7442"/>
                  <a:pt x="1040" y="8374"/>
                  <a:pt x="1040" y="9765"/>
                </a:cubicBezTo>
                <a:cubicBezTo>
                  <a:pt x="1042" y="10836"/>
                  <a:pt x="607" y="11676"/>
                  <a:pt x="351" y="12618"/>
                </a:cubicBezTo>
                <a:cubicBezTo>
                  <a:pt x="-95" y="14252"/>
                  <a:pt x="-5" y="16244"/>
                  <a:pt x="130" y="18084"/>
                </a:cubicBezTo>
                <a:cubicBezTo>
                  <a:pt x="217" y="19259"/>
                  <a:pt x="319" y="20444"/>
                  <a:pt x="470" y="21600"/>
                </a:cubicBezTo>
                <a:lnTo>
                  <a:pt x="21371" y="21600"/>
                </a:lnTo>
                <a:lnTo>
                  <a:pt x="21371" y="18784"/>
                </a:lnTo>
                <a:cubicBezTo>
                  <a:pt x="20223" y="18688"/>
                  <a:pt x="19091" y="18209"/>
                  <a:pt x="18022" y="17359"/>
                </a:cubicBezTo>
                <a:cubicBezTo>
                  <a:pt x="17308" y="16796"/>
                  <a:pt x="16629" y="16063"/>
                  <a:pt x="16002" y="15180"/>
                </a:cubicBezTo>
                <a:cubicBezTo>
                  <a:pt x="15256" y="14131"/>
                  <a:pt x="14555" y="12798"/>
                  <a:pt x="14265" y="11064"/>
                </a:cubicBezTo>
                <a:cubicBezTo>
                  <a:pt x="14098" y="10056"/>
                  <a:pt x="14080" y="8970"/>
                  <a:pt x="13977" y="7928"/>
                </a:cubicBezTo>
                <a:cubicBezTo>
                  <a:pt x="13873" y="6883"/>
                  <a:pt x="13658" y="5808"/>
                  <a:pt x="13218" y="5215"/>
                </a:cubicBezTo>
                <a:cubicBezTo>
                  <a:pt x="12629" y="4424"/>
                  <a:pt x="11844" y="4733"/>
                  <a:pt x="11147" y="4468"/>
                </a:cubicBezTo>
                <a:cubicBezTo>
                  <a:pt x="10164" y="4096"/>
                  <a:pt x="9399" y="2613"/>
                  <a:pt x="8579" y="1457"/>
                </a:cubicBezTo>
                <a:cubicBezTo>
                  <a:pt x="8011" y="658"/>
                  <a:pt x="7306" y="0"/>
                  <a:pt x="6637" y="0"/>
                </a:cubicBez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354" name="Google Shape;254;p25"/>
          <p:cNvSpPr/>
          <p:nvPr/>
        </p:nvSpPr>
        <p:spPr>
          <a:xfrm>
            <a:off x="8573682" y="1068075"/>
            <a:ext cx="306201" cy="317960"/>
          </a:xfrm>
          <a:custGeom>
            <a:avLst/>
            <a:gdLst/>
            <a:ahLst/>
            <a:cxnLst>
              <a:cxn ang="0">
                <a:pos x="wd2" y="hd2"/>
              </a:cxn>
              <a:cxn ang="5400000">
                <a:pos x="wd2" y="hd2"/>
              </a:cxn>
              <a:cxn ang="10800000">
                <a:pos x="wd2" y="hd2"/>
              </a:cxn>
              <a:cxn ang="16200000">
                <a:pos x="wd2" y="hd2"/>
              </a:cxn>
            </a:cxnLst>
            <a:rect l="0" t="0" r="r" b="b"/>
            <a:pathLst>
              <a:path w="21313" h="21600" fill="norm" stroke="1" extrusionOk="0">
                <a:moveTo>
                  <a:pt x="11088" y="0"/>
                </a:moveTo>
                <a:cubicBezTo>
                  <a:pt x="11038" y="0"/>
                  <a:pt x="10988" y="12"/>
                  <a:pt x="10938" y="37"/>
                </a:cubicBezTo>
                <a:cubicBezTo>
                  <a:pt x="10681" y="37"/>
                  <a:pt x="10424" y="92"/>
                  <a:pt x="10224" y="140"/>
                </a:cubicBezTo>
                <a:cubicBezTo>
                  <a:pt x="10068" y="189"/>
                  <a:pt x="9968" y="238"/>
                  <a:pt x="9868" y="287"/>
                </a:cubicBezTo>
                <a:cubicBezTo>
                  <a:pt x="9411" y="489"/>
                  <a:pt x="9104" y="788"/>
                  <a:pt x="9154" y="1136"/>
                </a:cubicBezTo>
                <a:cubicBezTo>
                  <a:pt x="9154" y="1582"/>
                  <a:pt x="9767" y="2027"/>
                  <a:pt x="10631" y="2125"/>
                </a:cubicBezTo>
                <a:lnTo>
                  <a:pt x="10681" y="4263"/>
                </a:lnTo>
                <a:cubicBezTo>
                  <a:pt x="10449" y="4244"/>
                  <a:pt x="10218" y="4232"/>
                  <a:pt x="9986" y="4232"/>
                </a:cubicBezTo>
                <a:cubicBezTo>
                  <a:pt x="8291" y="4232"/>
                  <a:pt x="6639" y="4861"/>
                  <a:pt x="5387" y="5954"/>
                </a:cubicBezTo>
                <a:lnTo>
                  <a:pt x="3247" y="4611"/>
                </a:lnTo>
                <a:cubicBezTo>
                  <a:pt x="3498" y="4067"/>
                  <a:pt x="3448" y="3566"/>
                  <a:pt x="3197" y="3420"/>
                </a:cubicBezTo>
                <a:cubicBezTo>
                  <a:pt x="3091" y="3377"/>
                  <a:pt x="2972" y="3353"/>
                  <a:pt x="2859" y="3353"/>
                </a:cubicBezTo>
                <a:cubicBezTo>
                  <a:pt x="2703" y="3353"/>
                  <a:pt x="2547" y="3402"/>
                  <a:pt x="2428" y="3518"/>
                </a:cubicBezTo>
                <a:lnTo>
                  <a:pt x="2227" y="3670"/>
                </a:lnTo>
                <a:cubicBezTo>
                  <a:pt x="2127" y="3768"/>
                  <a:pt x="1971" y="3915"/>
                  <a:pt x="1871" y="4018"/>
                </a:cubicBezTo>
                <a:lnTo>
                  <a:pt x="1771" y="4214"/>
                </a:lnTo>
                <a:cubicBezTo>
                  <a:pt x="1358" y="4861"/>
                  <a:pt x="1258" y="5557"/>
                  <a:pt x="1614" y="5808"/>
                </a:cubicBezTo>
                <a:cubicBezTo>
                  <a:pt x="1708" y="5856"/>
                  <a:pt x="1802" y="5881"/>
                  <a:pt x="1902" y="5881"/>
                </a:cubicBezTo>
                <a:cubicBezTo>
                  <a:pt x="2184" y="5881"/>
                  <a:pt x="2484" y="5679"/>
                  <a:pt x="2784" y="5307"/>
                </a:cubicBezTo>
                <a:lnTo>
                  <a:pt x="4774" y="6553"/>
                </a:lnTo>
                <a:cubicBezTo>
                  <a:pt x="3197" y="8293"/>
                  <a:pt x="2684" y="10681"/>
                  <a:pt x="3348" y="12916"/>
                </a:cubicBezTo>
                <a:cubicBezTo>
                  <a:pt x="3348" y="12916"/>
                  <a:pt x="3348" y="12965"/>
                  <a:pt x="3348" y="12965"/>
                </a:cubicBezTo>
                <a:cubicBezTo>
                  <a:pt x="3398" y="13111"/>
                  <a:pt x="3448" y="13264"/>
                  <a:pt x="3498" y="13362"/>
                </a:cubicBezTo>
                <a:lnTo>
                  <a:pt x="1258" y="14357"/>
                </a:lnTo>
                <a:cubicBezTo>
                  <a:pt x="1014" y="13954"/>
                  <a:pt x="701" y="13716"/>
                  <a:pt x="425" y="13716"/>
                </a:cubicBezTo>
                <a:cubicBezTo>
                  <a:pt x="363" y="13716"/>
                  <a:pt x="300" y="13734"/>
                  <a:pt x="238" y="13759"/>
                </a:cubicBezTo>
                <a:cubicBezTo>
                  <a:pt x="-13" y="13863"/>
                  <a:pt x="-119" y="14559"/>
                  <a:pt x="188" y="15249"/>
                </a:cubicBezTo>
                <a:cubicBezTo>
                  <a:pt x="188" y="15304"/>
                  <a:pt x="238" y="15353"/>
                  <a:pt x="238" y="15450"/>
                </a:cubicBezTo>
                <a:cubicBezTo>
                  <a:pt x="344" y="15548"/>
                  <a:pt x="444" y="15701"/>
                  <a:pt x="544" y="15798"/>
                </a:cubicBezTo>
                <a:cubicBezTo>
                  <a:pt x="594" y="15896"/>
                  <a:pt x="644" y="15945"/>
                  <a:pt x="701" y="16000"/>
                </a:cubicBezTo>
                <a:cubicBezTo>
                  <a:pt x="813" y="16147"/>
                  <a:pt x="989" y="16214"/>
                  <a:pt x="1183" y="16214"/>
                </a:cubicBezTo>
                <a:cubicBezTo>
                  <a:pt x="1239" y="16214"/>
                  <a:pt x="1301" y="16208"/>
                  <a:pt x="1358" y="16195"/>
                </a:cubicBezTo>
                <a:cubicBezTo>
                  <a:pt x="1664" y="16098"/>
                  <a:pt x="1771" y="15597"/>
                  <a:pt x="1614" y="15053"/>
                </a:cubicBezTo>
                <a:lnTo>
                  <a:pt x="3804" y="14107"/>
                </a:lnTo>
                <a:lnTo>
                  <a:pt x="3804" y="14156"/>
                </a:lnTo>
                <a:cubicBezTo>
                  <a:pt x="3904" y="14308"/>
                  <a:pt x="4011" y="14455"/>
                  <a:pt x="4111" y="14608"/>
                </a:cubicBezTo>
                <a:lnTo>
                  <a:pt x="4211" y="14754"/>
                </a:lnTo>
                <a:cubicBezTo>
                  <a:pt x="4261" y="14907"/>
                  <a:pt x="4367" y="15005"/>
                  <a:pt x="4468" y="15151"/>
                </a:cubicBezTo>
                <a:lnTo>
                  <a:pt x="4568" y="15249"/>
                </a:lnTo>
                <a:cubicBezTo>
                  <a:pt x="4674" y="15402"/>
                  <a:pt x="4774" y="15499"/>
                  <a:pt x="4924" y="15652"/>
                </a:cubicBezTo>
                <a:cubicBezTo>
                  <a:pt x="4924" y="15701"/>
                  <a:pt x="5031" y="15750"/>
                  <a:pt x="5031" y="15750"/>
                </a:cubicBezTo>
                <a:lnTo>
                  <a:pt x="5487" y="16195"/>
                </a:lnTo>
                <a:cubicBezTo>
                  <a:pt x="5638" y="16293"/>
                  <a:pt x="5794" y="16397"/>
                  <a:pt x="5944" y="16544"/>
                </a:cubicBezTo>
                <a:lnTo>
                  <a:pt x="6044" y="16592"/>
                </a:lnTo>
                <a:lnTo>
                  <a:pt x="6507" y="16843"/>
                </a:lnTo>
                <a:lnTo>
                  <a:pt x="6608" y="16940"/>
                </a:lnTo>
                <a:lnTo>
                  <a:pt x="6914" y="17093"/>
                </a:lnTo>
                <a:lnTo>
                  <a:pt x="6251" y="19231"/>
                </a:lnTo>
                <a:cubicBezTo>
                  <a:pt x="6126" y="19212"/>
                  <a:pt x="6001" y="19206"/>
                  <a:pt x="5882" y="19206"/>
                </a:cubicBezTo>
                <a:cubicBezTo>
                  <a:pt x="5187" y="19206"/>
                  <a:pt x="4649" y="19450"/>
                  <a:pt x="4518" y="19878"/>
                </a:cubicBezTo>
                <a:cubicBezTo>
                  <a:pt x="4468" y="20275"/>
                  <a:pt x="4674" y="20623"/>
                  <a:pt x="5031" y="20867"/>
                </a:cubicBezTo>
                <a:cubicBezTo>
                  <a:pt x="5131" y="20922"/>
                  <a:pt x="5231" y="20971"/>
                  <a:pt x="5331" y="21069"/>
                </a:cubicBezTo>
                <a:cubicBezTo>
                  <a:pt x="5538" y="21166"/>
                  <a:pt x="5794" y="21264"/>
                  <a:pt x="5994" y="21368"/>
                </a:cubicBezTo>
                <a:lnTo>
                  <a:pt x="6301" y="21466"/>
                </a:lnTo>
                <a:cubicBezTo>
                  <a:pt x="6651" y="21557"/>
                  <a:pt x="6989" y="21600"/>
                  <a:pt x="7302" y="21600"/>
                </a:cubicBezTo>
                <a:cubicBezTo>
                  <a:pt x="7997" y="21600"/>
                  <a:pt x="8541" y="21380"/>
                  <a:pt x="8647" y="20971"/>
                </a:cubicBezTo>
                <a:cubicBezTo>
                  <a:pt x="8798" y="20519"/>
                  <a:pt x="8291" y="19927"/>
                  <a:pt x="7521" y="19579"/>
                </a:cubicBezTo>
                <a:lnTo>
                  <a:pt x="8084" y="17539"/>
                </a:lnTo>
                <a:lnTo>
                  <a:pt x="8491" y="17637"/>
                </a:lnTo>
                <a:cubicBezTo>
                  <a:pt x="8948" y="17710"/>
                  <a:pt x="9411" y="17753"/>
                  <a:pt x="9868" y="17753"/>
                </a:cubicBezTo>
                <a:cubicBezTo>
                  <a:pt x="10324" y="17753"/>
                  <a:pt x="10781" y="17710"/>
                  <a:pt x="11244" y="17637"/>
                </a:cubicBezTo>
                <a:cubicBezTo>
                  <a:pt x="11651" y="17539"/>
                  <a:pt x="12008" y="17441"/>
                  <a:pt x="12364" y="17337"/>
                </a:cubicBezTo>
                <a:lnTo>
                  <a:pt x="12721" y="17191"/>
                </a:lnTo>
                <a:cubicBezTo>
                  <a:pt x="12971" y="17093"/>
                  <a:pt x="13228" y="16940"/>
                  <a:pt x="13434" y="16843"/>
                </a:cubicBezTo>
                <a:lnTo>
                  <a:pt x="15167" y="18730"/>
                </a:lnTo>
                <a:cubicBezTo>
                  <a:pt x="14704" y="19279"/>
                  <a:pt x="14504" y="19823"/>
                  <a:pt x="14811" y="20122"/>
                </a:cubicBezTo>
                <a:cubicBezTo>
                  <a:pt x="14917" y="20226"/>
                  <a:pt x="15092" y="20287"/>
                  <a:pt x="15311" y="20287"/>
                </a:cubicBezTo>
                <a:cubicBezTo>
                  <a:pt x="15712" y="20287"/>
                  <a:pt x="16250" y="20098"/>
                  <a:pt x="16744" y="19676"/>
                </a:cubicBezTo>
                <a:cubicBezTo>
                  <a:pt x="16794" y="19627"/>
                  <a:pt x="16844" y="19579"/>
                  <a:pt x="16894" y="19530"/>
                </a:cubicBezTo>
                <a:cubicBezTo>
                  <a:pt x="17051" y="19377"/>
                  <a:pt x="17151" y="19231"/>
                  <a:pt x="17301" y="19029"/>
                </a:cubicBezTo>
                <a:cubicBezTo>
                  <a:pt x="17357" y="18980"/>
                  <a:pt x="17408" y="18882"/>
                  <a:pt x="17408" y="18779"/>
                </a:cubicBezTo>
                <a:cubicBezTo>
                  <a:pt x="17608" y="18534"/>
                  <a:pt x="17608" y="18186"/>
                  <a:pt x="17408" y="17887"/>
                </a:cubicBezTo>
                <a:cubicBezTo>
                  <a:pt x="17301" y="17765"/>
                  <a:pt x="17138" y="17710"/>
                  <a:pt x="16944" y="17710"/>
                </a:cubicBezTo>
                <a:cubicBezTo>
                  <a:pt x="16657" y="17710"/>
                  <a:pt x="16294" y="17832"/>
                  <a:pt x="15931" y="18034"/>
                </a:cubicBezTo>
                <a:lnTo>
                  <a:pt x="14298" y="16244"/>
                </a:lnTo>
                <a:lnTo>
                  <a:pt x="14504" y="16098"/>
                </a:lnTo>
                <a:cubicBezTo>
                  <a:pt x="14754" y="15896"/>
                  <a:pt x="14961" y="15652"/>
                  <a:pt x="15218" y="15402"/>
                </a:cubicBezTo>
                <a:cubicBezTo>
                  <a:pt x="15524" y="15053"/>
                  <a:pt x="15774" y="14705"/>
                  <a:pt x="15981" y="14308"/>
                </a:cubicBezTo>
                <a:cubicBezTo>
                  <a:pt x="16081" y="14107"/>
                  <a:pt x="16181" y="13911"/>
                  <a:pt x="16287" y="13710"/>
                </a:cubicBezTo>
                <a:lnTo>
                  <a:pt x="17864" y="14058"/>
                </a:lnTo>
                <a:cubicBezTo>
                  <a:pt x="17864" y="14504"/>
                  <a:pt x="17964" y="14852"/>
                  <a:pt x="18221" y="14907"/>
                </a:cubicBezTo>
                <a:cubicBezTo>
                  <a:pt x="18233" y="14907"/>
                  <a:pt x="18252" y="14907"/>
                  <a:pt x="18265" y="14907"/>
                </a:cubicBezTo>
                <a:cubicBezTo>
                  <a:pt x="18515" y="14907"/>
                  <a:pt x="18840" y="14522"/>
                  <a:pt x="18984" y="13960"/>
                </a:cubicBezTo>
                <a:lnTo>
                  <a:pt x="18984" y="13808"/>
                </a:lnTo>
                <a:cubicBezTo>
                  <a:pt x="18984" y="13710"/>
                  <a:pt x="18984" y="13563"/>
                  <a:pt x="18984" y="13460"/>
                </a:cubicBezTo>
                <a:cubicBezTo>
                  <a:pt x="18984" y="13362"/>
                  <a:pt x="18984" y="13313"/>
                  <a:pt x="18984" y="13264"/>
                </a:cubicBezTo>
                <a:cubicBezTo>
                  <a:pt x="18934" y="13014"/>
                  <a:pt x="18834" y="12867"/>
                  <a:pt x="18628" y="12818"/>
                </a:cubicBezTo>
                <a:cubicBezTo>
                  <a:pt x="18615" y="12812"/>
                  <a:pt x="18603" y="12812"/>
                  <a:pt x="18584" y="12812"/>
                </a:cubicBezTo>
                <a:cubicBezTo>
                  <a:pt x="18415" y="12812"/>
                  <a:pt x="18108" y="13050"/>
                  <a:pt x="17964" y="13411"/>
                </a:cubicBezTo>
                <a:lnTo>
                  <a:pt x="16488" y="13111"/>
                </a:lnTo>
                <a:cubicBezTo>
                  <a:pt x="16588" y="12867"/>
                  <a:pt x="16644" y="12666"/>
                  <a:pt x="16694" y="12415"/>
                </a:cubicBezTo>
                <a:cubicBezTo>
                  <a:pt x="16744" y="12171"/>
                  <a:pt x="16794" y="11921"/>
                  <a:pt x="16844" y="11670"/>
                </a:cubicBezTo>
                <a:lnTo>
                  <a:pt x="16844" y="10278"/>
                </a:lnTo>
                <a:cubicBezTo>
                  <a:pt x="16844" y="10131"/>
                  <a:pt x="16844" y="10082"/>
                  <a:pt x="16794" y="9985"/>
                </a:cubicBezTo>
                <a:cubicBezTo>
                  <a:pt x="16744" y="9930"/>
                  <a:pt x="16794" y="9832"/>
                  <a:pt x="16744" y="9783"/>
                </a:cubicBezTo>
                <a:lnTo>
                  <a:pt x="19191" y="8892"/>
                </a:lnTo>
                <a:cubicBezTo>
                  <a:pt x="19529" y="9557"/>
                  <a:pt x="20017" y="9979"/>
                  <a:pt x="20436" y="9979"/>
                </a:cubicBezTo>
                <a:cubicBezTo>
                  <a:pt x="20517" y="9979"/>
                  <a:pt x="20592" y="9966"/>
                  <a:pt x="20668" y="9930"/>
                </a:cubicBezTo>
                <a:cubicBezTo>
                  <a:pt x="21381" y="9734"/>
                  <a:pt x="21481" y="8690"/>
                  <a:pt x="21074" y="7597"/>
                </a:cubicBezTo>
                <a:cubicBezTo>
                  <a:pt x="21074" y="7499"/>
                  <a:pt x="21024" y="7395"/>
                  <a:pt x="20974" y="7347"/>
                </a:cubicBezTo>
                <a:cubicBezTo>
                  <a:pt x="20868" y="7096"/>
                  <a:pt x="20768" y="6901"/>
                  <a:pt x="20618" y="6699"/>
                </a:cubicBezTo>
                <a:cubicBezTo>
                  <a:pt x="20511" y="6602"/>
                  <a:pt x="20461" y="6553"/>
                  <a:pt x="20361" y="6455"/>
                </a:cubicBezTo>
                <a:cubicBezTo>
                  <a:pt x="20179" y="6150"/>
                  <a:pt x="19848" y="5997"/>
                  <a:pt x="19491" y="5997"/>
                </a:cubicBezTo>
                <a:cubicBezTo>
                  <a:pt x="19441" y="5997"/>
                  <a:pt x="19391" y="5997"/>
                  <a:pt x="19341" y="6003"/>
                </a:cubicBezTo>
                <a:cubicBezTo>
                  <a:pt x="18884" y="6205"/>
                  <a:pt x="18678" y="6901"/>
                  <a:pt x="18834" y="7744"/>
                </a:cubicBezTo>
                <a:lnTo>
                  <a:pt x="16488" y="8592"/>
                </a:lnTo>
                <a:cubicBezTo>
                  <a:pt x="16438" y="8489"/>
                  <a:pt x="16388" y="8391"/>
                  <a:pt x="16338" y="8244"/>
                </a:cubicBezTo>
                <a:cubicBezTo>
                  <a:pt x="16287" y="8195"/>
                  <a:pt x="16287" y="8140"/>
                  <a:pt x="16231" y="8043"/>
                </a:cubicBezTo>
                <a:cubicBezTo>
                  <a:pt x="16181" y="7896"/>
                  <a:pt x="16081" y="7792"/>
                  <a:pt x="16031" y="7646"/>
                </a:cubicBezTo>
                <a:lnTo>
                  <a:pt x="15881" y="7444"/>
                </a:lnTo>
                <a:cubicBezTo>
                  <a:pt x="15824" y="7298"/>
                  <a:pt x="15724" y="7200"/>
                  <a:pt x="15624" y="7047"/>
                </a:cubicBezTo>
                <a:cubicBezTo>
                  <a:pt x="15624" y="6998"/>
                  <a:pt x="15574" y="6950"/>
                  <a:pt x="15524" y="6950"/>
                </a:cubicBezTo>
                <a:cubicBezTo>
                  <a:pt x="15368" y="6748"/>
                  <a:pt x="15218" y="6553"/>
                  <a:pt x="15061" y="6351"/>
                </a:cubicBezTo>
                <a:lnTo>
                  <a:pt x="16181" y="5460"/>
                </a:lnTo>
                <a:cubicBezTo>
                  <a:pt x="16394" y="5667"/>
                  <a:pt x="16657" y="5777"/>
                  <a:pt x="16863" y="5777"/>
                </a:cubicBezTo>
                <a:cubicBezTo>
                  <a:pt x="16957" y="5777"/>
                  <a:pt x="17038" y="5753"/>
                  <a:pt x="17101" y="5710"/>
                </a:cubicBezTo>
                <a:cubicBezTo>
                  <a:pt x="17251" y="5557"/>
                  <a:pt x="17201" y="5014"/>
                  <a:pt x="16844" y="4562"/>
                </a:cubicBezTo>
                <a:lnTo>
                  <a:pt x="16744" y="4415"/>
                </a:lnTo>
                <a:cubicBezTo>
                  <a:pt x="16644" y="4366"/>
                  <a:pt x="16538" y="4263"/>
                  <a:pt x="16438" y="4165"/>
                </a:cubicBezTo>
                <a:lnTo>
                  <a:pt x="16287" y="4116"/>
                </a:lnTo>
                <a:cubicBezTo>
                  <a:pt x="16181" y="4043"/>
                  <a:pt x="16081" y="4006"/>
                  <a:pt x="15981" y="4006"/>
                </a:cubicBezTo>
                <a:cubicBezTo>
                  <a:pt x="15881" y="4006"/>
                  <a:pt x="15774" y="4043"/>
                  <a:pt x="15674" y="4116"/>
                </a:cubicBezTo>
                <a:cubicBezTo>
                  <a:pt x="15468" y="4263"/>
                  <a:pt x="15524" y="4611"/>
                  <a:pt x="15774" y="5014"/>
                </a:cubicBezTo>
                <a:lnTo>
                  <a:pt x="14604" y="5954"/>
                </a:lnTo>
                <a:cubicBezTo>
                  <a:pt x="13841" y="5307"/>
                  <a:pt x="12921" y="4812"/>
                  <a:pt x="11957" y="4562"/>
                </a:cubicBezTo>
                <a:lnTo>
                  <a:pt x="11957" y="2125"/>
                </a:lnTo>
                <a:cubicBezTo>
                  <a:pt x="12821" y="1979"/>
                  <a:pt x="13434" y="1533"/>
                  <a:pt x="13434" y="1081"/>
                </a:cubicBezTo>
                <a:cubicBezTo>
                  <a:pt x="13434" y="470"/>
                  <a:pt x="12514" y="37"/>
                  <a:pt x="11419" y="37"/>
                </a:cubicBezTo>
                <a:cubicBezTo>
                  <a:pt x="11363" y="37"/>
                  <a:pt x="11300" y="37"/>
                  <a:pt x="11244" y="37"/>
                </a:cubicBezTo>
                <a:cubicBezTo>
                  <a:pt x="11194" y="12"/>
                  <a:pt x="11138" y="0"/>
                  <a:pt x="11088"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355" name="Google Shape;255;p25"/>
          <p:cNvSpPr/>
          <p:nvPr/>
        </p:nvSpPr>
        <p:spPr>
          <a:xfrm>
            <a:off x="7978705" y="453792"/>
            <a:ext cx="623820" cy="647767"/>
          </a:xfrm>
          <a:custGeom>
            <a:avLst/>
            <a:gdLst/>
            <a:ahLst/>
            <a:cxnLst>
              <a:cxn ang="0">
                <a:pos x="wd2" y="hd2"/>
              </a:cxn>
              <a:cxn ang="5400000">
                <a:pos x="wd2" y="hd2"/>
              </a:cxn>
              <a:cxn ang="10800000">
                <a:pos x="wd2" y="hd2"/>
              </a:cxn>
              <a:cxn ang="16200000">
                <a:pos x="wd2" y="hd2"/>
              </a:cxn>
            </a:cxnLst>
            <a:rect l="0" t="0" r="r" b="b"/>
            <a:pathLst>
              <a:path w="21313" h="21600" fill="norm" stroke="1" extrusionOk="0">
                <a:moveTo>
                  <a:pt x="11088" y="0"/>
                </a:moveTo>
                <a:cubicBezTo>
                  <a:pt x="11038" y="0"/>
                  <a:pt x="10988" y="12"/>
                  <a:pt x="10938" y="37"/>
                </a:cubicBezTo>
                <a:cubicBezTo>
                  <a:pt x="10681" y="37"/>
                  <a:pt x="10424" y="92"/>
                  <a:pt x="10224" y="140"/>
                </a:cubicBezTo>
                <a:cubicBezTo>
                  <a:pt x="10068" y="189"/>
                  <a:pt x="9968" y="238"/>
                  <a:pt x="9868" y="287"/>
                </a:cubicBezTo>
                <a:cubicBezTo>
                  <a:pt x="9411" y="489"/>
                  <a:pt x="9104" y="788"/>
                  <a:pt x="9154" y="1136"/>
                </a:cubicBezTo>
                <a:cubicBezTo>
                  <a:pt x="9154" y="1582"/>
                  <a:pt x="9767" y="2027"/>
                  <a:pt x="10631" y="2125"/>
                </a:cubicBezTo>
                <a:lnTo>
                  <a:pt x="10681" y="4263"/>
                </a:lnTo>
                <a:cubicBezTo>
                  <a:pt x="10449" y="4244"/>
                  <a:pt x="10218" y="4232"/>
                  <a:pt x="9986" y="4232"/>
                </a:cubicBezTo>
                <a:cubicBezTo>
                  <a:pt x="8291" y="4232"/>
                  <a:pt x="6639" y="4861"/>
                  <a:pt x="5387" y="5954"/>
                </a:cubicBezTo>
                <a:lnTo>
                  <a:pt x="3247" y="4611"/>
                </a:lnTo>
                <a:cubicBezTo>
                  <a:pt x="3498" y="4067"/>
                  <a:pt x="3448" y="3566"/>
                  <a:pt x="3197" y="3420"/>
                </a:cubicBezTo>
                <a:cubicBezTo>
                  <a:pt x="3091" y="3377"/>
                  <a:pt x="2972" y="3353"/>
                  <a:pt x="2859" y="3353"/>
                </a:cubicBezTo>
                <a:cubicBezTo>
                  <a:pt x="2703" y="3353"/>
                  <a:pt x="2547" y="3402"/>
                  <a:pt x="2428" y="3518"/>
                </a:cubicBezTo>
                <a:lnTo>
                  <a:pt x="2227" y="3670"/>
                </a:lnTo>
                <a:cubicBezTo>
                  <a:pt x="2127" y="3768"/>
                  <a:pt x="1971" y="3915"/>
                  <a:pt x="1871" y="4018"/>
                </a:cubicBezTo>
                <a:lnTo>
                  <a:pt x="1771" y="4214"/>
                </a:lnTo>
                <a:cubicBezTo>
                  <a:pt x="1358" y="4861"/>
                  <a:pt x="1258" y="5557"/>
                  <a:pt x="1614" y="5808"/>
                </a:cubicBezTo>
                <a:cubicBezTo>
                  <a:pt x="1708" y="5856"/>
                  <a:pt x="1802" y="5881"/>
                  <a:pt x="1902" y="5881"/>
                </a:cubicBezTo>
                <a:cubicBezTo>
                  <a:pt x="2184" y="5881"/>
                  <a:pt x="2484" y="5679"/>
                  <a:pt x="2784" y="5307"/>
                </a:cubicBezTo>
                <a:lnTo>
                  <a:pt x="4774" y="6553"/>
                </a:lnTo>
                <a:cubicBezTo>
                  <a:pt x="3197" y="8293"/>
                  <a:pt x="2684" y="10681"/>
                  <a:pt x="3348" y="12916"/>
                </a:cubicBezTo>
                <a:cubicBezTo>
                  <a:pt x="3348" y="12916"/>
                  <a:pt x="3348" y="12965"/>
                  <a:pt x="3348" y="12965"/>
                </a:cubicBezTo>
                <a:cubicBezTo>
                  <a:pt x="3398" y="13111"/>
                  <a:pt x="3448" y="13264"/>
                  <a:pt x="3498" y="13362"/>
                </a:cubicBezTo>
                <a:lnTo>
                  <a:pt x="1258" y="14357"/>
                </a:lnTo>
                <a:cubicBezTo>
                  <a:pt x="1014" y="13954"/>
                  <a:pt x="701" y="13716"/>
                  <a:pt x="425" y="13716"/>
                </a:cubicBezTo>
                <a:cubicBezTo>
                  <a:pt x="363" y="13716"/>
                  <a:pt x="300" y="13734"/>
                  <a:pt x="238" y="13759"/>
                </a:cubicBezTo>
                <a:cubicBezTo>
                  <a:pt x="-13" y="13863"/>
                  <a:pt x="-119" y="14559"/>
                  <a:pt x="188" y="15249"/>
                </a:cubicBezTo>
                <a:cubicBezTo>
                  <a:pt x="188" y="15304"/>
                  <a:pt x="238" y="15353"/>
                  <a:pt x="238" y="15450"/>
                </a:cubicBezTo>
                <a:cubicBezTo>
                  <a:pt x="344" y="15548"/>
                  <a:pt x="444" y="15701"/>
                  <a:pt x="544" y="15798"/>
                </a:cubicBezTo>
                <a:cubicBezTo>
                  <a:pt x="594" y="15896"/>
                  <a:pt x="644" y="15945"/>
                  <a:pt x="701" y="16000"/>
                </a:cubicBezTo>
                <a:cubicBezTo>
                  <a:pt x="813" y="16147"/>
                  <a:pt x="989" y="16214"/>
                  <a:pt x="1183" y="16214"/>
                </a:cubicBezTo>
                <a:cubicBezTo>
                  <a:pt x="1239" y="16214"/>
                  <a:pt x="1301" y="16208"/>
                  <a:pt x="1358" y="16195"/>
                </a:cubicBezTo>
                <a:cubicBezTo>
                  <a:pt x="1664" y="16098"/>
                  <a:pt x="1771" y="15597"/>
                  <a:pt x="1614" y="15053"/>
                </a:cubicBezTo>
                <a:lnTo>
                  <a:pt x="3804" y="14107"/>
                </a:lnTo>
                <a:lnTo>
                  <a:pt x="3804" y="14156"/>
                </a:lnTo>
                <a:cubicBezTo>
                  <a:pt x="3904" y="14308"/>
                  <a:pt x="4011" y="14455"/>
                  <a:pt x="4111" y="14608"/>
                </a:cubicBezTo>
                <a:lnTo>
                  <a:pt x="4211" y="14754"/>
                </a:lnTo>
                <a:cubicBezTo>
                  <a:pt x="4261" y="14907"/>
                  <a:pt x="4367" y="15005"/>
                  <a:pt x="4468" y="15151"/>
                </a:cubicBezTo>
                <a:lnTo>
                  <a:pt x="4568" y="15249"/>
                </a:lnTo>
                <a:cubicBezTo>
                  <a:pt x="4674" y="15402"/>
                  <a:pt x="4774" y="15499"/>
                  <a:pt x="4924" y="15652"/>
                </a:cubicBezTo>
                <a:cubicBezTo>
                  <a:pt x="4924" y="15701"/>
                  <a:pt x="5031" y="15750"/>
                  <a:pt x="5031" y="15750"/>
                </a:cubicBezTo>
                <a:lnTo>
                  <a:pt x="5487" y="16195"/>
                </a:lnTo>
                <a:cubicBezTo>
                  <a:pt x="5638" y="16293"/>
                  <a:pt x="5794" y="16397"/>
                  <a:pt x="5944" y="16544"/>
                </a:cubicBezTo>
                <a:lnTo>
                  <a:pt x="6044" y="16592"/>
                </a:lnTo>
                <a:lnTo>
                  <a:pt x="6507" y="16843"/>
                </a:lnTo>
                <a:lnTo>
                  <a:pt x="6608" y="16940"/>
                </a:lnTo>
                <a:lnTo>
                  <a:pt x="6914" y="17093"/>
                </a:lnTo>
                <a:lnTo>
                  <a:pt x="6251" y="19231"/>
                </a:lnTo>
                <a:cubicBezTo>
                  <a:pt x="6126" y="19212"/>
                  <a:pt x="6001" y="19206"/>
                  <a:pt x="5882" y="19206"/>
                </a:cubicBezTo>
                <a:cubicBezTo>
                  <a:pt x="5187" y="19206"/>
                  <a:pt x="4649" y="19450"/>
                  <a:pt x="4518" y="19878"/>
                </a:cubicBezTo>
                <a:cubicBezTo>
                  <a:pt x="4468" y="20275"/>
                  <a:pt x="4674" y="20623"/>
                  <a:pt x="5031" y="20867"/>
                </a:cubicBezTo>
                <a:cubicBezTo>
                  <a:pt x="5131" y="20922"/>
                  <a:pt x="5231" y="20971"/>
                  <a:pt x="5331" y="21069"/>
                </a:cubicBezTo>
                <a:cubicBezTo>
                  <a:pt x="5538" y="21166"/>
                  <a:pt x="5794" y="21264"/>
                  <a:pt x="5994" y="21368"/>
                </a:cubicBezTo>
                <a:lnTo>
                  <a:pt x="6301" y="21466"/>
                </a:lnTo>
                <a:cubicBezTo>
                  <a:pt x="6651" y="21557"/>
                  <a:pt x="6989" y="21600"/>
                  <a:pt x="7302" y="21600"/>
                </a:cubicBezTo>
                <a:cubicBezTo>
                  <a:pt x="7997" y="21600"/>
                  <a:pt x="8541" y="21380"/>
                  <a:pt x="8647" y="20971"/>
                </a:cubicBezTo>
                <a:cubicBezTo>
                  <a:pt x="8798" y="20519"/>
                  <a:pt x="8291" y="19927"/>
                  <a:pt x="7521" y="19579"/>
                </a:cubicBezTo>
                <a:lnTo>
                  <a:pt x="8084" y="17539"/>
                </a:lnTo>
                <a:lnTo>
                  <a:pt x="8491" y="17637"/>
                </a:lnTo>
                <a:cubicBezTo>
                  <a:pt x="8948" y="17710"/>
                  <a:pt x="9411" y="17753"/>
                  <a:pt x="9868" y="17753"/>
                </a:cubicBezTo>
                <a:cubicBezTo>
                  <a:pt x="10324" y="17753"/>
                  <a:pt x="10781" y="17710"/>
                  <a:pt x="11244" y="17637"/>
                </a:cubicBezTo>
                <a:cubicBezTo>
                  <a:pt x="11651" y="17539"/>
                  <a:pt x="12008" y="17441"/>
                  <a:pt x="12364" y="17337"/>
                </a:cubicBezTo>
                <a:lnTo>
                  <a:pt x="12721" y="17191"/>
                </a:lnTo>
                <a:cubicBezTo>
                  <a:pt x="12971" y="17093"/>
                  <a:pt x="13228" y="16940"/>
                  <a:pt x="13434" y="16843"/>
                </a:cubicBezTo>
                <a:lnTo>
                  <a:pt x="15167" y="18730"/>
                </a:lnTo>
                <a:cubicBezTo>
                  <a:pt x="14704" y="19279"/>
                  <a:pt x="14504" y="19823"/>
                  <a:pt x="14811" y="20122"/>
                </a:cubicBezTo>
                <a:cubicBezTo>
                  <a:pt x="14917" y="20226"/>
                  <a:pt x="15092" y="20287"/>
                  <a:pt x="15311" y="20287"/>
                </a:cubicBezTo>
                <a:cubicBezTo>
                  <a:pt x="15712" y="20287"/>
                  <a:pt x="16250" y="20098"/>
                  <a:pt x="16744" y="19676"/>
                </a:cubicBezTo>
                <a:cubicBezTo>
                  <a:pt x="16794" y="19627"/>
                  <a:pt x="16844" y="19579"/>
                  <a:pt x="16894" y="19530"/>
                </a:cubicBezTo>
                <a:cubicBezTo>
                  <a:pt x="17051" y="19377"/>
                  <a:pt x="17151" y="19231"/>
                  <a:pt x="17301" y="19029"/>
                </a:cubicBezTo>
                <a:cubicBezTo>
                  <a:pt x="17357" y="18980"/>
                  <a:pt x="17408" y="18882"/>
                  <a:pt x="17408" y="18779"/>
                </a:cubicBezTo>
                <a:cubicBezTo>
                  <a:pt x="17608" y="18534"/>
                  <a:pt x="17608" y="18186"/>
                  <a:pt x="17408" y="17887"/>
                </a:cubicBezTo>
                <a:cubicBezTo>
                  <a:pt x="17301" y="17765"/>
                  <a:pt x="17138" y="17710"/>
                  <a:pt x="16944" y="17710"/>
                </a:cubicBezTo>
                <a:cubicBezTo>
                  <a:pt x="16657" y="17710"/>
                  <a:pt x="16294" y="17832"/>
                  <a:pt x="15931" y="18034"/>
                </a:cubicBezTo>
                <a:lnTo>
                  <a:pt x="14298" y="16244"/>
                </a:lnTo>
                <a:lnTo>
                  <a:pt x="14504" y="16098"/>
                </a:lnTo>
                <a:cubicBezTo>
                  <a:pt x="14754" y="15896"/>
                  <a:pt x="14961" y="15652"/>
                  <a:pt x="15218" y="15402"/>
                </a:cubicBezTo>
                <a:cubicBezTo>
                  <a:pt x="15524" y="15053"/>
                  <a:pt x="15774" y="14705"/>
                  <a:pt x="15981" y="14308"/>
                </a:cubicBezTo>
                <a:cubicBezTo>
                  <a:pt x="16081" y="14107"/>
                  <a:pt x="16181" y="13911"/>
                  <a:pt x="16287" y="13710"/>
                </a:cubicBezTo>
                <a:lnTo>
                  <a:pt x="17864" y="14058"/>
                </a:lnTo>
                <a:cubicBezTo>
                  <a:pt x="17864" y="14504"/>
                  <a:pt x="17964" y="14852"/>
                  <a:pt x="18221" y="14907"/>
                </a:cubicBezTo>
                <a:cubicBezTo>
                  <a:pt x="18233" y="14907"/>
                  <a:pt x="18252" y="14907"/>
                  <a:pt x="18265" y="14907"/>
                </a:cubicBezTo>
                <a:cubicBezTo>
                  <a:pt x="18515" y="14907"/>
                  <a:pt x="18840" y="14522"/>
                  <a:pt x="18984" y="13960"/>
                </a:cubicBezTo>
                <a:lnTo>
                  <a:pt x="18984" y="13808"/>
                </a:lnTo>
                <a:cubicBezTo>
                  <a:pt x="18984" y="13710"/>
                  <a:pt x="18984" y="13563"/>
                  <a:pt x="18984" y="13460"/>
                </a:cubicBezTo>
                <a:cubicBezTo>
                  <a:pt x="18984" y="13362"/>
                  <a:pt x="18984" y="13313"/>
                  <a:pt x="18984" y="13264"/>
                </a:cubicBezTo>
                <a:cubicBezTo>
                  <a:pt x="18934" y="13014"/>
                  <a:pt x="18834" y="12867"/>
                  <a:pt x="18628" y="12818"/>
                </a:cubicBezTo>
                <a:cubicBezTo>
                  <a:pt x="18615" y="12812"/>
                  <a:pt x="18603" y="12812"/>
                  <a:pt x="18584" y="12812"/>
                </a:cubicBezTo>
                <a:cubicBezTo>
                  <a:pt x="18415" y="12812"/>
                  <a:pt x="18108" y="13050"/>
                  <a:pt x="17964" y="13411"/>
                </a:cubicBezTo>
                <a:lnTo>
                  <a:pt x="16488" y="13111"/>
                </a:lnTo>
                <a:cubicBezTo>
                  <a:pt x="16588" y="12867"/>
                  <a:pt x="16644" y="12666"/>
                  <a:pt x="16694" y="12415"/>
                </a:cubicBezTo>
                <a:cubicBezTo>
                  <a:pt x="16744" y="12171"/>
                  <a:pt x="16794" y="11921"/>
                  <a:pt x="16844" y="11670"/>
                </a:cubicBezTo>
                <a:lnTo>
                  <a:pt x="16844" y="10278"/>
                </a:lnTo>
                <a:cubicBezTo>
                  <a:pt x="16844" y="10131"/>
                  <a:pt x="16844" y="10082"/>
                  <a:pt x="16794" y="9985"/>
                </a:cubicBezTo>
                <a:cubicBezTo>
                  <a:pt x="16744" y="9930"/>
                  <a:pt x="16794" y="9832"/>
                  <a:pt x="16744" y="9783"/>
                </a:cubicBezTo>
                <a:lnTo>
                  <a:pt x="19191" y="8892"/>
                </a:lnTo>
                <a:cubicBezTo>
                  <a:pt x="19529" y="9557"/>
                  <a:pt x="20017" y="9979"/>
                  <a:pt x="20436" y="9979"/>
                </a:cubicBezTo>
                <a:cubicBezTo>
                  <a:pt x="20517" y="9979"/>
                  <a:pt x="20592" y="9966"/>
                  <a:pt x="20668" y="9930"/>
                </a:cubicBezTo>
                <a:cubicBezTo>
                  <a:pt x="21381" y="9734"/>
                  <a:pt x="21481" y="8690"/>
                  <a:pt x="21074" y="7597"/>
                </a:cubicBezTo>
                <a:cubicBezTo>
                  <a:pt x="21074" y="7499"/>
                  <a:pt x="21024" y="7395"/>
                  <a:pt x="20974" y="7347"/>
                </a:cubicBezTo>
                <a:cubicBezTo>
                  <a:pt x="20868" y="7096"/>
                  <a:pt x="20768" y="6901"/>
                  <a:pt x="20618" y="6699"/>
                </a:cubicBezTo>
                <a:cubicBezTo>
                  <a:pt x="20511" y="6602"/>
                  <a:pt x="20461" y="6553"/>
                  <a:pt x="20361" y="6455"/>
                </a:cubicBezTo>
                <a:cubicBezTo>
                  <a:pt x="20179" y="6150"/>
                  <a:pt x="19848" y="5997"/>
                  <a:pt x="19491" y="5997"/>
                </a:cubicBezTo>
                <a:cubicBezTo>
                  <a:pt x="19441" y="5997"/>
                  <a:pt x="19391" y="5997"/>
                  <a:pt x="19341" y="6003"/>
                </a:cubicBezTo>
                <a:cubicBezTo>
                  <a:pt x="18884" y="6205"/>
                  <a:pt x="18678" y="6901"/>
                  <a:pt x="18834" y="7744"/>
                </a:cubicBezTo>
                <a:lnTo>
                  <a:pt x="16488" y="8592"/>
                </a:lnTo>
                <a:cubicBezTo>
                  <a:pt x="16438" y="8489"/>
                  <a:pt x="16388" y="8391"/>
                  <a:pt x="16338" y="8244"/>
                </a:cubicBezTo>
                <a:cubicBezTo>
                  <a:pt x="16287" y="8195"/>
                  <a:pt x="16287" y="8140"/>
                  <a:pt x="16231" y="8043"/>
                </a:cubicBezTo>
                <a:cubicBezTo>
                  <a:pt x="16181" y="7896"/>
                  <a:pt x="16081" y="7792"/>
                  <a:pt x="16031" y="7646"/>
                </a:cubicBezTo>
                <a:lnTo>
                  <a:pt x="15881" y="7444"/>
                </a:lnTo>
                <a:cubicBezTo>
                  <a:pt x="15824" y="7298"/>
                  <a:pt x="15724" y="7200"/>
                  <a:pt x="15624" y="7047"/>
                </a:cubicBezTo>
                <a:cubicBezTo>
                  <a:pt x="15624" y="6998"/>
                  <a:pt x="15574" y="6950"/>
                  <a:pt x="15524" y="6950"/>
                </a:cubicBezTo>
                <a:cubicBezTo>
                  <a:pt x="15368" y="6748"/>
                  <a:pt x="15218" y="6553"/>
                  <a:pt x="15061" y="6351"/>
                </a:cubicBezTo>
                <a:lnTo>
                  <a:pt x="16181" y="5460"/>
                </a:lnTo>
                <a:cubicBezTo>
                  <a:pt x="16394" y="5667"/>
                  <a:pt x="16657" y="5777"/>
                  <a:pt x="16863" y="5777"/>
                </a:cubicBezTo>
                <a:cubicBezTo>
                  <a:pt x="16957" y="5777"/>
                  <a:pt x="17038" y="5753"/>
                  <a:pt x="17101" y="5710"/>
                </a:cubicBezTo>
                <a:cubicBezTo>
                  <a:pt x="17251" y="5557"/>
                  <a:pt x="17201" y="5014"/>
                  <a:pt x="16844" y="4562"/>
                </a:cubicBezTo>
                <a:lnTo>
                  <a:pt x="16744" y="4415"/>
                </a:lnTo>
                <a:cubicBezTo>
                  <a:pt x="16644" y="4366"/>
                  <a:pt x="16538" y="4263"/>
                  <a:pt x="16438" y="4165"/>
                </a:cubicBezTo>
                <a:lnTo>
                  <a:pt x="16287" y="4116"/>
                </a:lnTo>
                <a:cubicBezTo>
                  <a:pt x="16181" y="4043"/>
                  <a:pt x="16081" y="4006"/>
                  <a:pt x="15981" y="4006"/>
                </a:cubicBezTo>
                <a:cubicBezTo>
                  <a:pt x="15881" y="4006"/>
                  <a:pt x="15774" y="4043"/>
                  <a:pt x="15674" y="4116"/>
                </a:cubicBezTo>
                <a:cubicBezTo>
                  <a:pt x="15468" y="4263"/>
                  <a:pt x="15524" y="4611"/>
                  <a:pt x="15774" y="5014"/>
                </a:cubicBezTo>
                <a:lnTo>
                  <a:pt x="14604" y="5954"/>
                </a:lnTo>
                <a:cubicBezTo>
                  <a:pt x="13841" y="5307"/>
                  <a:pt x="12921" y="4812"/>
                  <a:pt x="11957" y="4562"/>
                </a:cubicBezTo>
                <a:lnTo>
                  <a:pt x="11957" y="2125"/>
                </a:lnTo>
                <a:cubicBezTo>
                  <a:pt x="12821" y="1979"/>
                  <a:pt x="13434" y="1533"/>
                  <a:pt x="13434" y="1081"/>
                </a:cubicBezTo>
                <a:cubicBezTo>
                  <a:pt x="13434" y="470"/>
                  <a:pt x="12514" y="37"/>
                  <a:pt x="11419" y="37"/>
                </a:cubicBezTo>
                <a:cubicBezTo>
                  <a:pt x="11363" y="37"/>
                  <a:pt x="11300" y="37"/>
                  <a:pt x="11244" y="37"/>
                </a:cubicBezTo>
                <a:cubicBezTo>
                  <a:pt x="11194" y="12"/>
                  <a:pt x="11138" y="0"/>
                  <a:pt x="11088" y="0"/>
                </a:cubicBez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356" name="Google Shape;256;p25"/>
          <p:cNvSpPr/>
          <p:nvPr/>
        </p:nvSpPr>
        <p:spPr>
          <a:xfrm>
            <a:off x="516290" y="4181300"/>
            <a:ext cx="406477" cy="422080"/>
          </a:xfrm>
          <a:custGeom>
            <a:avLst/>
            <a:gdLst/>
            <a:ahLst/>
            <a:cxnLst>
              <a:cxn ang="0">
                <a:pos x="wd2" y="hd2"/>
              </a:cxn>
              <a:cxn ang="5400000">
                <a:pos x="wd2" y="hd2"/>
              </a:cxn>
              <a:cxn ang="10800000">
                <a:pos x="wd2" y="hd2"/>
              </a:cxn>
              <a:cxn ang="16200000">
                <a:pos x="wd2" y="hd2"/>
              </a:cxn>
            </a:cxnLst>
            <a:rect l="0" t="0" r="r" b="b"/>
            <a:pathLst>
              <a:path w="21313" h="21600" fill="norm" stroke="1" extrusionOk="0">
                <a:moveTo>
                  <a:pt x="11088" y="0"/>
                </a:moveTo>
                <a:cubicBezTo>
                  <a:pt x="11038" y="0"/>
                  <a:pt x="10988" y="12"/>
                  <a:pt x="10938" y="37"/>
                </a:cubicBezTo>
                <a:cubicBezTo>
                  <a:pt x="10681" y="37"/>
                  <a:pt x="10424" y="92"/>
                  <a:pt x="10224" y="140"/>
                </a:cubicBezTo>
                <a:cubicBezTo>
                  <a:pt x="10068" y="189"/>
                  <a:pt x="9968" y="238"/>
                  <a:pt x="9868" y="287"/>
                </a:cubicBezTo>
                <a:cubicBezTo>
                  <a:pt x="9411" y="489"/>
                  <a:pt x="9104" y="788"/>
                  <a:pt x="9154" y="1136"/>
                </a:cubicBezTo>
                <a:cubicBezTo>
                  <a:pt x="9154" y="1582"/>
                  <a:pt x="9767" y="2027"/>
                  <a:pt x="10631" y="2125"/>
                </a:cubicBezTo>
                <a:lnTo>
                  <a:pt x="10681" y="4263"/>
                </a:lnTo>
                <a:cubicBezTo>
                  <a:pt x="10449" y="4244"/>
                  <a:pt x="10218" y="4232"/>
                  <a:pt x="9986" y="4232"/>
                </a:cubicBezTo>
                <a:cubicBezTo>
                  <a:pt x="8291" y="4232"/>
                  <a:pt x="6639" y="4861"/>
                  <a:pt x="5387" y="5954"/>
                </a:cubicBezTo>
                <a:lnTo>
                  <a:pt x="3247" y="4611"/>
                </a:lnTo>
                <a:cubicBezTo>
                  <a:pt x="3498" y="4067"/>
                  <a:pt x="3448" y="3566"/>
                  <a:pt x="3197" y="3420"/>
                </a:cubicBezTo>
                <a:cubicBezTo>
                  <a:pt x="3091" y="3377"/>
                  <a:pt x="2972" y="3353"/>
                  <a:pt x="2859" y="3353"/>
                </a:cubicBezTo>
                <a:cubicBezTo>
                  <a:pt x="2703" y="3353"/>
                  <a:pt x="2547" y="3402"/>
                  <a:pt x="2428" y="3518"/>
                </a:cubicBezTo>
                <a:lnTo>
                  <a:pt x="2227" y="3670"/>
                </a:lnTo>
                <a:cubicBezTo>
                  <a:pt x="2127" y="3768"/>
                  <a:pt x="1971" y="3915"/>
                  <a:pt x="1871" y="4018"/>
                </a:cubicBezTo>
                <a:lnTo>
                  <a:pt x="1771" y="4214"/>
                </a:lnTo>
                <a:cubicBezTo>
                  <a:pt x="1358" y="4861"/>
                  <a:pt x="1258" y="5557"/>
                  <a:pt x="1614" y="5808"/>
                </a:cubicBezTo>
                <a:cubicBezTo>
                  <a:pt x="1708" y="5856"/>
                  <a:pt x="1802" y="5881"/>
                  <a:pt x="1902" y="5881"/>
                </a:cubicBezTo>
                <a:cubicBezTo>
                  <a:pt x="2184" y="5881"/>
                  <a:pt x="2484" y="5679"/>
                  <a:pt x="2784" y="5307"/>
                </a:cubicBezTo>
                <a:lnTo>
                  <a:pt x="4774" y="6553"/>
                </a:lnTo>
                <a:cubicBezTo>
                  <a:pt x="3197" y="8293"/>
                  <a:pt x="2684" y="10681"/>
                  <a:pt x="3348" y="12916"/>
                </a:cubicBezTo>
                <a:cubicBezTo>
                  <a:pt x="3348" y="12916"/>
                  <a:pt x="3348" y="12965"/>
                  <a:pt x="3348" y="12965"/>
                </a:cubicBezTo>
                <a:cubicBezTo>
                  <a:pt x="3398" y="13111"/>
                  <a:pt x="3448" y="13264"/>
                  <a:pt x="3498" y="13362"/>
                </a:cubicBezTo>
                <a:lnTo>
                  <a:pt x="1258" y="14357"/>
                </a:lnTo>
                <a:cubicBezTo>
                  <a:pt x="1014" y="13954"/>
                  <a:pt x="701" y="13716"/>
                  <a:pt x="425" y="13716"/>
                </a:cubicBezTo>
                <a:cubicBezTo>
                  <a:pt x="363" y="13716"/>
                  <a:pt x="300" y="13734"/>
                  <a:pt x="238" y="13759"/>
                </a:cubicBezTo>
                <a:cubicBezTo>
                  <a:pt x="-13" y="13863"/>
                  <a:pt x="-119" y="14559"/>
                  <a:pt x="188" y="15249"/>
                </a:cubicBezTo>
                <a:cubicBezTo>
                  <a:pt x="188" y="15304"/>
                  <a:pt x="238" y="15353"/>
                  <a:pt x="238" y="15450"/>
                </a:cubicBezTo>
                <a:cubicBezTo>
                  <a:pt x="344" y="15548"/>
                  <a:pt x="444" y="15701"/>
                  <a:pt x="544" y="15798"/>
                </a:cubicBezTo>
                <a:cubicBezTo>
                  <a:pt x="594" y="15896"/>
                  <a:pt x="644" y="15945"/>
                  <a:pt x="701" y="16000"/>
                </a:cubicBezTo>
                <a:cubicBezTo>
                  <a:pt x="813" y="16147"/>
                  <a:pt x="989" y="16214"/>
                  <a:pt x="1183" y="16214"/>
                </a:cubicBezTo>
                <a:cubicBezTo>
                  <a:pt x="1239" y="16214"/>
                  <a:pt x="1301" y="16208"/>
                  <a:pt x="1358" y="16195"/>
                </a:cubicBezTo>
                <a:cubicBezTo>
                  <a:pt x="1664" y="16098"/>
                  <a:pt x="1771" y="15597"/>
                  <a:pt x="1614" y="15053"/>
                </a:cubicBezTo>
                <a:lnTo>
                  <a:pt x="3804" y="14107"/>
                </a:lnTo>
                <a:lnTo>
                  <a:pt x="3804" y="14156"/>
                </a:lnTo>
                <a:cubicBezTo>
                  <a:pt x="3904" y="14308"/>
                  <a:pt x="4011" y="14455"/>
                  <a:pt x="4111" y="14608"/>
                </a:cubicBezTo>
                <a:lnTo>
                  <a:pt x="4211" y="14754"/>
                </a:lnTo>
                <a:cubicBezTo>
                  <a:pt x="4261" y="14907"/>
                  <a:pt x="4367" y="15005"/>
                  <a:pt x="4468" y="15151"/>
                </a:cubicBezTo>
                <a:lnTo>
                  <a:pt x="4568" y="15249"/>
                </a:lnTo>
                <a:cubicBezTo>
                  <a:pt x="4674" y="15402"/>
                  <a:pt x="4774" y="15499"/>
                  <a:pt x="4924" y="15652"/>
                </a:cubicBezTo>
                <a:cubicBezTo>
                  <a:pt x="4924" y="15701"/>
                  <a:pt x="5031" y="15750"/>
                  <a:pt x="5031" y="15750"/>
                </a:cubicBezTo>
                <a:lnTo>
                  <a:pt x="5487" y="16195"/>
                </a:lnTo>
                <a:cubicBezTo>
                  <a:pt x="5638" y="16293"/>
                  <a:pt x="5794" y="16397"/>
                  <a:pt x="5944" y="16544"/>
                </a:cubicBezTo>
                <a:lnTo>
                  <a:pt x="6044" y="16592"/>
                </a:lnTo>
                <a:lnTo>
                  <a:pt x="6507" y="16843"/>
                </a:lnTo>
                <a:lnTo>
                  <a:pt x="6608" y="16940"/>
                </a:lnTo>
                <a:lnTo>
                  <a:pt x="6914" y="17093"/>
                </a:lnTo>
                <a:lnTo>
                  <a:pt x="6251" y="19231"/>
                </a:lnTo>
                <a:cubicBezTo>
                  <a:pt x="6126" y="19212"/>
                  <a:pt x="6001" y="19206"/>
                  <a:pt x="5882" y="19206"/>
                </a:cubicBezTo>
                <a:cubicBezTo>
                  <a:pt x="5187" y="19206"/>
                  <a:pt x="4649" y="19450"/>
                  <a:pt x="4518" y="19878"/>
                </a:cubicBezTo>
                <a:cubicBezTo>
                  <a:pt x="4468" y="20275"/>
                  <a:pt x="4674" y="20623"/>
                  <a:pt x="5031" y="20867"/>
                </a:cubicBezTo>
                <a:cubicBezTo>
                  <a:pt x="5131" y="20922"/>
                  <a:pt x="5231" y="20971"/>
                  <a:pt x="5331" y="21069"/>
                </a:cubicBezTo>
                <a:cubicBezTo>
                  <a:pt x="5538" y="21166"/>
                  <a:pt x="5794" y="21264"/>
                  <a:pt x="5994" y="21368"/>
                </a:cubicBezTo>
                <a:lnTo>
                  <a:pt x="6301" y="21466"/>
                </a:lnTo>
                <a:cubicBezTo>
                  <a:pt x="6651" y="21557"/>
                  <a:pt x="6989" y="21600"/>
                  <a:pt x="7302" y="21600"/>
                </a:cubicBezTo>
                <a:cubicBezTo>
                  <a:pt x="7997" y="21600"/>
                  <a:pt x="8541" y="21380"/>
                  <a:pt x="8647" y="20971"/>
                </a:cubicBezTo>
                <a:cubicBezTo>
                  <a:pt x="8798" y="20519"/>
                  <a:pt x="8291" y="19927"/>
                  <a:pt x="7521" y="19579"/>
                </a:cubicBezTo>
                <a:lnTo>
                  <a:pt x="8084" y="17539"/>
                </a:lnTo>
                <a:lnTo>
                  <a:pt x="8491" y="17637"/>
                </a:lnTo>
                <a:cubicBezTo>
                  <a:pt x="8948" y="17710"/>
                  <a:pt x="9411" y="17753"/>
                  <a:pt x="9868" y="17753"/>
                </a:cubicBezTo>
                <a:cubicBezTo>
                  <a:pt x="10324" y="17753"/>
                  <a:pt x="10781" y="17710"/>
                  <a:pt x="11244" y="17637"/>
                </a:cubicBezTo>
                <a:cubicBezTo>
                  <a:pt x="11651" y="17539"/>
                  <a:pt x="12008" y="17441"/>
                  <a:pt x="12364" y="17337"/>
                </a:cubicBezTo>
                <a:lnTo>
                  <a:pt x="12721" y="17191"/>
                </a:lnTo>
                <a:cubicBezTo>
                  <a:pt x="12971" y="17093"/>
                  <a:pt x="13228" y="16940"/>
                  <a:pt x="13434" y="16843"/>
                </a:cubicBezTo>
                <a:lnTo>
                  <a:pt x="15167" y="18730"/>
                </a:lnTo>
                <a:cubicBezTo>
                  <a:pt x="14704" y="19279"/>
                  <a:pt x="14504" y="19823"/>
                  <a:pt x="14811" y="20122"/>
                </a:cubicBezTo>
                <a:cubicBezTo>
                  <a:pt x="14917" y="20226"/>
                  <a:pt x="15092" y="20287"/>
                  <a:pt x="15311" y="20287"/>
                </a:cubicBezTo>
                <a:cubicBezTo>
                  <a:pt x="15712" y="20287"/>
                  <a:pt x="16250" y="20098"/>
                  <a:pt x="16744" y="19676"/>
                </a:cubicBezTo>
                <a:cubicBezTo>
                  <a:pt x="16794" y="19627"/>
                  <a:pt x="16844" y="19579"/>
                  <a:pt x="16894" y="19530"/>
                </a:cubicBezTo>
                <a:cubicBezTo>
                  <a:pt x="17051" y="19377"/>
                  <a:pt x="17151" y="19231"/>
                  <a:pt x="17301" y="19029"/>
                </a:cubicBezTo>
                <a:cubicBezTo>
                  <a:pt x="17357" y="18980"/>
                  <a:pt x="17408" y="18882"/>
                  <a:pt x="17408" y="18779"/>
                </a:cubicBezTo>
                <a:cubicBezTo>
                  <a:pt x="17608" y="18534"/>
                  <a:pt x="17608" y="18186"/>
                  <a:pt x="17408" y="17887"/>
                </a:cubicBezTo>
                <a:cubicBezTo>
                  <a:pt x="17301" y="17765"/>
                  <a:pt x="17138" y="17710"/>
                  <a:pt x="16944" y="17710"/>
                </a:cubicBezTo>
                <a:cubicBezTo>
                  <a:pt x="16657" y="17710"/>
                  <a:pt x="16294" y="17832"/>
                  <a:pt x="15931" y="18034"/>
                </a:cubicBezTo>
                <a:lnTo>
                  <a:pt x="14298" y="16244"/>
                </a:lnTo>
                <a:lnTo>
                  <a:pt x="14504" y="16098"/>
                </a:lnTo>
                <a:cubicBezTo>
                  <a:pt x="14754" y="15896"/>
                  <a:pt x="14961" y="15652"/>
                  <a:pt x="15218" y="15402"/>
                </a:cubicBezTo>
                <a:cubicBezTo>
                  <a:pt x="15524" y="15053"/>
                  <a:pt x="15774" y="14705"/>
                  <a:pt x="15981" y="14308"/>
                </a:cubicBezTo>
                <a:cubicBezTo>
                  <a:pt x="16081" y="14107"/>
                  <a:pt x="16181" y="13911"/>
                  <a:pt x="16287" y="13710"/>
                </a:cubicBezTo>
                <a:lnTo>
                  <a:pt x="17864" y="14058"/>
                </a:lnTo>
                <a:cubicBezTo>
                  <a:pt x="17864" y="14504"/>
                  <a:pt x="17964" y="14852"/>
                  <a:pt x="18221" y="14907"/>
                </a:cubicBezTo>
                <a:cubicBezTo>
                  <a:pt x="18233" y="14907"/>
                  <a:pt x="18252" y="14907"/>
                  <a:pt x="18265" y="14907"/>
                </a:cubicBezTo>
                <a:cubicBezTo>
                  <a:pt x="18515" y="14907"/>
                  <a:pt x="18840" y="14522"/>
                  <a:pt x="18984" y="13960"/>
                </a:cubicBezTo>
                <a:lnTo>
                  <a:pt x="18984" y="13808"/>
                </a:lnTo>
                <a:cubicBezTo>
                  <a:pt x="18984" y="13710"/>
                  <a:pt x="18984" y="13563"/>
                  <a:pt x="18984" y="13460"/>
                </a:cubicBezTo>
                <a:cubicBezTo>
                  <a:pt x="18984" y="13362"/>
                  <a:pt x="18984" y="13313"/>
                  <a:pt x="18984" y="13264"/>
                </a:cubicBezTo>
                <a:cubicBezTo>
                  <a:pt x="18934" y="13014"/>
                  <a:pt x="18834" y="12867"/>
                  <a:pt x="18628" y="12818"/>
                </a:cubicBezTo>
                <a:cubicBezTo>
                  <a:pt x="18615" y="12812"/>
                  <a:pt x="18603" y="12812"/>
                  <a:pt x="18584" y="12812"/>
                </a:cubicBezTo>
                <a:cubicBezTo>
                  <a:pt x="18415" y="12812"/>
                  <a:pt x="18108" y="13050"/>
                  <a:pt x="17964" y="13411"/>
                </a:cubicBezTo>
                <a:lnTo>
                  <a:pt x="16488" y="13111"/>
                </a:lnTo>
                <a:cubicBezTo>
                  <a:pt x="16588" y="12867"/>
                  <a:pt x="16644" y="12666"/>
                  <a:pt x="16694" y="12415"/>
                </a:cubicBezTo>
                <a:cubicBezTo>
                  <a:pt x="16744" y="12171"/>
                  <a:pt x="16794" y="11921"/>
                  <a:pt x="16844" y="11670"/>
                </a:cubicBezTo>
                <a:lnTo>
                  <a:pt x="16844" y="10278"/>
                </a:lnTo>
                <a:cubicBezTo>
                  <a:pt x="16844" y="10131"/>
                  <a:pt x="16844" y="10082"/>
                  <a:pt x="16794" y="9985"/>
                </a:cubicBezTo>
                <a:cubicBezTo>
                  <a:pt x="16744" y="9930"/>
                  <a:pt x="16794" y="9832"/>
                  <a:pt x="16744" y="9783"/>
                </a:cubicBezTo>
                <a:lnTo>
                  <a:pt x="19191" y="8892"/>
                </a:lnTo>
                <a:cubicBezTo>
                  <a:pt x="19529" y="9557"/>
                  <a:pt x="20017" y="9979"/>
                  <a:pt x="20436" y="9979"/>
                </a:cubicBezTo>
                <a:cubicBezTo>
                  <a:pt x="20517" y="9979"/>
                  <a:pt x="20592" y="9966"/>
                  <a:pt x="20668" y="9930"/>
                </a:cubicBezTo>
                <a:cubicBezTo>
                  <a:pt x="21381" y="9734"/>
                  <a:pt x="21481" y="8690"/>
                  <a:pt x="21074" y="7597"/>
                </a:cubicBezTo>
                <a:cubicBezTo>
                  <a:pt x="21074" y="7499"/>
                  <a:pt x="21024" y="7395"/>
                  <a:pt x="20974" y="7347"/>
                </a:cubicBezTo>
                <a:cubicBezTo>
                  <a:pt x="20868" y="7096"/>
                  <a:pt x="20768" y="6901"/>
                  <a:pt x="20618" y="6699"/>
                </a:cubicBezTo>
                <a:cubicBezTo>
                  <a:pt x="20511" y="6602"/>
                  <a:pt x="20461" y="6553"/>
                  <a:pt x="20361" y="6455"/>
                </a:cubicBezTo>
                <a:cubicBezTo>
                  <a:pt x="20179" y="6150"/>
                  <a:pt x="19848" y="5997"/>
                  <a:pt x="19491" y="5997"/>
                </a:cubicBezTo>
                <a:cubicBezTo>
                  <a:pt x="19441" y="5997"/>
                  <a:pt x="19391" y="5997"/>
                  <a:pt x="19341" y="6003"/>
                </a:cubicBezTo>
                <a:cubicBezTo>
                  <a:pt x="18884" y="6205"/>
                  <a:pt x="18678" y="6901"/>
                  <a:pt x="18834" y="7744"/>
                </a:cubicBezTo>
                <a:lnTo>
                  <a:pt x="16488" y="8592"/>
                </a:lnTo>
                <a:cubicBezTo>
                  <a:pt x="16438" y="8489"/>
                  <a:pt x="16388" y="8391"/>
                  <a:pt x="16338" y="8244"/>
                </a:cubicBezTo>
                <a:cubicBezTo>
                  <a:pt x="16287" y="8195"/>
                  <a:pt x="16287" y="8140"/>
                  <a:pt x="16231" y="8043"/>
                </a:cubicBezTo>
                <a:cubicBezTo>
                  <a:pt x="16181" y="7896"/>
                  <a:pt x="16081" y="7792"/>
                  <a:pt x="16031" y="7646"/>
                </a:cubicBezTo>
                <a:lnTo>
                  <a:pt x="15881" y="7444"/>
                </a:lnTo>
                <a:cubicBezTo>
                  <a:pt x="15824" y="7298"/>
                  <a:pt x="15724" y="7200"/>
                  <a:pt x="15624" y="7047"/>
                </a:cubicBezTo>
                <a:cubicBezTo>
                  <a:pt x="15624" y="6998"/>
                  <a:pt x="15574" y="6950"/>
                  <a:pt x="15524" y="6950"/>
                </a:cubicBezTo>
                <a:cubicBezTo>
                  <a:pt x="15368" y="6748"/>
                  <a:pt x="15218" y="6553"/>
                  <a:pt x="15061" y="6351"/>
                </a:cubicBezTo>
                <a:lnTo>
                  <a:pt x="16181" y="5460"/>
                </a:lnTo>
                <a:cubicBezTo>
                  <a:pt x="16394" y="5667"/>
                  <a:pt x="16657" y="5777"/>
                  <a:pt x="16863" y="5777"/>
                </a:cubicBezTo>
                <a:cubicBezTo>
                  <a:pt x="16957" y="5777"/>
                  <a:pt x="17038" y="5753"/>
                  <a:pt x="17101" y="5710"/>
                </a:cubicBezTo>
                <a:cubicBezTo>
                  <a:pt x="17251" y="5557"/>
                  <a:pt x="17201" y="5014"/>
                  <a:pt x="16844" y="4562"/>
                </a:cubicBezTo>
                <a:lnTo>
                  <a:pt x="16744" y="4415"/>
                </a:lnTo>
                <a:cubicBezTo>
                  <a:pt x="16644" y="4366"/>
                  <a:pt x="16538" y="4263"/>
                  <a:pt x="16438" y="4165"/>
                </a:cubicBezTo>
                <a:lnTo>
                  <a:pt x="16287" y="4116"/>
                </a:lnTo>
                <a:cubicBezTo>
                  <a:pt x="16181" y="4043"/>
                  <a:pt x="16081" y="4006"/>
                  <a:pt x="15981" y="4006"/>
                </a:cubicBezTo>
                <a:cubicBezTo>
                  <a:pt x="15881" y="4006"/>
                  <a:pt x="15774" y="4043"/>
                  <a:pt x="15674" y="4116"/>
                </a:cubicBezTo>
                <a:cubicBezTo>
                  <a:pt x="15468" y="4263"/>
                  <a:pt x="15524" y="4611"/>
                  <a:pt x="15774" y="5014"/>
                </a:cubicBezTo>
                <a:lnTo>
                  <a:pt x="14604" y="5954"/>
                </a:lnTo>
                <a:cubicBezTo>
                  <a:pt x="13841" y="5307"/>
                  <a:pt x="12921" y="4812"/>
                  <a:pt x="11957" y="4562"/>
                </a:cubicBezTo>
                <a:lnTo>
                  <a:pt x="11957" y="2125"/>
                </a:lnTo>
                <a:cubicBezTo>
                  <a:pt x="12821" y="1979"/>
                  <a:pt x="13434" y="1533"/>
                  <a:pt x="13434" y="1081"/>
                </a:cubicBezTo>
                <a:cubicBezTo>
                  <a:pt x="13434" y="470"/>
                  <a:pt x="12514" y="37"/>
                  <a:pt x="11419" y="37"/>
                </a:cubicBezTo>
                <a:cubicBezTo>
                  <a:pt x="11363" y="37"/>
                  <a:pt x="11300" y="37"/>
                  <a:pt x="11244" y="37"/>
                </a:cubicBezTo>
                <a:cubicBezTo>
                  <a:pt x="11194" y="12"/>
                  <a:pt x="11138" y="0"/>
                  <a:pt x="11088" y="0"/>
                </a:cubicBezTo>
                <a:close/>
              </a:path>
            </a:pathLst>
          </a:custGeom>
          <a:solidFill>
            <a:srgbClr val="6F41A7"/>
          </a:solidFill>
          <a:ln w="12700">
            <a:miter lim="400000"/>
          </a:ln>
        </p:spPr>
        <p:txBody>
          <a:bodyPr lIns="0" tIns="0" rIns="0" bIns="0" anchor="ctr"/>
          <a:lstStyle/>
          <a:p>
            <a:pPr>
              <a:defRPr>
                <a:solidFill>
                  <a:srgbClr val="000000"/>
                </a:solidFill>
              </a:defRPr>
            </a:pPr>
          </a:p>
        </p:txBody>
      </p:sp>
      <p:sp>
        <p:nvSpPr>
          <p:cNvPr id="3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3">
    <p:spTree>
      <p:nvGrpSpPr>
        <p:cNvPr id="1" name=""/>
        <p:cNvGrpSpPr/>
        <p:nvPr/>
      </p:nvGrpSpPr>
      <p:grpSpPr>
        <a:xfrm>
          <a:off x="0" y="0"/>
          <a:ext cx="0" cy="0"/>
          <a:chOff x="0" y="0"/>
          <a:chExt cx="0" cy="0"/>
        </a:xfrm>
      </p:grpSpPr>
      <p:sp>
        <p:nvSpPr>
          <p:cNvPr id="364" name="Google Shape;258;p26"/>
          <p:cNvSpPr/>
          <p:nvPr/>
        </p:nvSpPr>
        <p:spPr>
          <a:xfrm flipH="1" rot="16200000">
            <a:off x="-253909" y="1351958"/>
            <a:ext cx="3964315" cy="3860595"/>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b="1">
                <a:solidFill>
                  <a:srgbClr val="000000"/>
                </a:solidFill>
              </a:defRPr>
            </a:pPr>
          </a:p>
        </p:txBody>
      </p:sp>
      <p:sp>
        <p:nvSpPr>
          <p:cNvPr id="365" name="Body Level One…"/>
          <p:cNvSpPr txBox="1"/>
          <p:nvPr>
            <p:ph type="body" sz="half" idx="1"/>
          </p:nvPr>
        </p:nvSpPr>
        <p:spPr>
          <a:xfrm>
            <a:off x="1243174" y="1385163"/>
            <a:ext cx="3488701" cy="3416401"/>
          </a:xfrm>
          <a:prstGeom prst="rect">
            <a:avLst/>
          </a:prstGeom>
        </p:spPr>
        <p:txBody>
          <a:bodyPr lIns="0" tIns="0" rIns="0" bIns="0">
            <a:normAutofit fontScale="100000" lnSpcReduction="0"/>
          </a:bodyPr>
          <a:lstStyle>
            <a:lvl1pPr indent="-279400">
              <a:lnSpc>
                <a:spcPct val="100000"/>
              </a:lnSpc>
              <a:buClr>
                <a:srgbClr val="F1EFFF"/>
              </a:buClr>
              <a:buSzPts val="1000"/>
              <a:defRPr sz="1000">
                <a:solidFill>
                  <a:srgbClr val="F1EFFF"/>
                </a:solidFill>
              </a:defRPr>
            </a:lvl1pPr>
            <a:lvl2pPr marL="827314" indent="-217714">
              <a:lnSpc>
                <a:spcPct val="100000"/>
              </a:lnSpc>
              <a:buClr>
                <a:srgbClr val="F1EFFF"/>
              </a:buClr>
              <a:buSzPts val="1000"/>
              <a:defRPr sz="1000">
                <a:solidFill>
                  <a:srgbClr val="F1EFFF"/>
                </a:solidFill>
              </a:defRPr>
            </a:lvl2pPr>
            <a:lvl3pPr marL="1284514" indent="-217714">
              <a:lnSpc>
                <a:spcPct val="100000"/>
              </a:lnSpc>
              <a:buClr>
                <a:srgbClr val="F1EFFF"/>
              </a:buClr>
              <a:buSzPts val="1000"/>
              <a:defRPr sz="1000">
                <a:solidFill>
                  <a:srgbClr val="F1EFFF"/>
                </a:solidFill>
              </a:defRPr>
            </a:lvl3pPr>
            <a:lvl4pPr marL="1741714" indent="-217714">
              <a:lnSpc>
                <a:spcPct val="100000"/>
              </a:lnSpc>
              <a:buClr>
                <a:srgbClr val="F1EFFF"/>
              </a:buClr>
              <a:buSzPts val="1000"/>
              <a:defRPr sz="1000">
                <a:solidFill>
                  <a:srgbClr val="F1EFFF"/>
                </a:solidFill>
              </a:defRPr>
            </a:lvl4pPr>
            <a:lvl5pPr marL="2198914" indent="-217714">
              <a:lnSpc>
                <a:spcPct val="100000"/>
              </a:lnSpc>
              <a:buClr>
                <a:srgbClr val="F1EFFF"/>
              </a:buClr>
              <a:buSzPts val="1000"/>
              <a:defRPr sz="1000">
                <a:solidFill>
                  <a:srgbClr val="F1E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66" name="Google Shape;260;p26"/>
          <p:cNvSpPr txBox="1"/>
          <p:nvPr>
            <p:ph type="body" sz="half" idx="13"/>
          </p:nvPr>
        </p:nvSpPr>
        <p:spPr>
          <a:xfrm>
            <a:off x="4935299" y="1385176"/>
            <a:ext cx="3488700" cy="3416401"/>
          </a:xfrm>
          <a:prstGeom prst="rect">
            <a:avLst/>
          </a:prstGeom>
        </p:spPr>
        <p:txBody>
          <a:bodyPr>
            <a:normAutofit fontScale="100000" lnSpcReduction="0"/>
          </a:bodyPr>
          <a:lstStyle/>
          <a:p>
            <a:pPr indent="-279400">
              <a:lnSpc>
                <a:spcPct val="100000"/>
              </a:lnSpc>
              <a:buClr>
                <a:srgbClr val="F1EFFF"/>
              </a:buClr>
              <a:buSzPts val="1000"/>
              <a:defRPr sz="1000">
                <a:solidFill>
                  <a:srgbClr val="F1EFFF"/>
                </a:solidFill>
              </a:defRPr>
            </a:pPr>
          </a:p>
        </p:txBody>
      </p:sp>
      <p:sp>
        <p:nvSpPr>
          <p:cNvPr id="367" name="Title Text"/>
          <p:cNvSpPr txBox="1"/>
          <p:nvPr>
            <p:ph type="title"/>
          </p:nvPr>
        </p:nvSpPr>
        <p:spPr>
          <a:prstGeom prst="rect">
            <a:avLst/>
          </a:prstGeom>
        </p:spPr>
        <p:txBody>
          <a:bodyPr/>
          <a:lstStyle/>
          <a:p>
            <a:pPr/>
            <a:r>
              <a:t>Title Text</a:t>
            </a:r>
          </a:p>
        </p:txBody>
      </p:sp>
      <p:sp>
        <p:nvSpPr>
          <p:cNvPr id="3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1">
    <p:spTree>
      <p:nvGrpSpPr>
        <p:cNvPr id="1" name=""/>
        <p:cNvGrpSpPr/>
        <p:nvPr/>
      </p:nvGrpSpPr>
      <p:grpSpPr>
        <a:xfrm>
          <a:off x="0" y="0"/>
          <a:ext cx="0" cy="0"/>
          <a:chOff x="0" y="0"/>
          <a:chExt cx="0" cy="0"/>
        </a:xfrm>
      </p:grpSpPr>
      <p:sp>
        <p:nvSpPr>
          <p:cNvPr id="3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000000"/>
        </a:solidFill>
      </p:bgPr>
    </p:bg>
    <p:spTree>
      <p:nvGrpSpPr>
        <p:cNvPr id="1" name=""/>
        <p:cNvGrpSpPr/>
        <p:nvPr/>
      </p:nvGrpSpPr>
      <p:grpSpPr>
        <a:xfrm>
          <a:off x="0" y="0"/>
          <a:ext cx="0" cy="0"/>
          <a:chOff x="0" y="0"/>
          <a:chExt cx="0" cy="0"/>
        </a:xfrm>
      </p:grpSpPr>
      <p:sp>
        <p:nvSpPr>
          <p:cNvPr id="3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0E2A47"/>
        </a:solidFill>
      </p:bgPr>
    </p:bg>
    <p:spTree>
      <p:nvGrpSpPr>
        <p:cNvPr id="1" name=""/>
        <p:cNvGrpSpPr/>
        <p:nvPr/>
      </p:nvGrpSpPr>
      <p:grpSpPr>
        <a:xfrm>
          <a:off x="0" y="0"/>
          <a:ext cx="0" cy="0"/>
          <a:chOff x="0" y="0"/>
          <a:chExt cx="0" cy="0"/>
        </a:xfrm>
      </p:grpSpPr>
      <p:sp>
        <p:nvSpPr>
          <p:cNvPr id="3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65" name="Google Shape;52;p4"/>
          <p:cNvSpPr/>
          <p:nvPr/>
        </p:nvSpPr>
        <p:spPr>
          <a:xfrm flipH="1" rot="16200000">
            <a:off x="-445086" y="1500718"/>
            <a:ext cx="4254170" cy="4142868"/>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grpSp>
        <p:nvGrpSpPr>
          <p:cNvPr id="74" name="Google Shape;53;p4"/>
          <p:cNvGrpSpPr/>
          <p:nvPr/>
        </p:nvGrpSpPr>
        <p:grpSpPr>
          <a:xfrm>
            <a:off x="3560499" y="-1845610"/>
            <a:ext cx="7089090" cy="5489665"/>
            <a:chOff x="0" y="0"/>
            <a:chExt cx="7089088" cy="5489664"/>
          </a:xfrm>
        </p:grpSpPr>
        <p:sp>
          <p:nvSpPr>
            <p:cNvPr id="66" name="Google Shape;54;p4"/>
            <p:cNvSpPr/>
            <p:nvPr/>
          </p:nvSpPr>
          <p:spPr>
            <a:xfrm flipH="1" rot="17099984">
              <a:off x="1542385" y="-388278"/>
              <a:ext cx="4004316" cy="6266221"/>
            </a:xfrm>
            <a:custGeom>
              <a:avLst/>
              <a:gdLst/>
              <a:ahLst/>
              <a:cxnLst>
                <a:cxn ang="0">
                  <a:pos x="wd2" y="hd2"/>
                </a:cxn>
                <a:cxn ang="5400000">
                  <a:pos x="wd2" y="hd2"/>
                </a:cxn>
                <a:cxn ang="10800000">
                  <a:pos x="wd2" y="hd2"/>
                </a:cxn>
                <a:cxn ang="16200000">
                  <a:pos x="wd2" y="hd2"/>
                </a:cxn>
              </a:cxnLst>
              <a:rect l="0" t="0" r="r" b="b"/>
              <a:pathLst>
                <a:path w="21396" h="21600" fill="norm" stroke="1" extrusionOk="0">
                  <a:moveTo>
                    <a:pt x="0" y="0"/>
                  </a:moveTo>
                  <a:lnTo>
                    <a:pt x="0" y="21600"/>
                  </a:lnTo>
                  <a:lnTo>
                    <a:pt x="16908" y="21600"/>
                  </a:lnTo>
                  <a:cubicBezTo>
                    <a:pt x="16933" y="21371"/>
                    <a:pt x="16832" y="21125"/>
                    <a:pt x="16656" y="20922"/>
                  </a:cubicBezTo>
                  <a:cubicBezTo>
                    <a:pt x="16341" y="20561"/>
                    <a:pt x="15830" y="20287"/>
                    <a:pt x="15406" y="19975"/>
                  </a:cubicBezTo>
                  <a:cubicBezTo>
                    <a:pt x="14556" y="19352"/>
                    <a:pt x="14059" y="18537"/>
                    <a:pt x="13980" y="17709"/>
                  </a:cubicBezTo>
                  <a:cubicBezTo>
                    <a:pt x="13947" y="17375"/>
                    <a:pt x="13985" y="17038"/>
                    <a:pt x="14094" y="16710"/>
                  </a:cubicBezTo>
                  <a:cubicBezTo>
                    <a:pt x="14205" y="16383"/>
                    <a:pt x="14385" y="16062"/>
                    <a:pt x="14591" y="15747"/>
                  </a:cubicBezTo>
                  <a:cubicBezTo>
                    <a:pt x="15170" y="14854"/>
                    <a:pt x="15947" y="13994"/>
                    <a:pt x="15922" y="13039"/>
                  </a:cubicBezTo>
                  <a:cubicBezTo>
                    <a:pt x="15917" y="12743"/>
                    <a:pt x="15833" y="12454"/>
                    <a:pt x="15713" y="12166"/>
                  </a:cubicBezTo>
                  <a:cubicBezTo>
                    <a:pt x="15710" y="12156"/>
                    <a:pt x="15705" y="12145"/>
                    <a:pt x="15700" y="12135"/>
                  </a:cubicBezTo>
                  <a:cubicBezTo>
                    <a:pt x="15700" y="12129"/>
                    <a:pt x="15697" y="12124"/>
                    <a:pt x="15694" y="12119"/>
                  </a:cubicBezTo>
                  <a:cubicBezTo>
                    <a:pt x="15645" y="12001"/>
                    <a:pt x="15591" y="11886"/>
                    <a:pt x="15534" y="11768"/>
                  </a:cubicBezTo>
                  <a:cubicBezTo>
                    <a:pt x="15528" y="11758"/>
                    <a:pt x="15523" y="11747"/>
                    <a:pt x="15517" y="11735"/>
                  </a:cubicBezTo>
                  <a:cubicBezTo>
                    <a:pt x="15504" y="11709"/>
                    <a:pt x="15490" y="11681"/>
                    <a:pt x="15477" y="11653"/>
                  </a:cubicBezTo>
                  <a:cubicBezTo>
                    <a:pt x="15436" y="11574"/>
                    <a:pt x="15395" y="11493"/>
                    <a:pt x="15355" y="11412"/>
                  </a:cubicBezTo>
                  <a:cubicBezTo>
                    <a:pt x="15352" y="11407"/>
                    <a:pt x="15349" y="11402"/>
                    <a:pt x="15346" y="11395"/>
                  </a:cubicBezTo>
                  <a:cubicBezTo>
                    <a:pt x="15322" y="11346"/>
                    <a:pt x="15297" y="11297"/>
                    <a:pt x="15273" y="11248"/>
                  </a:cubicBezTo>
                  <a:cubicBezTo>
                    <a:pt x="15273" y="11248"/>
                    <a:pt x="15273" y="11246"/>
                    <a:pt x="15273" y="11244"/>
                  </a:cubicBezTo>
                  <a:cubicBezTo>
                    <a:pt x="15240" y="11172"/>
                    <a:pt x="15205" y="11101"/>
                    <a:pt x="15172" y="11029"/>
                  </a:cubicBezTo>
                  <a:cubicBezTo>
                    <a:pt x="15015" y="11099"/>
                    <a:pt x="14833" y="11139"/>
                    <a:pt x="14643" y="11144"/>
                  </a:cubicBezTo>
                  <a:cubicBezTo>
                    <a:pt x="14635" y="11144"/>
                    <a:pt x="14627" y="11145"/>
                    <a:pt x="14619" y="11145"/>
                  </a:cubicBezTo>
                  <a:cubicBezTo>
                    <a:pt x="14208" y="11145"/>
                    <a:pt x="13842" y="10965"/>
                    <a:pt x="13589" y="10753"/>
                  </a:cubicBezTo>
                  <a:cubicBezTo>
                    <a:pt x="13331" y="10540"/>
                    <a:pt x="13154" y="10287"/>
                    <a:pt x="12904" y="10070"/>
                  </a:cubicBezTo>
                  <a:cubicBezTo>
                    <a:pt x="12714" y="9907"/>
                    <a:pt x="12486" y="9763"/>
                    <a:pt x="12293" y="9602"/>
                  </a:cubicBezTo>
                  <a:cubicBezTo>
                    <a:pt x="12100" y="9443"/>
                    <a:pt x="11937" y="9255"/>
                    <a:pt x="11918" y="9050"/>
                  </a:cubicBezTo>
                  <a:cubicBezTo>
                    <a:pt x="11891" y="8761"/>
                    <a:pt x="12157" y="8493"/>
                    <a:pt x="12470" y="8286"/>
                  </a:cubicBezTo>
                  <a:cubicBezTo>
                    <a:pt x="12785" y="8078"/>
                    <a:pt x="13159" y="7907"/>
                    <a:pt x="13442" y="7683"/>
                  </a:cubicBezTo>
                  <a:cubicBezTo>
                    <a:pt x="13771" y="7420"/>
                    <a:pt x="13993" y="7077"/>
                    <a:pt x="14466" y="6931"/>
                  </a:cubicBezTo>
                  <a:cubicBezTo>
                    <a:pt x="14626" y="6881"/>
                    <a:pt x="14797" y="6861"/>
                    <a:pt x="14971" y="6861"/>
                  </a:cubicBezTo>
                  <a:cubicBezTo>
                    <a:pt x="15316" y="6861"/>
                    <a:pt x="15675" y="6943"/>
                    <a:pt x="15993" y="7042"/>
                  </a:cubicBezTo>
                  <a:cubicBezTo>
                    <a:pt x="16408" y="7171"/>
                    <a:pt x="16816" y="7333"/>
                    <a:pt x="17264" y="7383"/>
                  </a:cubicBezTo>
                  <a:cubicBezTo>
                    <a:pt x="17305" y="7361"/>
                    <a:pt x="17346" y="7340"/>
                    <a:pt x="17389" y="7319"/>
                  </a:cubicBezTo>
                  <a:cubicBezTo>
                    <a:pt x="18568" y="6698"/>
                    <a:pt x="19886" y="6141"/>
                    <a:pt x="20676" y="5303"/>
                  </a:cubicBezTo>
                  <a:cubicBezTo>
                    <a:pt x="21415" y="4509"/>
                    <a:pt x="21600" y="3505"/>
                    <a:pt x="21162" y="2622"/>
                  </a:cubicBezTo>
                  <a:cubicBezTo>
                    <a:pt x="20709" y="1728"/>
                    <a:pt x="19685" y="1002"/>
                    <a:pt x="18348" y="626"/>
                  </a:cubicBezTo>
                  <a:cubicBezTo>
                    <a:pt x="17591" y="416"/>
                    <a:pt x="16787" y="333"/>
                    <a:pt x="15969" y="333"/>
                  </a:cubicBezTo>
                  <a:cubicBezTo>
                    <a:pt x="14830" y="333"/>
                    <a:pt x="13666" y="494"/>
                    <a:pt x="12567" y="701"/>
                  </a:cubicBezTo>
                  <a:cubicBezTo>
                    <a:pt x="10679" y="1055"/>
                    <a:pt x="8802" y="1541"/>
                    <a:pt x="6835" y="1549"/>
                  </a:cubicBezTo>
                  <a:cubicBezTo>
                    <a:pt x="6817" y="1549"/>
                    <a:pt x="6800" y="1549"/>
                    <a:pt x="6782" y="1549"/>
                  </a:cubicBezTo>
                  <a:cubicBezTo>
                    <a:pt x="4352" y="1549"/>
                    <a:pt x="2106" y="832"/>
                    <a:pt x="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 name="Google Shape;55;p4"/>
            <p:cNvSpPr/>
            <p:nvPr/>
          </p:nvSpPr>
          <p:spPr>
            <a:xfrm flipH="1" rot="17099984">
              <a:off x="2352399" y="2692741"/>
              <a:ext cx="999949" cy="1242602"/>
            </a:xfrm>
            <a:custGeom>
              <a:avLst/>
              <a:gdLst/>
              <a:ahLst/>
              <a:cxnLst>
                <a:cxn ang="0">
                  <a:pos x="wd2" y="hd2"/>
                </a:cxn>
                <a:cxn ang="5400000">
                  <a:pos x="wd2" y="hd2"/>
                </a:cxn>
                <a:cxn ang="10800000">
                  <a:pos x="wd2" y="hd2"/>
                </a:cxn>
                <a:cxn ang="16200000">
                  <a:pos x="wd2" y="hd2"/>
                </a:cxn>
              </a:cxnLst>
              <a:rect l="0" t="0" r="r" b="b"/>
              <a:pathLst>
                <a:path w="21499" h="21600" fill="norm" stroke="1" extrusionOk="0">
                  <a:moveTo>
                    <a:pt x="12275" y="0"/>
                  </a:moveTo>
                  <a:cubicBezTo>
                    <a:pt x="11576" y="0"/>
                    <a:pt x="10891" y="104"/>
                    <a:pt x="10251" y="353"/>
                  </a:cubicBezTo>
                  <a:cubicBezTo>
                    <a:pt x="8349" y="1087"/>
                    <a:pt x="7452" y="2827"/>
                    <a:pt x="6130" y="4144"/>
                  </a:cubicBezTo>
                  <a:cubicBezTo>
                    <a:pt x="4992" y="5284"/>
                    <a:pt x="3484" y="6133"/>
                    <a:pt x="2227" y="7185"/>
                  </a:cubicBezTo>
                  <a:cubicBezTo>
                    <a:pt x="960" y="8227"/>
                    <a:pt x="-101" y="9580"/>
                    <a:pt x="8" y="11046"/>
                  </a:cubicBezTo>
                  <a:cubicBezTo>
                    <a:pt x="84" y="12071"/>
                    <a:pt x="730" y="13017"/>
                    <a:pt x="1506" y="13830"/>
                  </a:cubicBezTo>
                  <a:cubicBezTo>
                    <a:pt x="2282" y="14643"/>
                    <a:pt x="3210" y="15360"/>
                    <a:pt x="3976" y="16182"/>
                  </a:cubicBezTo>
                  <a:cubicBezTo>
                    <a:pt x="4992" y="17277"/>
                    <a:pt x="5692" y="18549"/>
                    <a:pt x="6731" y="19627"/>
                  </a:cubicBezTo>
                  <a:cubicBezTo>
                    <a:pt x="7750" y="20695"/>
                    <a:pt x="9222" y="21600"/>
                    <a:pt x="10878" y="21600"/>
                  </a:cubicBezTo>
                  <a:cubicBezTo>
                    <a:pt x="10908" y="21600"/>
                    <a:pt x="10941" y="21599"/>
                    <a:pt x="10972" y="21599"/>
                  </a:cubicBezTo>
                  <a:cubicBezTo>
                    <a:pt x="11737" y="21572"/>
                    <a:pt x="12470" y="21369"/>
                    <a:pt x="13104" y="21015"/>
                  </a:cubicBezTo>
                  <a:cubicBezTo>
                    <a:pt x="12294" y="18806"/>
                    <a:pt x="11715" y="16579"/>
                    <a:pt x="12022" y="14290"/>
                  </a:cubicBezTo>
                  <a:cubicBezTo>
                    <a:pt x="12655" y="9544"/>
                    <a:pt x="16940" y="5700"/>
                    <a:pt x="21499" y="2633"/>
                  </a:cubicBezTo>
                  <a:cubicBezTo>
                    <a:pt x="19706" y="2376"/>
                    <a:pt x="18055" y="1563"/>
                    <a:pt x="16394" y="910"/>
                  </a:cubicBezTo>
                  <a:cubicBezTo>
                    <a:pt x="15114" y="410"/>
                    <a:pt x="13665" y="0"/>
                    <a:pt x="12275"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 name="Google Shape;56;p4"/>
            <p:cNvSpPr/>
            <p:nvPr/>
          </p:nvSpPr>
          <p:spPr>
            <a:xfrm flipH="1" rot="17099984">
              <a:off x="2011002" y="-495354"/>
              <a:ext cx="3453538" cy="6013716"/>
            </a:xfrm>
            <a:custGeom>
              <a:avLst/>
              <a:gdLst/>
              <a:ahLst/>
              <a:cxnLst>
                <a:cxn ang="0">
                  <a:pos x="wd2" y="hd2"/>
                </a:cxn>
                <a:cxn ang="5400000">
                  <a:pos x="wd2" y="hd2"/>
                </a:cxn>
                <a:cxn ang="10800000">
                  <a:pos x="wd2" y="hd2"/>
                </a:cxn>
                <a:cxn ang="16200000">
                  <a:pos x="wd2" y="hd2"/>
                </a:cxn>
              </a:cxnLst>
              <a:rect l="0" t="0" r="r" b="b"/>
              <a:pathLst>
                <a:path w="21338" h="21600" fill="norm" stroke="1" extrusionOk="0">
                  <a:moveTo>
                    <a:pt x="16942" y="0"/>
                  </a:moveTo>
                  <a:cubicBezTo>
                    <a:pt x="16000" y="0"/>
                    <a:pt x="15048" y="122"/>
                    <a:pt x="14152" y="302"/>
                  </a:cubicBezTo>
                  <a:cubicBezTo>
                    <a:pt x="12789" y="576"/>
                    <a:pt x="11513" y="981"/>
                    <a:pt x="10181" y="1310"/>
                  </a:cubicBezTo>
                  <a:cubicBezTo>
                    <a:pt x="8314" y="1772"/>
                    <a:pt x="6288" y="2084"/>
                    <a:pt x="4271" y="2084"/>
                  </a:cubicBezTo>
                  <a:cubicBezTo>
                    <a:pt x="3602" y="2084"/>
                    <a:pt x="2933" y="2049"/>
                    <a:pt x="2271" y="1975"/>
                  </a:cubicBezTo>
                  <a:cubicBezTo>
                    <a:pt x="1483" y="1885"/>
                    <a:pt x="720" y="1735"/>
                    <a:pt x="0" y="1527"/>
                  </a:cubicBezTo>
                  <a:lnTo>
                    <a:pt x="0" y="21600"/>
                  </a:lnTo>
                  <a:lnTo>
                    <a:pt x="18430" y="21600"/>
                  </a:lnTo>
                  <a:cubicBezTo>
                    <a:pt x="18449" y="21297"/>
                    <a:pt x="18110" y="20983"/>
                    <a:pt x="17670" y="20795"/>
                  </a:cubicBezTo>
                  <a:cubicBezTo>
                    <a:pt x="17133" y="20563"/>
                    <a:pt x="16470" y="20457"/>
                    <a:pt x="15861" y="20298"/>
                  </a:cubicBezTo>
                  <a:cubicBezTo>
                    <a:pt x="13586" y="19703"/>
                    <a:pt x="12069" y="18245"/>
                    <a:pt x="12220" y="16797"/>
                  </a:cubicBezTo>
                  <a:cubicBezTo>
                    <a:pt x="12314" y="15895"/>
                    <a:pt x="12983" y="15052"/>
                    <a:pt x="13505" y="14199"/>
                  </a:cubicBezTo>
                  <a:cubicBezTo>
                    <a:pt x="14029" y="13348"/>
                    <a:pt x="14406" y="12405"/>
                    <a:pt x="13916" y="11547"/>
                  </a:cubicBezTo>
                  <a:lnTo>
                    <a:pt x="13885" y="11496"/>
                  </a:lnTo>
                  <a:cubicBezTo>
                    <a:pt x="13809" y="11374"/>
                    <a:pt x="13718" y="11255"/>
                    <a:pt x="13615" y="11140"/>
                  </a:cubicBezTo>
                  <a:cubicBezTo>
                    <a:pt x="13589" y="11111"/>
                    <a:pt x="13561" y="11082"/>
                    <a:pt x="13533" y="11052"/>
                  </a:cubicBezTo>
                  <a:cubicBezTo>
                    <a:pt x="13209" y="10716"/>
                    <a:pt x="12789" y="10402"/>
                    <a:pt x="12371" y="10092"/>
                  </a:cubicBezTo>
                  <a:cubicBezTo>
                    <a:pt x="12336" y="10066"/>
                    <a:pt x="12302" y="10041"/>
                    <a:pt x="12270" y="10015"/>
                  </a:cubicBezTo>
                  <a:cubicBezTo>
                    <a:pt x="12186" y="9953"/>
                    <a:pt x="12101" y="9889"/>
                    <a:pt x="12019" y="9827"/>
                  </a:cubicBezTo>
                  <a:cubicBezTo>
                    <a:pt x="11975" y="9790"/>
                    <a:pt x="11928" y="9756"/>
                    <a:pt x="11884" y="9719"/>
                  </a:cubicBezTo>
                  <a:cubicBezTo>
                    <a:pt x="11592" y="9487"/>
                    <a:pt x="11325" y="9252"/>
                    <a:pt x="11124" y="9002"/>
                  </a:cubicBezTo>
                  <a:cubicBezTo>
                    <a:pt x="11095" y="8963"/>
                    <a:pt x="11064" y="8927"/>
                    <a:pt x="11039" y="8888"/>
                  </a:cubicBezTo>
                  <a:cubicBezTo>
                    <a:pt x="10960" y="8779"/>
                    <a:pt x="10897" y="8666"/>
                    <a:pt x="10850" y="8551"/>
                  </a:cubicBezTo>
                  <a:cubicBezTo>
                    <a:pt x="10813" y="8463"/>
                    <a:pt x="10787" y="8372"/>
                    <a:pt x="10772" y="8280"/>
                  </a:cubicBezTo>
                  <a:cubicBezTo>
                    <a:pt x="10765" y="8231"/>
                    <a:pt x="10762" y="8180"/>
                    <a:pt x="10762" y="8132"/>
                  </a:cubicBezTo>
                  <a:cubicBezTo>
                    <a:pt x="10740" y="7128"/>
                    <a:pt x="12116" y="6248"/>
                    <a:pt x="13646" y="5746"/>
                  </a:cubicBezTo>
                  <a:cubicBezTo>
                    <a:pt x="15245" y="5218"/>
                    <a:pt x="17083" y="4960"/>
                    <a:pt x="18663" y="4409"/>
                  </a:cubicBezTo>
                  <a:cubicBezTo>
                    <a:pt x="20240" y="3859"/>
                    <a:pt x="21600" y="2862"/>
                    <a:pt x="21295" y="1807"/>
                  </a:cubicBezTo>
                  <a:cubicBezTo>
                    <a:pt x="21053" y="978"/>
                    <a:pt x="19797" y="333"/>
                    <a:pt x="18405" y="110"/>
                  </a:cubicBezTo>
                  <a:cubicBezTo>
                    <a:pt x="17926" y="34"/>
                    <a:pt x="17436" y="0"/>
                    <a:pt x="16942"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 name="Google Shape;57;p4"/>
            <p:cNvSpPr/>
            <p:nvPr/>
          </p:nvSpPr>
          <p:spPr>
            <a:xfrm flipH="1" rot="17099984">
              <a:off x="2067079" y="282605"/>
              <a:ext cx="868761" cy="1119317"/>
            </a:xfrm>
            <a:custGeom>
              <a:avLst/>
              <a:gdLst/>
              <a:ahLst/>
              <a:cxnLst>
                <a:cxn ang="0">
                  <a:pos x="wd2" y="hd2"/>
                </a:cxn>
                <a:cxn ang="5400000">
                  <a:pos x="wd2" y="hd2"/>
                </a:cxn>
                <a:cxn ang="10800000">
                  <a:pos x="wd2" y="hd2"/>
                </a:cxn>
                <a:cxn ang="16200000">
                  <a:pos x="wd2" y="hd2"/>
                </a:cxn>
              </a:cxnLst>
              <a:rect l="0" t="0" r="r" b="b"/>
              <a:pathLst>
                <a:path w="20816" h="21600" fill="norm" stroke="1" extrusionOk="0">
                  <a:moveTo>
                    <a:pt x="3621" y="0"/>
                  </a:moveTo>
                  <a:cubicBezTo>
                    <a:pt x="2701" y="0"/>
                    <a:pt x="1784" y="57"/>
                    <a:pt x="877" y="182"/>
                  </a:cubicBezTo>
                  <a:cubicBezTo>
                    <a:pt x="573" y="222"/>
                    <a:pt x="293" y="271"/>
                    <a:pt x="0" y="340"/>
                  </a:cubicBezTo>
                  <a:lnTo>
                    <a:pt x="0" y="21600"/>
                  </a:lnTo>
                  <a:cubicBezTo>
                    <a:pt x="829" y="20934"/>
                    <a:pt x="1462" y="20060"/>
                    <a:pt x="1962" y="19197"/>
                  </a:cubicBezTo>
                  <a:cubicBezTo>
                    <a:pt x="2876" y="17626"/>
                    <a:pt x="3692" y="15890"/>
                    <a:pt x="5458" y="14909"/>
                  </a:cubicBezTo>
                  <a:cubicBezTo>
                    <a:pt x="6813" y="14161"/>
                    <a:pt x="8415" y="14008"/>
                    <a:pt x="10085" y="14008"/>
                  </a:cubicBezTo>
                  <a:cubicBezTo>
                    <a:pt x="11253" y="14008"/>
                    <a:pt x="12457" y="14083"/>
                    <a:pt x="13630" y="14083"/>
                  </a:cubicBezTo>
                  <a:cubicBezTo>
                    <a:pt x="15182" y="14083"/>
                    <a:pt x="16684" y="13952"/>
                    <a:pt x="17994" y="13339"/>
                  </a:cubicBezTo>
                  <a:cubicBezTo>
                    <a:pt x="21319" y="11789"/>
                    <a:pt x="21600" y="7698"/>
                    <a:pt x="19394" y="5157"/>
                  </a:cubicBezTo>
                  <a:cubicBezTo>
                    <a:pt x="17202" y="2615"/>
                    <a:pt x="13351" y="1359"/>
                    <a:pt x="9612" y="644"/>
                  </a:cubicBezTo>
                  <a:cubicBezTo>
                    <a:pt x="7656" y="266"/>
                    <a:pt x="5631" y="0"/>
                    <a:pt x="362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 name="Google Shape;58;p4"/>
            <p:cNvSpPr/>
            <p:nvPr/>
          </p:nvSpPr>
          <p:spPr>
            <a:xfrm flipH="1" rot="17099984">
              <a:off x="935268" y="1985650"/>
              <a:ext cx="1139205" cy="983040"/>
            </a:xfrm>
            <a:custGeom>
              <a:avLst/>
              <a:gdLst/>
              <a:ahLst/>
              <a:cxnLst>
                <a:cxn ang="0">
                  <a:pos x="wd2" y="hd2"/>
                </a:cxn>
                <a:cxn ang="5400000">
                  <a:pos x="wd2" y="hd2"/>
                </a:cxn>
                <a:cxn ang="10800000">
                  <a:pos x="wd2" y="hd2"/>
                </a:cxn>
                <a:cxn ang="16200000">
                  <a:pos x="wd2" y="hd2"/>
                </a:cxn>
              </a:cxnLst>
              <a:rect l="0" t="0" r="r" b="b"/>
              <a:pathLst>
                <a:path w="20491" h="21600" fill="norm" stroke="1" extrusionOk="0">
                  <a:moveTo>
                    <a:pt x="10220" y="0"/>
                  </a:moveTo>
                  <a:cubicBezTo>
                    <a:pt x="9777" y="0"/>
                    <a:pt x="9218" y="215"/>
                    <a:pt x="8410" y="767"/>
                  </a:cubicBezTo>
                  <a:cubicBezTo>
                    <a:pt x="6683" y="1951"/>
                    <a:pt x="5923" y="2767"/>
                    <a:pt x="3911" y="3147"/>
                  </a:cubicBezTo>
                  <a:cubicBezTo>
                    <a:pt x="2256" y="3449"/>
                    <a:pt x="1150" y="3381"/>
                    <a:pt x="336" y="5515"/>
                  </a:cubicBezTo>
                  <a:cubicBezTo>
                    <a:pt x="-835" y="8621"/>
                    <a:pt x="1415" y="10564"/>
                    <a:pt x="1689" y="13458"/>
                  </a:cubicBezTo>
                  <a:cubicBezTo>
                    <a:pt x="1917" y="15871"/>
                    <a:pt x="437" y="18630"/>
                    <a:pt x="1661" y="20552"/>
                  </a:cubicBezTo>
                  <a:cubicBezTo>
                    <a:pt x="2139" y="21301"/>
                    <a:pt x="2850" y="21600"/>
                    <a:pt x="3620" y="21600"/>
                  </a:cubicBezTo>
                  <a:cubicBezTo>
                    <a:pt x="4502" y="21600"/>
                    <a:pt x="5463" y="21208"/>
                    <a:pt x="6234" y="20652"/>
                  </a:cubicBezTo>
                  <a:cubicBezTo>
                    <a:pt x="7670" y="19613"/>
                    <a:pt x="9024" y="18116"/>
                    <a:pt x="10696" y="18072"/>
                  </a:cubicBezTo>
                  <a:cubicBezTo>
                    <a:pt x="10722" y="18070"/>
                    <a:pt x="10747" y="18070"/>
                    <a:pt x="10772" y="18070"/>
                  </a:cubicBezTo>
                  <a:cubicBezTo>
                    <a:pt x="12090" y="18070"/>
                    <a:pt x="13418" y="18975"/>
                    <a:pt x="14686" y="18975"/>
                  </a:cubicBezTo>
                  <a:cubicBezTo>
                    <a:pt x="15013" y="18975"/>
                    <a:pt x="15336" y="18916"/>
                    <a:pt x="15653" y="18765"/>
                  </a:cubicBezTo>
                  <a:cubicBezTo>
                    <a:pt x="16851" y="18194"/>
                    <a:pt x="17427" y="16518"/>
                    <a:pt x="17600" y="14966"/>
                  </a:cubicBezTo>
                  <a:cubicBezTo>
                    <a:pt x="17775" y="13402"/>
                    <a:pt x="17665" y="11794"/>
                    <a:pt x="18058" y="10296"/>
                  </a:cubicBezTo>
                  <a:cubicBezTo>
                    <a:pt x="18515" y="8565"/>
                    <a:pt x="19603" y="7180"/>
                    <a:pt x="20180" y="5504"/>
                  </a:cubicBezTo>
                  <a:cubicBezTo>
                    <a:pt x="20765" y="3829"/>
                    <a:pt x="20573" y="1438"/>
                    <a:pt x="19192" y="767"/>
                  </a:cubicBezTo>
                  <a:cubicBezTo>
                    <a:pt x="18946" y="649"/>
                    <a:pt x="18698" y="600"/>
                    <a:pt x="18449" y="600"/>
                  </a:cubicBezTo>
                  <a:cubicBezTo>
                    <a:pt x="17012" y="600"/>
                    <a:pt x="15520" y="2262"/>
                    <a:pt x="14092" y="2262"/>
                  </a:cubicBezTo>
                  <a:cubicBezTo>
                    <a:pt x="13839" y="2262"/>
                    <a:pt x="13588" y="2209"/>
                    <a:pt x="13340" y="2086"/>
                  </a:cubicBezTo>
                  <a:cubicBezTo>
                    <a:pt x="11697" y="1284"/>
                    <a:pt x="11304" y="0"/>
                    <a:pt x="1022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1" name="Google Shape;59;p4"/>
            <p:cNvSpPr/>
            <p:nvPr/>
          </p:nvSpPr>
          <p:spPr>
            <a:xfrm flipH="1" rot="17099984">
              <a:off x="5418430" y="1932267"/>
              <a:ext cx="1363401" cy="917900"/>
            </a:xfrm>
            <a:custGeom>
              <a:avLst/>
              <a:gdLst/>
              <a:ahLst/>
              <a:cxnLst>
                <a:cxn ang="0">
                  <a:pos x="wd2" y="hd2"/>
                </a:cxn>
                <a:cxn ang="5400000">
                  <a:pos x="wd2" y="hd2"/>
                </a:cxn>
                <a:cxn ang="10800000">
                  <a:pos x="wd2" y="hd2"/>
                </a:cxn>
                <a:cxn ang="16200000">
                  <a:pos x="wd2" y="hd2"/>
                </a:cxn>
              </a:cxnLst>
              <a:rect l="0" t="0" r="r" b="b"/>
              <a:pathLst>
                <a:path w="20866" h="21600" fill="norm" stroke="1" extrusionOk="0">
                  <a:moveTo>
                    <a:pt x="15068" y="0"/>
                  </a:moveTo>
                  <a:cubicBezTo>
                    <a:pt x="14176" y="0"/>
                    <a:pt x="13379" y="980"/>
                    <a:pt x="12781" y="2024"/>
                  </a:cubicBezTo>
                  <a:cubicBezTo>
                    <a:pt x="12142" y="3136"/>
                    <a:pt x="11582" y="4440"/>
                    <a:pt x="10719" y="5123"/>
                  </a:cubicBezTo>
                  <a:cubicBezTo>
                    <a:pt x="9928" y="5749"/>
                    <a:pt x="9103" y="5923"/>
                    <a:pt x="8264" y="5923"/>
                  </a:cubicBezTo>
                  <a:cubicBezTo>
                    <a:pt x="7217" y="5923"/>
                    <a:pt x="6146" y="5654"/>
                    <a:pt x="5084" y="5654"/>
                  </a:cubicBezTo>
                  <a:cubicBezTo>
                    <a:pt x="3905" y="5654"/>
                    <a:pt x="2737" y="5985"/>
                    <a:pt x="1623" y="7384"/>
                  </a:cubicBezTo>
                  <a:cubicBezTo>
                    <a:pt x="-462" y="10004"/>
                    <a:pt x="-509" y="15615"/>
                    <a:pt x="1312" y="18630"/>
                  </a:cubicBezTo>
                  <a:cubicBezTo>
                    <a:pt x="2475" y="20573"/>
                    <a:pt x="4207" y="21506"/>
                    <a:pt x="5940" y="21506"/>
                  </a:cubicBezTo>
                  <a:cubicBezTo>
                    <a:pt x="6502" y="21506"/>
                    <a:pt x="7064" y="21407"/>
                    <a:pt x="7607" y="21215"/>
                  </a:cubicBezTo>
                  <a:cubicBezTo>
                    <a:pt x="9253" y="20639"/>
                    <a:pt x="10853" y="19294"/>
                    <a:pt x="12498" y="19294"/>
                  </a:cubicBezTo>
                  <a:cubicBezTo>
                    <a:pt x="12734" y="19294"/>
                    <a:pt x="12971" y="19322"/>
                    <a:pt x="13209" y="19384"/>
                  </a:cubicBezTo>
                  <a:cubicBezTo>
                    <a:pt x="14762" y="19782"/>
                    <a:pt x="16106" y="21600"/>
                    <a:pt x="17665" y="21600"/>
                  </a:cubicBezTo>
                  <a:cubicBezTo>
                    <a:pt x="17700" y="21600"/>
                    <a:pt x="17734" y="21599"/>
                    <a:pt x="17769" y="21597"/>
                  </a:cubicBezTo>
                  <a:cubicBezTo>
                    <a:pt x="19052" y="21525"/>
                    <a:pt x="20219" y="20077"/>
                    <a:pt x="20655" y="18223"/>
                  </a:cubicBezTo>
                  <a:cubicBezTo>
                    <a:pt x="21091" y="16369"/>
                    <a:pt x="20826" y="14215"/>
                    <a:pt x="20080" y="12611"/>
                  </a:cubicBezTo>
                  <a:cubicBezTo>
                    <a:pt x="19543" y="11464"/>
                    <a:pt x="18788" y="10566"/>
                    <a:pt x="18329" y="9334"/>
                  </a:cubicBezTo>
                  <a:cubicBezTo>
                    <a:pt x="17729" y="7719"/>
                    <a:pt x="17729" y="5769"/>
                    <a:pt x="17466" y="3951"/>
                  </a:cubicBezTo>
                  <a:cubicBezTo>
                    <a:pt x="17201" y="2144"/>
                    <a:pt x="16446" y="206"/>
                    <a:pt x="15248" y="13"/>
                  </a:cubicBezTo>
                  <a:cubicBezTo>
                    <a:pt x="15188" y="4"/>
                    <a:pt x="15128" y="0"/>
                    <a:pt x="15068"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2" name="Google Shape;60;p4"/>
            <p:cNvSpPr/>
            <p:nvPr/>
          </p:nvSpPr>
          <p:spPr>
            <a:xfrm flipH="1" rot="17099984">
              <a:off x="4919057" y="3270091"/>
              <a:ext cx="523248" cy="793177"/>
            </a:xfrm>
            <a:custGeom>
              <a:avLst/>
              <a:gdLst/>
              <a:ahLst/>
              <a:cxnLst>
                <a:cxn ang="0">
                  <a:pos x="wd2" y="hd2"/>
                </a:cxn>
                <a:cxn ang="5400000">
                  <a:pos x="wd2" y="hd2"/>
                </a:cxn>
                <a:cxn ang="10800000">
                  <a:pos x="wd2" y="hd2"/>
                </a:cxn>
                <a:cxn ang="16200000">
                  <a:pos x="wd2" y="hd2"/>
                </a:cxn>
              </a:cxnLst>
              <a:rect l="0" t="0" r="r" b="b"/>
              <a:pathLst>
                <a:path w="21541" h="21600" fill="norm" stroke="1" extrusionOk="0">
                  <a:moveTo>
                    <a:pt x="17648" y="0"/>
                  </a:moveTo>
                  <a:cubicBezTo>
                    <a:pt x="17579" y="0"/>
                    <a:pt x="17509" y="0"/>
                    <a:pt x="17440" y="0"/>
                  </a:cubicBezTo>
                  <a:cubicBezTo>
                    <a:pt x="14635" y="0"/>
                    <a:pt x="11871" y="471"/>
                    <a:pt x="9151" y="956"/>
                  </a:cubicBezTo>
                  <a:cubicBezTo>
                    <a:pt x="6744" y="1371"/>
                    <a:pt x="4170" y="1856"/>
                    <a:pt x="2600" y="3116"/>
                  </a:cubicBezTo>
                  <a:cubicBezTo>
                    <a:pt x="946" y="4444"/>
                    <a:pt x="759" y="6300"/>
                    <a:pt x="633" y="8031"/>
                  </a:cubicBezTo>
                  <a:cubicBezTo>
                    <a:pt x="445" y="11298"/>
                    <a:pt x="234" y="14579"/>
                    <a:pt x="26" y="17862"/>
                  </a:cubicBezTo>
                  <a:cubicBezTo>
                    <a:pt x="-15" y="18651"/>
                    <a:pt x="-59" y="19454"/>
                    <a:pt x="340" y="20187"/>
                  </a:cubicBezTo>
                  <a:cubicBezTo>
                    <a:pt x="759" y="20935"/>
                    <a:pt x="1761" y="21585"/>
                    <a:pt x="2934" y="21600"/>
                  </a:cubicBezTo>
                  <a:cubicBezTo>
                    <a:pt x="2954" y="21600"/>
                    <a:pt x="2977" y="21600"/>
                    <a:pt x="2998" y="21600"/>
                  </a:cubicBezTo>
                  <a:cubicBezTo>
                    <a:pt x="4554" y="21600"/>
                    <a:pt x="5664" y="20576"/>
                    <a:pt x="6220" y="19605"/>
                  </a:cubicBezTo>
                  <a:cubicBezTo>
                    <a:pt x="6785" y="18622"/>
                    <a:pt x="7143" y="17501"/>
                    <a:pt x="8377" y="16850"/>
                  </a:cubicBezTo>
                  <a:cubicBezTo>
                    <a:pt x="9418" y="16300"/>
                    <a:pt x="10737" y="16231"/>
                    <a:pt x="12108" y="16231"/>
                  </a:cubicBezTo>
                  <a:cubicBezTo>
                    <a:pt x="12563" y="16231"/>
                    <a:pt x="13025" y="16239"/>
                    <a:pt x="13483" y="16239"/>
                  </a:cubicBezTo>
                  <a:cubicBezTo>
                    <a:pt x="14110" y="16239"/>
                    <a:pt x="14730" y="16226"/>
                    <a:pt x="15327" y="16157"/>
                  </a:cubicBezTo>
                  <a:cubicBezTo>
                    <a:pt x="15849" y="16103"/>
                    <a:pt x="16350" y="16006"/>
                    <a:pt x="16833" y="15867"/>
                  </a:cubicBezTo>
                  <a:cubicBezTo>
                    <a:pt x="16581" y="13224"/>
                    <a:pt x="16874" y="10565"/>
                    <a:pt x="17733" y="7975"/>
                  </a:cubicBezTo>
                  <a:cubicBezTo>
                    <a:pt x="18589" y="5373"/>
                    <a:pt x="19973" y="2852"/>
                    <a:pt x="21541" y="361"/>
                  </a:cubicBezTo>
                  <a:cubicBezTo>
                    <a:pt x="20268" y="124"/>
                    <a:pt x="18960" y="0"/>
                    <a:pt x="1764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 name="Google Shape;61;p4"/>
            <p:cNvSpPr/>
            <p:nvPr/>
          </p:nvSpPr>
          <p:spPr>
            <a:xfrm flipH="1" rot="17099984">
              <a:off x="3626925" y="1023947"/>
              <a:ext cx="1501823" cy="1811379"/>
            </a:xfrm>
            <a:custGeom>
              <a:avLst/>
              <a:gdLst/>
              <a:ahLst/>
              <a:cxnLst>
                <a:cxn ang="0">
                  <a:pos x="wd2" y="hd2"/>
                </a:cxn>
                <a:cxn ang="5400000">
                  <a:pos x="wd2" y="hd2"/>
                </a:cxn>
                <a:cxn ang="10800000">
                  <a:pos x="wd2" y="hd2"/>
                </a:cxn>
                <a:cxn ang="16200000">
                  <a:pos x="wd2" y="hd2"/>
                </a:cxn>
              </a:cxnLst>
              <a:rect l="0" t="0" r="r" b="b"/>
              <a:pathLst>
                <a:path w="21162" h="21600" fill="norm" stroke="1" extrusionOk="0">
                  <a:moveTo>
                    <a:pt x="5587" y="0"/>
                  </a:moveTo>
                  <a:cubicBezTo>
                    <a:pt x="3076" y="0"/>
                    <a:pt x="935" y="3083"/>
                    <a:pt x="314" y="4795"/>
                  </a:cubicBezTo>
                  <a:cubicBezTo>
                    <a:pt x="-130" y="6001"/>
                    <a:pt x="-137" y="7347"/>
                    <a:pt x="508" y="8481"/>
                  </a:cubicBezTo>
                  <a:cubicBezTo>
                    <a:pt x="1518" y="10263"/>
                    <a:pt x="3990" y="11349"/>
                    <a:pt x="4491" y="13277"/>
                  </a:cubicBezTo>
                  <a:cubicBezTo>
                    <a:pt x="4821" y="14532"/>
                    <a:pt x="4219" y="15798"/>
                    <a:pt x="3789" y="17029"/>
                  </a:cubicBezTo>
                  <a:cubicBezTo>
                    <a:pt x="3359" y="18254"/>
                    <a:pt x="3152" y="19709"/>
                    <a:pt x="4097" y="20709"/>
                  </a:cubicBezTo>
                  <a:cubicBezTo>
                    <a:pt x="4680" y="21321"/>
                    <a:pt x="5586" y="21600"/>
                    <a:pt x="6519" y="21600"/>
                  </a:cubicBezTo>
                  <a:cubicBezTo>
                    <a:pt x="7204" y="21600"/>
                    <a:pt x="7901" y="21450"/>
                    <a:pt x="8496" y="21170"/>
                  </a:cubicBezTo>
                  <a:cubicBezTo>
                    <a:pt x="9900" y="20509"/>
                    <a:pt x="10824" y="19302"/>
                    <a:pt x="11540" y="18090"/>
                  </a:cubicBezTo>
                  <a:cubicBezTo>
                    <a:pt x="12257" y="16872"/>
                    <a:pt x="12852" y="15580"/>
                    <a:pt x="13848" y="14513"/>
                  </a:cubicBezTo>
                  <a:cubicBezTo>
                    <a:pt x="14886" y="13398"/>
                    <a:pt x="16305" y="12597"/>
                    <a:pt x="17630" y="11725"/>
                  </a:cubicBezTo>
                  <a:cubicBezTo>
                    <a:pt x="18956" y="10852"/>
                    <a:pt x="20245" y="9851"/>
                    <a:pt x="20854" y="8530"/>
                  </a:cubicBezTo>
                  <a:cubicBezTo>
                    <a:pt x="21463" y="7202"/>
                    <a:pt x="21191" y="5498"/>
                    <a:pt x="19837" y="4667"/>
                  </a:cubicBezTo>
                  <a:cubicBezTo>
                    <a:pt x="18490" y="3843"/>
                    <a:pt x="16649" y="4115"/>
                    <a:pt x="15001" y="3976"/>
                  </a:cubicBezTo>
                  <a:cubicBezTo>
                    <a:pt x="13418" y="3837"/>
                    <a:pt x="11949" y="3285"/>
                    <a:pt x="10609" y="2582"/>
                  </a:cubicBezTo>
                  <a:cubicBezTo>
                    <a:pt x="9270" y="1879"/>
                    <a:pt x="8123" y="751"/>
                    <a:pt x="6690" y="206"/>
                  </a:cubicBezTo>
                  <a:cubicBezTo>
                    <a:pt x="6317" y="64"/>
                    <a:pt x="5948" y="0"/>
                    <a:pt x="558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75" name="Body Level One…"/>
          <p:cNvSpPr txBox="1"/>
          <p:nvPr>
            <p:ph type="body" sz="quarter" idx="1"/>
          </p:nvPr>
        </p:nvSpPr>
        <p:spPr>
          <a:xfrm>
            <a:off x="1092075" y="2753599"/>
            <a:ext cx="3384601" cy="1245601"/>
          </a:xfrm>
          <a:prstGeom prst="rect">
            <a:avLst/>
          </a:prstGeom>
        </p:spPr>
        <p:txBody>
          <a:bodyPr>
            <a:normAutofit fontScale="100000" lnSpcReduction="0"/>
          </a:bodyPr>
          <a:lstStyle>
            <a:lvl1pPr>
              <a:lnSpc>
                <a:spcPct val="100000"/>
              </a:lnSpc>
              <a:defRPr>
                <a:solidFill>
                  <a:srgbClr val="F1EFFF"/>
                </a:solidFill>
              </a:defRPr>
            </a:lvl1pPr>
            <a:lvl2pPr>
              <a:lnSpc>
                <a:spcPct val="100000"/>
              </a:lnSpc>
              <a:defRPr>
                <a:solidFill>
                  <a:srgbClr val="F1EFFF"/>
                </a:solidFill>
              </a:defRPr>
            </a:lvl2pPr>
            <a:lvl3pPr>
              <a:lnSpc>
                <a:spcPct val="100000"/>
              </a:lnSpc>
              <a:defRPr>
                <a:solidFill>
                  <a:srgbClr val="F1EFFF"/>
                </a:solidFill>
              </a:defRPr>
            </a:lvl3pPr>
            <a:lvl4pPr>
              <a:lnSpc>
                <a:spcPct val="100000"/>
              </a:lnSpc>
              <a:defRPr>
                <a:solidFill>
                  <a:srgbClr val="F1EFFF"/>
                </a:solidFill>
              </a:defRPr>
            </a:lvl4pPr>
            <a:lvl5pPr>
              <a:lnSpc>
                <a:spcPct val="100000"/>
              </a:lnSpc>
              <a:defRPr>
                <a:solidFill>
                  <a:srgbClr val="F1EFFF"/>
                </a:solidFill>
              </a:defRPr>
            </a:lvl5pPr>
          </a:lstStyle>
          <a:p>
            <a:pPr/>
            <a:r>
              <a:t>Body Level One</a:t>
            </a:r>
          </a:p>
          <a:p>
            <a:pPr lvl="1"/>
            <a:r>
              <a:t>Body Level Two</a:t>
            </a:r>
          </a:p>
          <a:p>
            <a:pPr lvl="2"/>
            <a:r>
              <a:t>Body Level Three</a:t>
            </a:r>
          </a:p>
          <a:p>
            <a:pPr lvl="3"/>
            <a:r>
              <a:t>Body Level Four</a:t>
            </a:r>
          </a:p>
          <a:p>
            <a:pPr lvl="4"/>
            <a:r>
              <a:t>Body Level Five</a:t>
            </a:r>
          </a:p>
        </p:txBody>
      </p:sp>
      <p:sp>
        <p:nvSpPr>
          <p:cNvPr id="76" name="Title Text"/>
          <p:cNvSpPr txBox="1"/>
          <p:nvPr>
            <p:ph type="title"/>
          </p:nvPr>
        </p:nvSpPr>
        <p:spPr>
          <a:xfrm>
            <a:off x="1092075" y="1997899"/>
            <a:ext cx="3275701" cy="755701"/>
          </a:xfrm>
          <a:prstGeom prst="rect">
            <a:avLst/>
          </a:prstGeom>
        </p:spPr>
        <p:txBody>
          <a:bodyPr/>
          <a:lstStyle>
            <a:lvl1pPr algn="l">
              <a:defRPr sz="3600"/>
            </a:lvl1pPr>
          </a:lstStyle>
          <a:p>
            <a:pPr/>
            <a:r>
              <a:t>Title Text</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84" name="Title Text"/>
          <p:cNvSpPr txBox="1"/>
          <p:nvPr>
            <p:ph type="title"/>
          </p:nvPr>
        </p:nvSpPr>
        <p:spPr>
          <a:xfrm>
            <a:off x="1463924" y="1085113"/>
            <a:ext cx="2137801" cy="456001"/>
          </a:xfrm>
          <a:prstGeom prst="rect">
            <a:avLst/>
          </a:prstGeom>
        </p:spPr>
        <p:txBody>
          <a:bodyPr anchor="ctr"/>
          <a:lstStyle>
            <a:lvl1pPr>
              <a:defRPr sz="2400"/>
            </a:lvl1pPr>
          </a:lstStyle>
          <a:p>
            <a:pPr/>
            <a:r>
              <a:t>Title Text</a:t>
            </a:r>
          </a:p>
        </p:txBody>
      </p:sp>
      <p:sp>
        <p:nvSpPr>
          <p:cNvPr id="85" name="Body Level One…"/>
          <p:cNvSpPr txBox="1"/>
          <p:nvPr>
            <p:ph type="body" sz="quarter" idx="1"/>
          </p:nvPr>
        </p:nvSpPr>
        <p:spPr>
          <a:xfrm>
            <a:off x="1007475" y="1812749"/>
            <a:ext cx="3050701" cy="1473301"/>
          </a:xfrm>
          <a:prstGeom prst="rect">
            <a:avLst/>
          </a:prstGeom>
        </p:spPr>
        <p:txBody>
          <a:bodyPr>
            <a:normAutofit fontScale="100000" lnSpcReduction="0"/>
          </a:bodyPr>
          <a:lstStyle>
            <a:lvl1pPr>
              <a:lnSpc>
                <a:spcPct val="100000"/>
              </a:lnSpc>
              <a:buClr>
                <a:schemeClr val="accent3"/>
              </a:buClr>
              <a:buSzPts val="1400"/>
              <a:buFontTx/>
              <a:buAutoNum type="arabicPeriod" startAt="1"/>
              <a:defRPr sz="1400"/>
            </a:lvl1pPr>
            <a:lvl2pPr marL="967316" indent="-370416">
              <a:lnSpc>
                <a:spcPct val="100000"/>
              </a:lnSpc>
              <a:buClr>
                <a:schemeClr val="accent3"/>
              </a:buClr>
              <a:buSzPts val="1400"/>
              <a:buFontTx/>
              <a:buAutoNum type="alphaLcPeriod" startAt="1"/>
              <a:defRPr sz="1400"/>
            </a:lvl2pPr>
            <a:lvl3pPr marL="1424516" indent="-370416">
              <a:lnSpc>
                <a:spcPct val="100000"/>
              </a:lnSpc>
              <a:buClr>
                <a:schemeClr val="accent3"/>
              </a:buClr>
              <a:buSzPts val="1400"/>
              <a:buFontTx/>
              <a:buAutoNum type="romanLcPeriod" startAt="1"/>
              <a:defRPr sz="1400"/>
            </a:lvl3pPr>
            <a:lvl4pPr marL="1881716" indent="-370416">
              <a:lnSpc>
                <a:spcPct val="100000"/>
              </a:lnSpc>
              <a:buClr>
                <a:schemeClr val="accent3"/>
              </a:buClr>
              <a:buSzPts val="1400"/>
              <a:buFontTx/>
              <a:buAutoNum type="arabicPeriod" startAt="1"/>
              <a:defRPr sz="1400"/>
            </a:lvl4pPr>
            <a:lvl5pPr marL="2338916" indent="-370416">
              <a:lnSpc>
                <a:spcPct val="100000"/>
              </a:lnSpc>
              <a:buClr>
                <a:schemeClr val="accent3"/>
              </a:buClr>
              <a:buSzPts val="1400"/>
              <a:buFontTx/>
              <a:buAutoNum type="alphaLcPeriod" startAt="1"/>
              <a:defRPr sz="1400"/>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3" name="Title Text"/>
          <p:cNvSpPr txBox="1"/>
          <p:nvPr>
            <p:ph type="title"/>
          </p:nvPr>
        </p:nvSpPr>
        <p:spPr>
          <a:prstGeom prst="rect">
            <a:avLst/>
          </a:prstGeom>
        </p:spPr>
        <p:txBody>
          <a:bodyPr/>
          <a:lstStyle/>
          <a:p>
            <a:pPr/>
            <a:r>
              <a:t>Title Text</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101" name="Google Shape;73;p7"/>
          <p:cNvSpPr/>
          <p:nvPr/>
        </p:nvSpPr>
        <p:spPr>
          <a:xfrm flipH="1">
            <a:off x="-741332" y="-713148"/>
            <a:ext cx="4254170" cy="4142869"/>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102" name="Google Shape;74;p7"/>
          <p:cNvSpPr/>
          <p:nvPr/>
        </p:nvSpPr>
        <p:spPr>
          <a:xfrm>
            <a:off x="166048" y="476298"/>
            <a:ext cx="304155" cy="310062"/>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610" y="1300"/>
                </a:moveTo>
                <a:lnTo>
                  <a:pt x="7624" y="1314"/>
                </a:lnTo>
                <a:cubicBezTo>
                  <a:pt x="7610" y="1314"/>
                  <a:pt x="7596" y="1300"/>
                  <a:pt x="7596" y="1300"/>
                </a:cubicBezTo>
                <a:close/>
                <a:moveTo>
                  <a:pt x="1146" y="6999"/>
                </a:moveTo>
                <a:cubicBezTo>
                  <a:pt x="1154" y="7007"/>
                  <a:pt x="1156" y="7014"/>
                  <a:pt x="1161" y="7021"/>
                </a:cubicBezTo>
                <a:lnTo>
                  <a:pt x="1146" y="7012"/>
                </a:lnTo>
                <a:cubicBezTo>
                  <a:pt x="1146" y="7012"/>
                  <a:pt x="1146" y="6999"/>
                  <a:pt x="1146" y="6999"/>
                </a:cubicBezTo>
                <a:close/>
                <a:moveTo>
                  <a:pt x="9159" y="0"/>
                </a:moveTo>
                <a:cubicBezTo>
                  <a:pt x="8992" y="13"/>
                  <a:pt x="8824" y="40"/>
                  <a:pt x="8656" y="82"/>
                </a:cubicBezTo>
                <a:cubicBezTo>
                  <a:pt x="8588" y="96"/>
                  <a:pt x="8517" y="109"/>
                  <a:pt x="8461" y="136"/>
                </a:cubicBezTo>
                <a:cubicBezTo>
                  <a:pt x="7694" y="384"/>
                  <a:pt x="7176" y="903"/>
                  <a:pt x="7317" y="1300"/>
                </a:cubicBezTo>
                <a:cubicBezTo>
                  <a:pt x="7392" y="1546"/>
                  <a:pt x="7713" y="1676"/>
                  <a:pt x="8135" y="1676"/>
                </a:cubicBezTo>
                <a:cubicBezTo>
                  <a:pt x="8255" y="1676"/>
                  <a:pt x="8383" y="1666"/>
                  <a:pt x="8517" y="1644"/>
                </a:cubicBezTo>
                <a:lnTo>
                  <a:pt x="9270" y="3863"/>
                </a:lnTo>
                <a:cubicBezTo>
                  <a:pt x="6939" y="4273"/>
                  <a:pt x="4984" y="5821"/>
                  <a:pt x="4077" y="7971"/>
                </a:cubicBezTo>
                <a:lnTo>
                  <a:pt x="4049" y="8038"/>
                </a:lnTo>
                <a:cubicBezTo>
                  <a:pt x="3993" y="8176"/>
                  <a:pt x="3938" y="8313"/>
                  <a:pt x="3895" y="8437"/>
                </a:cubicBezTo>
                <a:lnTo>
                  <a:pt x="1537" y="7833"/>
                </a:lnTo>
                <a:cubicBezTo>
                  <a:pt x="1592" y="7286"/>
                  <a:pt x="1439" y="6820"/>
                  <a:pt x="1132" y="6738"/>
                </a:cubicBezTo>
                <a:cubicBezTo>
                  <a:pt x="1099" y="6729"/>
                  <a:pt x="1067" y="6726"/>
                  <a:pt x="1034" y="6726"/>
                </a:cubicBezTo>
                <a:cubicBezTo>
                  <a:pt x="667" y="6726"/>
                  <a:pt x="264" y="7209"/>
                  <a:pt x="84" y="7875"/>
                </a:cubicBezTo>
                <a:cubicBezTo>
                  <a:pt x="70" y="7944"/>
                  <a:pt x="57" y="8011"/>
                  <a:pt x="43" y="8067"/>
                </a:cubicBezTo>
                <a:cubicBezTo>
                  <a:pt x="14" y="8230"/>
                  <a:pt x="0" y="8382"/>
                  <a:pt x="0" y="8546"/>
                </a:cubicBezTo>
                <a:cubicBezTo>
                  <a:pt x="0" y="8614"/>
                  <a:pt x="14" y="8696"/>
                  <a:pt x="14" y="8765"/>
                </a:cubicBezTo>
                <a:cubicBezTo>
                  <a:pt x="70" y="9080"/>
                  <a:pt x="209" y="9314"/>
                  <a:pt x="418" y="9367"/>
                </a:cubicBezTo>
                <a:cubicBezTo>
                  <a:pt x="453" y="9376"/>
                  <a:pt x="487" y="9381"/>
                  <a:pt x="523" y="9381"/>
                </a:cubicBezTo>
                <a:cubicBezTo>
                  <a:pt x="816" y="9381"/>
                  <a:pt x="1127" y="9080"/>
                  <a:pt x="1327" y="8614"/>
                </a:cubicBezTo>
                <a:lnTo>
                  <a:pt x="3686" y="9231"/>
                </a:lnTo>
                <a:cubicBezTo>
                  <a:pt x="3686" y="9231"/>
                  <a:pt x="3686" y="9245"/>
                  <a:pt x="3686" y="9258"/>
                </a:cubicBezTo>
                <a:cubicBezTo>
                  <a:pt x="3645" y="9450"/>
                  <a:pt x="3617" y="9628"/>
                  <a:pt x="3602" y="9820"/>
                </a:cubicBezTo>
                <a:lnTo>
                  <a:pt x="3574" y="9998"/>
                </a:lnTo>
                <a:cubicBezTo>
                  <a:pt x="3561" y="10148"/>
                  <a:pt x="3561" y="10299"/>
                  <a:pt x="3561" y="10463"/>
                </a:cubicBezTo>
                <a:lnTo>
                  <a:pt x="3561" y="10587"/>
                </a:lnTo>
                <a:cubicBezTo>
                  <a:pt x="3561" y="10764"/>
                  <a:pt x="3561" y="10956"/>
                  <a:pt x="3574" y="11147"/>
                </a:cubicBezTo>
                <a:lnTo>
                  <a:pt x="3588" y="11299"/>
                </a:lnTo>
                <a:cubicBezTo>
                  <a:pt x="3617" y="11464"/>
                  <a:pt x="3631" y="11613"/>
                  <a:pt x="3658" y="11765"/>
                </a:cubicBezTo>
                <a:cubicBezTo>
                  <a:pt x="3658" y="11805"/>
                  <a:pt x="3672" y="11861"/>
                  <a:pt x="3686" y="11901"/>
                </a:cubicBezTo>
                <a:cubicBezTo>
                  <a:pt x="3729" y="12093"/>
                  <a:pt x="3770" y="12285"/>
                  <a:pt x="3826" y="12463"/>
                </a:cubicBezTo>
                <a:lnTo>
                  <a:pt x="3868" y="12586"/>
                </a:lnTo>
                <a:cubicBezTo>
                  <a:pt x="3910" y="12737"/>
                  <a:pt x="3965" y="12900"/>
                  <a:pt x="4022" y="13052"/>
                </a:cubicBezTo>
                <a:cubicBezTo>
                  <a:pt x="4049" y="13092"/>
                  <a:pt x="4063" y="13148"/>
                  <a:pt x="4077" y="13188"/>
                </a:cubicBezTo>
                <a:cubicBezTo>
                  <a:pt x="4120" y="13284"/>
                  <a:pt x="4161" y="13380"/>
                  <a:pt x="4202" y="13476"/>
                </a:cubicBezTo>
                <a:lnTo>
                  <a:pt x="2317" y="14805"/>
                </a:lnTo>
                <a:cubicBezTo>
                  <a:pt x="1868" y="14354"/>
                  <a:pt x="1360" y="14093"/>
                  <a:pt x="960" y="14093"/>
                </a:cubicBezTo>
                <a:cubicBezTo>
                  <a:pt x="813" y="14093"/>
                  <a:pt x="681" y="14129"/>
                  <a:pt x="573" y="14203"/>
                </a:cubicBezTo>
                <a:cubicBezTo>
                  <a:pt x="293" y="14408"/>
                  <a:pt x="223" y="14818"/>
                  <a:pt x="336" y="15311"/>
                </a:cubicBezTo>
                <a:cubicBezTo>
                  <a:pt x="364" y="15421"/>
                  <a:pt x="391" y="15530"/>
                  <a:pt x="434" y="15641"/>
                </a:cubicBezTo>
                <a:cubicBezTo>
                  <a:pt x="516" y="15873"/>
                  <a:pt x="628" y="16092"/>
                  <a:pt x="755" y="16311"/>
                </a:cubicBezTo>
                <a:cubicBezTo>
                  <a:pt x="810" y="16393"/>
                  <a:pt x="866" y="16475"/>
                  <a:pt x="936" y="16558"/>
                </a:cubicBezTo>
                <a:cubicBezTo>
                  <a:pt x="1480" y="17293"/>
                  <a:pt x="2183" y="17756"/>
                  <a:pt x="2706" y="17756"/>
                </a:cubicBezTo>
                <a:cubicBezTo>
                  <a:pt x="2856" y="17756"/>
                  <a:pt x="2989" y="17719"/>
                  <a:pt x="3099" y="17640"/>
                </a:cubicBezTo>
                <a:cubicBezTo>
                  <a:pt x="3504" y="17352"/>
                  <a:pt x="3477" y="16612"/>
                  <a:pt x="3085" y="15818"/>
                </a:cubicBezTo>
                <a:lnTo>
                  <a:pt x="4845" y="14558"/>
                </a:lnTo>
                <a:cubicBezTo>
                  <a:pt x="4929" y="14669"/>
                  <a:pt x="5027" y="14778"/>
                  <a:pt x="5111" y="14901"/>
                </a:cubicBezTo>
                <a:cubicBezTo>
                  <a:pt x="5698" y="15599"/>
                  <a:pt x="6423" y="16188"/>
                  <a:pt x="7246" y="16612"/>
                </a:cubicBezTo>
                <a:cubicBezTo>
                  <a:pt x="7596" y="16790"/>
                  <a:pt x="7958" y="16942"/>
                  <a:pt x="8335" y="17064"/>
                </a:cubicBezTo>
                <a:cubicBezTo>
                  <a:pt x="8461" y="17106"/>
                  <a:pt x="8572" y="17133"/>
                  <a:pt x="8699" y="17174"/>
                </a:cubicBezTo>
                <a:cubicBezTo>
                  <a:pt x="8963" y="17243"/>
                  <a:pt x="9229" y="17283"/>
                  <a:pt x="9495" y="17325"/>
                </a:cubicBezTo>
                <a:lnTo>
                  <a:pt x="9606" y="19886"/>
                </a:lnTo>
                <a:cubicBezTo>
                  <a:pt x="8895" y="20022"/>
                  <a:pt x="8392" y="20392"/>
                  <a:pt x="8419" y="20789"/>
                </a:cubicBezTo>
                <a:cubicBezTo>
                  <a:pt x="8433" y="21245"/>
                  <a:pt x="9162" y="21600"/>
                  <a:pt x="10061" y="21600"/>
                </a:cubicBezTo>
                <a:cubicBezTo>
                  <a:pt x="10109" y="21600"/>
                  <a:pt x="10157" y="21600"/>
                  <a:pt x="10207" y="21598"/>
                </a:cubicBezTo>
                <a:cubicBezTo>
                  <a:pt x="10291" y="21598"/>
                  <a:pt x="10375" y="21583"/>
                  <a:pt x="10457" y="21570"/>
                </a:cubicBezTo>
                <a:cubicBezTo>
                  <a:pt x="10653" y="21556"/>
                  <a:pt x="10863" y="21502"/>
                  <a:pt x="11057" y="21447"/>
                </a:cubicBezTo>
                <a:cubicBezTo>
                  <a:pt x="11155" y="21420"/>
                  <a:pt x="11239" y="21378"/>
                  <a:pt x="11323" y="21338"/>
                </a:cubicBezTo>
                <a:cubicBezTo>
                  <a:pt x="11700" y="21159"/>
                  <a:pt x="11937" y="20898"/>
                  <a:pt x="11923" y="20626"/>
                </a:cubicBezTo>
                <a:cubicBezTo>
                  <a:pt x="11896" y="20229"/>
                  <a:pt x="11366" y="19913"/>
                  <a:pt x="10653" y="19832"/>
                </a:cubicBezTo>
                <a:lnTo>
                  <a:pt x="10639" y="19832"/>
                </a:lnTo>
                <a:lnTo>
                  <a:pt x="10541" y="17408"/>
                </a:lnTo>
                <a:cubicBezTo>
                  <a:pt x="10611" y="17408"/>
                  <a:pt x="10695" y="17408"/>
                  <a:pt x="10779" y="17392"/>
                </a:cubicBezTo>
                <a:cubicBezTo>
                  <a:pt x="11114" y="17392"/>
                  <a:pt x="11448" y="17352"/>
                  <a:pt x="11771" y="17298"/>
                </a:cubicBezTo>
                <a:cubicBezTo>
                  <a:pt x="12230" y="17216"/>
                  <a:pt x="12678" y="17091"/>
                  <a:pt x="13110" y="16928"/>
                </a:cubicBezTo>
                <a:cubicBezTo>
                  <a:pt x="13319" y="16846"/>
                  <a:pt x="13515" y="16750"/>
                  <a:pt x="13724" y="16640"/>
                </a:cubicBezTo>
                <a:lnTo>
                  <a:pt x="14716" y="17858"/>
                </a:lnTo>
                <a:cubicBezTo>
                  <a:pt x="14422" y="18188"/>
                  <a:pt x="14297" y="18557"/>
                  <a:pt x="14465" y="18748"/>
                </a:cubicBezTo>
                <a:cubicBezTo>
                  <a:pt x="14534" y="18832"/>
                  <a:pt x="14647" y="18871"/>
                  <a:pt x="14786" y="18871"/>
                </a:cubicBezTo>
                <a:cubicBezTo>
                  <a:pt x="15038" y="18871"/>
                  <a:pt x="15374" y="18742"/>
                  <a:pt x="15679" y="18503"/>
                </a:cubicBezTo>
                <a:cubicBezTo>
                  <a:pt x="15721" y="18476"/>
                  <a:pt x="15750" y="18434"/>
                  <a:pt x="15791" y="18407"/>
                </a:cubicBezTo>
                <a:cubicBezTo>
                  <a:pt x="15889" y="18311"/>
                  <a:pt x="15973" y="18215"/>
                  <a:pt x="16043" y="18119"/>
                </a:cubicBezTo>
                <a:cubicBezTo>
                  <a:pt x="16084" y="18064"/>
                  <a:pt x="16112" y="18023"/>
                  <a:pt x="16141" y="17968"/>
                </a:cubicBezTo>
                <a:cubicBezTo>
                  <a:pt x="16266" y="17736"/>
                  <a:pt x="16280" y="17530"/>
                  <a:pt x="16168" y="17392"/>
                </a:cubicBezTo>
                <a:cubicBezTo>
                  <a:pt x="16100" y="17307"/>
                  <a:pt x="15981" y="17265"/>
                  <a:pt x="15837" y="17265"/>
                </a:cubicBezTo>
                <a:cubicBezTo>
                  <a:pt x="15662" y="17265"/>
                  <a:pt x="15448" y="17327"/>
                  <a:pt x="15234" y="17448"/>
                </a:cubicBezTo>
                <a:lnTo>
                  <a:pt x="14297" y="16311"/>
                </a:lnTo>
                <a:cubicBezTo>
                  <a:pt x="14716" y="16052"/>
                  <a:pt x="15120" y="15735"/>
                  <a:pt x="15470" y="15380"/>
                </a:cubicBezTo>
                <a:cubicBezTo>
                  <a:pt x="15525" y="15325"/>
                  <a:pt x="15568" y="15271"/>
                  <a:pt x="15623" y="15202"/>
                </a:cubicBezTo>
                <a:cubicBezTo>
                  <a:pt x="15736" y="15093"/>
                  <a:pt x="15848" y="14970"/>
                  <a:pt x="15959" y="14845"/>
                </a:cubicBezTo>
                <a:cubicBezTo>
                  <a:pt x="16014" y="14778"/>
                  <a:pt x="16057" y="14696"/>
                  <a:pt x="16112" y="14627"/>
                </a:cubicBezTo>
                <a:cubicBezTo>
                  <a:pt x="16209" y="14504"/>
                  <a:pt x="16293" y="14381"/>
                  <a:pt x="16378" y="14256"/>
                </a:cubicBezTo>
                <a:cubicBezTo>
                  <a:pt x="16434" y="14189"/>
                  <a:pt x="16475" y="14107"/>
                  <a:pt x="16516" y="14024"/>
                </a:cubicBezTo>
                <a:cubicBezTo>
                  <a:pt x="16559" y="13955"/>
                  <a:pt x="16600" y="13888"/>
                  <a:pt x="16643" y="13819"/>
                </a:cubicBezTo>
                <a:lnTo>
                  <a:pt x="19099" y="14653"/>
                </a:lnTo>
                <a:cubicBezTo>
                  <a:pt x="18960" y="15503"/>
                  <a:pt x="19142" y="16230"/>
                  <a:pt x="19617" y="16393"/>
                </a:cubicBezTo>
                <a:cubicBezTo>
                  <a:pt x="19683" y="16417"/>
                  <a:pt x="19751" y="16428"/>
                  <a:pt x="19821" y="16428"/>
                </a:cubicBezTo>
                <a:cubicBezTo>
                  <a:pt x="20377" y="16428"/>
                  <a:pt x="21041" y="15735"/>
                  <a:pt x="21375" y="14749"/>
                </a:cubicBezTo>
                <a:cubicBezTo>
                  <a:pt x="21418" y="14653"/>
                  <a:pt x="21446" y="14573"/>
                  <a:pt x="21459" y="14477"/>
                </a:cubicBezTo>
                <a:cubicBezTo>
                  <a:pt x="21530" y="14243"/>
                  <a:pt x="21571" y="13997"/>
                  <a:pt x="21585" y="13737"/>
                </a:cubicBezTo>
                <a:cubicBezTo>
                  <a:pt x="21600" y="13627"/>
                  <a:pt x="21600" y="13518"/>
                  <a:pt x="21585" y="13393"/>
                </a:cubicBezTo>
                <a:cubicBezTo>
                  <a:pt x="21543" y="12900"/>
                  <a:pt x="21362" y="12517"/>
                  <a:pt x="21027" y="12408"/>
                </a:cubicBezTo>
                <a:cubicBezTo>
                  <a:pt x="20967" y="12389"/>
                  <a:pt x="20905" y="12379"/>
                  <a:pt x="20842" y="12379"/>
                </a:cubicBezTo>
                <a:cubicBezTo>
                  <a:pt x="20411" y="12379"/>
                  <a:pt x="19897" y="12806"/>
                  <a:pt x="19533" y="13462"/>
                </a:cubicBezTo>
                <a:lnTo>
                  <a:pt x="17146" y="12668"/>
                </a:lnTo>
                <a:cubicBezTo>
                  <a:pt x="17187" y="12559"/>
                  <a:pt x="17214" y="12450"/>
                  <a:pt x="17244" y="12340"/>
                </a:cubicBezTo>
                <a:cubicBezTo>
                  <a:pt x="17271" y="12258"/>
                  <a:pt x="17285" y="12189"/>
                  <a:pt x="17299" y="12106"/>
                </a:cubicBezTo>
                <a:cubicBezTo>
                  <a:pt x="17341" y="11957"/>
                  <a:pt x="17369" y="11792"/>
                  <a:pt x="17396" y="11640"/>
                </a:cubicBezTo>
                <a:cubicBezTo>
                  <a:pt x="17410" y="11573"/>
                  <a:pt x="17410" y="11504"/>
                  <a:pt x="17425" y="11422"/>
                </a:cubicBezTo>
                <a:cubicBezTo>
                  <a:pt x="17453" y="11258"/>
                  <a:pt x="17453" y="11080"/>
                  <a:pt x="17467" y="10929"/>
                </a:cubicBezTo>
                <a:cubicBezTo>
                  <a:pt x="17467" y="10875"/>
                  <a:pt x="17480" y="10833"/>
                  <a:pt x="17480" y="10792"/>
                </a:cubicBezTo>
                <a:cubicBezTo>
                  <a:pt x="17480" y="10545"/>
                  <a:pt x="17480" y="10299"/>
                  <a:pt x="17467" y="10052"/>
                </a:cubicBezTo>
                <a:lnTo>
                  <a:pt x="18919" y="10039"/>
                </a:lnTo>
                <a:cubicBezTo>
                  <a:pt x="18988" y="10478"/>
                  <a:pt x="19213" y="10792"/>
                  <a:pt x="19463" y="10792"/>
                </a:cubicBezTo>
                <a:cubicBezTo>
                  <a:pt x="19784" y="10792"/>
                  <a:pt x="20022" y="10299"/>
                  <a:pt x="20022" y="9711"/>
                </a:cubicBezTo>
                <a:lnTo>
                  <a:pt x="20022" y="9546"/>
                </a:lnTo>
                <a:cubicBezTo>
                  <a:pt x="20008" y="9423"/>
                  <a:pt x="19979" y="9298"/>
                  <a:pt x="19952" y="9176"/>
                </a:cubicBezTo>
                <a:cubicBezTo>
                  <a:pt x="19924" y="9122"/>
                  <a:pt x="19911" y="9066"/>
                  <a:pt x="19881" y="9011"/>
                </a:cubicBezTo>
                <a:cubicBezTo>
                  <a:pt x="19784" y="8779"/>
                  <a:pt x="19617" y="8629"/>
                  <a:pt x="19449" y="8629"/>
                </a:cubicBezTo>
                <a:cubicBezTo>
                  <a:pt x="19197" y="8629"/>
                  <a:pt x="18974" y="8944"/>
                  <a:pt x="18919" y="9381"/>
                </a:cubicBezTo>
                <a:lnTo>
                  <a:pt x="17396" y="9410"/>
                </a:lnTo>
                <a:cubicBezTo>
                  <a:pt x="17214" y="8422"/>
                  <a:pt x="16825" y="7505"/>
                  <a:pt x="16252" y="6684"/>
                </a:cubicBezTo>
                <a:lnTo>
                  <a:pt x="17774" y="4753"/>
                </a:lnTo>
                <a:cubicBezTo>
                  <a:pt x="18199" y="4975"/>
                  <a:pt x="18619" y="5094"/>
                  <a:pt x="18964" y="5094"/>
                </a:cubicBezTo>
                <a:cubicBezTo>
                  <a:pt x="19254" y="5094"/>
                  <a:pt x="19490" y="5010"/>
                  <a:pt x="19631" y="4835"/>
                </a:cubicBezTo>
                <a:cubicBezTo>
                  <a:pt x="20008" y="4356"/>
                  <a:pt x="19547" y="3383"/>
                  <a:pt x="18597" y="2670"/>
                </a:cubicBezTo>
                <a:cubicBezTo>
                  <a:pt x="18528" y="2616"/>
                  <a:pt x="18444" y="2561"/>
                  <a:pt x="18360" y="2507"/>
                </a:cubicBezTo>
                <a:cubicBezTo>
                  <a:pt x="18151" y="2369"/>
                  <a:pt x="17914" y="2246"/>
                  <a:pt x="17676" y="2164"/>
                </a:cubicBezTo>
                <a:cubicBezTo>
                  <a:pt x="17564" y="2123"/>
                  <a:pt x="17453" y="2081"/>
                  <a:pt x="17341" y="2054"/>
                </a:cubicBezTo>
                <a:cubicBezTo>
                  <a:pt x="17173" y="2014"/>
                  <a:pt x="17014" y="1992"/>
                  <a:pt x="16868" y="1992"/>
                </a:cubicBezTo>
                <a:cubicBezTo>
                  <a:pt x="16576" y="1992"/>
                  <a:pt x="16340" y="2078"/>
                  <a:pt x="16209" y="2259"/>
                </a:cubicBezTo>
                <a:cubicBezTo>
                  <a:pt x="15902" y="2643"/>
                  <a:pt x="16141" y="3341"/>
                  <a:pt x="16741" y="3986"/>
                </a:cubicBezTo>
                <a:lnTo>
                  <a:pt x="15386" y="5697"/>
                </a:lnTo>
                <a:cubicBezTo>
                  <a:pt x="14088" y="4436"/>
                  <a:pt x="12321" y="3743"/>
                  <a:pt x="10503" y="3743"/>
                </a:cubicBezTo>
                <a:cubicBezTo>
                  <a:pt x="10387" y="3743"/>
                  <a:pt x="10268" y="3747"/>
                  <a:pt x="10150" y="3753"/>
                </a:cubicBezTo>
                <a:lnTo>
                  <a:pt x="9340" y="1369"/>
                </a:lnTo>
                <a:cubicBezTo>
                  <a:pt x="9872" y="1095"/>
                  <a:pt x="10193" y="698"/>
                  <a:pt x="10081" y="384"/>
                </a:cubicBezTo>
                <a:cubicBezTo>
                  <a:pt x="10011" y="165"/>
                  <a:pt x="9745" y="40"/>
                  <a:pt x="9411" y="0"/>
                </a:cubicBezTo>
                <a:close/>
              </a:path>
            </a:pathLst>
          </a:custGeom>
          <a:solidFill>
            <a:srgbClr val="6F41A7"/>
          </a:solidFill>
          <a:ln w="12700">
            <a:miter lim="400000"/>
          </a:ln>
        </p:spPr>
        <p:txBody>
          <a:bodyPr lIns="0" tIns="0" rIns="0" bIns="0" anchor="ctr"/>
          <a:lstStyle/>
          <a:p>
            <a:pPr>
              <a:defRPr>
                <a:solidFill>
                  <a:srgbClr val="000000"/>
                </a:solidFill>
              </a:defRPr>
            </a:pPr>
          </a:p>
        </p:txBody>
      </p:sp>
      <p:sp>
        <p:nvSpPr>
          <p:cNvPr id="103" name="Google Shape;75;p7"/>
          <p:cNvSpPr/>
          <p:nvPr/>
        </p:nvSpPr>
        <p:spPr>
          <a:xfrm>
            <a:off x="899476" y="-215698"/>
            <a:ext cx="741246" cy="755641"/>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610" y="1300"/>
                </a:moveTo>
                <a:lnTo>
                  <a:pt x="7624" y="1314"/>
                </a:lnTo>
                <a:cubicBezTo>
                  <a:pt x="7610" y="1314"/>
                  <a:pt x="7596" y="1300"/>
                  <a:pt x="7596" y="1300"/>
                </a:cubicBezTo>
                <a:close/>
                <a:moveTo>
                  <a:pt x="1146" y="6999"/>
                </a:moveTo>
                <a:cubicBezTo>
                  <a:pt x="1154" y="7007"/>
                  <a:pt x="1156" y="7014"/>
                  <a:pt x="1161" y="7021"/>
                </a:cubicBezTo>
                <a:lnTo>
                  <a:pt x="1146" y="7012"/>
                </a:lnTo>
                <a:cubicBezTo>
                  <a:pt x="1146" y="7012"/>
                  <a:pt x="1146" y="6999"/>
                  <a:pt x="1146" y="6999"/>
                </a:cubicBezTo>
                <a:close/>
                <a:moveTo>
                  <a:pt x="9159" y="0"/>
                </a:moveTo>
                <a:cubicBezTo>
                  <a:pt x="8992" y="13"/>
                  <a:pt x="8824" y="40"/>
                  <a:pt x="8656" y="82"/>
                </a:cubicBezTo>
                <a:cubicBezTo>
                  <a:pt x="8588" y="96"/>
                  <a:pt x="8517" y="109"/>
                  <a:pt x="8461" y="136"/>
                </a:cubicBezTo>
                <a:cubicBezTo>
                  <a:pt x="7694" y="384"/>
                  <a:pt x="7176" y="903"/>
                  <a:pt x="7317" y="1300"/>
                </a:cubicBezTo>
                <a:cubicBezTo>
                  <a:pt x="7392" y="1546"/>
                  <a:pt x="7713" y="1676"/>
                  <a:pt x="8135" y="1676"/>
                </a:cubicBezTo>
                <a:cubicBezTo>
                  <a:pt x="8255" y="1676"/>
                  <a:pt x="8383" y="1666"/>
                  <a:pt x="8517" y="1644"/>
                </a:cubicBezTo>
                <a:lnTo>
                  <a:pt x="9270" y="3863"/>
                </a:lnTo>
                <a:cubicBezTo>
                  <a:pt x="6939" y="4273"/>
                  <a:pt x="4984" y="5821"/>
                  <a:pt x="4077" y="7971"/>
                </a:cubicBezTo>
                <a:lnTo>
                  <a:pt x="4049" y="8038"/>
                </a:lnTo>
                <a:cubicBezTo>
                  <a:pt x="3993" y="8176"/>
                  <a:pt x="3938" y="8313"/>
                  <a:pt x="3895" y="8437"/>
                </a:cubicBezTo>
                <a:lnTo>
                  <a:pt x="1537" y="7833"/>
                </a:lnTo>
                <a:cubicBezTo>
                  <a:pt x="1592" y="7286"/>
                  <a:pt x="1439" y="6820"/>
                  <a:pt x="1132" y="6738"/>
                </a:cubicBezTo>
                <a:cubicBezTo>
                  <a:pt x="1099" y="6729"/>
                  <a:pt x="1067" y="6726"/>
                  <a:pt x="1034" y="6726"/>
                </a:cubicBezTo>
                <a:cubicBezTo>
                  <a:pt x="667" y="6726"/>
                  <a:pt x="264" y="7209"/>
                  <a:pt x="84" y="7875"/>
                </a:cubicBezTo>
                <a:cubicBezTo>
                  <a:pt x="70" y="7944"/>
                  <a:pt x="57" y="8011"/>
                  <a:pt x="43" y="8067"/>
                </a:cubicBezTo>
                <a:cubicBezTo>
                  <a:pt x="14" y="8230"/>
                  <a:pt x="0" y="8382"/>
                  <a:pt x="0" y="8546"/>
                </a:cubicBezTo>
                <a:cubicBezTo>
                  <a:pt x="0" y="8614"/>
                  <a:pt x="14" y="8696"/>
                  <a:pt x="14" y="8765"/>
                </a:cubicBezTo>
                <a:cubicBezTo>
                  <a:pt x="70" y="9080"/>
                  <a:pt x="209" y="9314"/>
                  <a:pt x="418" y="9367"/>
                </a:cubicBezTo>
                <a:cubicBezTo>
                  <a:pt x="453" y="9376"/>
                  <a:pt x="487" y="9381"/>
                  <a:pt x="523" y="9381"/>
                </a:cubicBezTo>
                <a:cubicBezTo>
                  <a:pt x="816" y="9381"/>
                  <a:pt x="1127" y="9080"/>
                  <a:pt x="1327" y="8614"/>
                </a:cubicBezTo>
                <a:lnTo>
                  <a:pt x="3686" y="9231"/>
                </a:lnTo>
                <a:cubicBezTo>
                  <a:pt x="3686" y="9231"/>
                  <a:pt x="3686" y="9245"/>
                  <a:pt x="3686" y="9258"/>
                </a:cubicBezTo>
                <a:cubicBezTo>
                  <a:pt x="3645" y="9450"/>
                  <a:pt x="3617" y="9628"/>
                  <a:pt x="3602" y="9820"/>
                </a:cubicBezTo>
                <a:lnTo>
                  <a:pt x="3574" y="9998"/>
                </a:lnTo>
                <a:cubicBezTo>
                  <a:pt x="3561" y="10148"/>
                  <a:pt x="3561" y="10299"/>
                  <a:pt x="3561" y="10463"/>
                </a:cubicBezTo>
                <a:lnTo>
                  <a:pt x="3561" y="10587"/>
                </a:lnTo>
                <a:cubicBezTo>
                  <a:pt x="3561" y="10764"/>
                  <a:pt x="3561" y="10956"/>
                  <a:pt x="3574" y="11147"/>
                </a:cubicBezTo>
                <a:lnTo>
                  <a:pt x="3588" y="11299"/>
                </a:lnTo>
                <a:cubicBezTo>
                  <a:pt x="3617" y="11464"/>
                  <a:pt x="3631" y="11613"/>
                  <a:pt x="3658" y="11765"/>
                </a:cubicBezTo>
                <a:cubicBezTo>
                  <a:pt x="3658" y="11805"/>
                  <a:pt x="3672" y="11861"/>
                  <a:pt x="3686" y="11901"/>
                </a:cubicBezTo>
                <a:cubicBezTo>
                  <a:pt x="3729" y="12093"/>
                  <a:pt x="3770" y="12285"/>
                  <a:pt x="3826" y="12463"/>
                </a:cubicBezTo>
                <a:lnTo>
                  <a:pt x="3868" y="12586"/>
                </a:lnTo>
                <a:cubicBezTo>
                  <a:pt x="3910" y="12737"/>
                  <a:pt x="3965" y="12900"/>
                  <a:pt x="4022" y="13052"/>
                </a:cubicBezTo>
                <a:cubicBezTo>
                  <a:pt x="4049" y="13092"/>
                  <a:pt x="4063" y="13148"/>
                  <a:pt x="4077" y="13188"/>
                </a:cubicBezTo>
                <a:cubicBezTo>
                  <a:pt x="4120" y="13284"/>
                  <a:pt x="4161" y="13380"/>
                  <a:pt x="4202" y="13476"/>
                </a:cubicBezTo>
                <a:lnTo>
                  <a:pt x="2317" y="14805"/>
                </a:lnTo>
                <a:cubicBezTo>
                  <a:pt x="1868" y="14354"/>
                  <a:pt x="1360" y="14093"/>
                  <a:pt x="960" y="14093"/>
                </a:cubicBezTo>
                <a:cubicBezTo>
                  <a:pt x="813" y="14093"/>
                  <a:pt x="681" y="14129"/>
                  <a:pt x="573" y="14203"/>
                </a:cubicBezTo>
                <a:cubicBezTo>
                  <a:pt x="293" y="14408"/>
                  <a:pt x="223" y="14818"/>
                  <a:pt x="336" y="15311"/>
                </a:cubicBezTo>
                <a:cubicBezTo>
                  <a:pt x="364" y="15421"/>
                  <a:pt x="391" y="15530"/>
                  <a:pt x="434" y="15641"/>
                </a:cubicBezTo>
                <a:cubicBezTo>
                  <a:pt x="516" y="15873"/>
                  <a:pt x="628" y="16092"/>
                  <a:pt x="755" y="16311"/>
                </a:cubicBezTo>
                <a:cubicBezTo>
                  <a:pt x="810" y="16393"/>
                  <a:pt x="866" y="16475"/>
                  <a:pt x="936" y="16558"/>
                </a:cubicBezTo>
                <a:cubicBezTo>
                  <a:pt x="1480" y="17293"/>
                  <a:pt x="2183" y="17756"/>
                  <a:pt x="2706" y="17756"/>
                </a:cubicBezTo>
                <a:cubicBezTo>
                  <a:pt x="2856" y="17756"/>
                  <a:pt x="2989" y="17719"/>
                  <a:pt x="3099" y="17640"/>
                </a:cubicBezTo>
                <a:cubicBezTo>
                  <a:pt x="3504" y="17352"/>
                  <a:pt x="3477" y="16612"/>
                  <a:pt x="3085" y="15818"/>
                </a:cubicBezTo>
                <a:lnTo>
                  <a:pt x="4845" y="14558"/>
                </a:lnTo>
                <a:cubicBezTo>
                  <a:pt x="4929" y="14669"/>
                  <a:pt x="5027" y="14778"/>
                  <a:pt x="5111" y="14901"/>
                </a:cubicBezTo>
                <a:cubicBezTo>
                  <a:pt x="5698" y="15599"/>
                  <a:pt x="6423" y="16188"/>
                  <a:pt x="7246" y="16612"/>
                </a:cubicBezTo>
                <a:cubicBezTo>
                  <a:pt x="7596" y="16790"/>
                  <a:pt x="7958" y="16942"/>
                  <a:pt x="8335" y="17064"/>
                </a:cubicBezTo>
                <a:cubicBezTo>
                  <a:pt x="8461" y="17106"/>
                  <a:pt x="8572" y="17133"/>
                  <a:pt x="8699" y="17174"/>
                </a:cubicBezTo>
                <a:cubicBezTo>
                  <a:pt x="8963" y="17243"/>
                  <a:pt x="9229" y="17283"/>
                  <a:pt x="9495" y="17325"/>
                </a:cubicBezTo>
                <a:lnTo>
                  <a:pt x="9606" y="19886"/>
                </a:lnTo>
                <a:cubicBezTo>
                  <a:pt x="8895" y="20022"/>
                  <a:pt x="8392" y="20392"/>
                  <a:pt x="8419" y="20789"/>
                </a:cubicBezTo>
                <a:cubicBezTo>
                  <a:pt x="8433" y="21245"/>
                  <a:pt x="9162" y="21600"/>
                  <a:pt x="10061" y="21600"/>
                </a:cubicBezTo>
                <a:cubicBezTo>
                  <a:pt x="10109" y="21600"/>
                  <a:pt x="10157" y="21600"/>
                  <a:pt x="10207" y="21598"/>
                </a:cubicBezTo>
                <a:cubicBezTo>
                  <a:pt x="10291" y="21598"/>
                  <a:pt x="10375" y="21583"/>
                  <a:pt x="10457" y="21570"/>
                </a:cubicBezTo>
                <a:cubicBezTo>
                  <a:pt x="10653" y="21556"/>
                  <a:pt x="10863" y="21502"/>
                  <a:pt x="11057" y="21447"/>
                </a:cubicBezTo>
                <a:cubicBezTo>
                  <a:pt x="11155" y="21420"/>
                  <a:pt x="11239" y="21378"/>
                  <a:pt x="11323" y="21338"/>
                </a:cubicBezTo>
                <a:cubicBezTo>
                  <a:pt x="11700" y="21159"/>
                  <a:pt x="11937" y="20898"/>
                  <a:pt x="11923" y="20626"/>
                </a:cubicBezTo>
                <a:cubicBezTo>
                  <a:pt x="11896" y="20229"/>
                  <a:pt x="11366" y="19913"/>
                  <a:pt x="10653" y="19832"/>
                </a:cubicBezTo>
                <a:lnTo>
                  <a:pt x="10639" y="19832"/>
                </a:lnTo>
                <a:lnTo>
                  <a:pt x="10541" y="17408"/>
                </a:lnTo>
                <a:cubicBezTo>
                  <a:pt x="10611" y="17408"/>
                  <a:pt x="10695" y="17408"/>
                  <a:pt x="10779" y="17392"/>
                </a:cubicBezTo>
                <a:cubicBezTo>
                  <a:pt x="11114" y="17392"/>
                  <a:pt x="11448" y="17352"/>
                  <a:pt x="11771" y="17298"/>
                </a:cubicBezTo>
                <a:cubicBezTo>
                  <a:pt x="12230" y="17216"/>
                  <a:pt x="12678" y="17091"/>
                  <a:pt x="13110" y="16928"/>
                </a:cubicBezTo>
                <a:cubicBezTo>
                  <a:pt x="13319" y="16846"/>
                  <a:pt x="13515" y="16750"/>
                  <a:pt x="13724" y="16640"/>
                </a:cubicBezTo>
                <a:lnTo>
                  <a:pt x="14716" y="17858"/>
                </a:lnTo>
                <a:cubicBezTo>
                  <a:pt x="14422" y="18188"/>
                  <a:pt x="14297" y="18557"/>
                  <a:pt x="14465" y="18748"/>
                </a:cubicBezTo>
                <a:cubicBezTo>
                  <a:pt x="14534" y="18832"/>
                  <a:pt x="14647" y="18871"/>
                  <a:pt x="14786" y="18871"/>
                </a:cubicBezTo>
                <a:cubicBezTo>
                  <a:pt x="15038" y="18871"/>
                  <a:pt x="15374" y="18742"/>
                  <a:pt x="15679" y="18503"/>
                </a:cubicBezTo>
                <a:cubicBezTo>
                  <a:pt x="15721" y="18476"/>
                  <a:pt x="15750" y="18434"/>
                  <a:pt x="15791" y="18407"/>
                </a:cubicBezTo>
                <a:cubicBezTo>
                  <a:pt x="15889" y="18311"/>
                  <a:pt x="15973" y="18215"/>
                  <a:pt x="16043" y="18119"/>
                </a:cubicBezTo>
                <a:cubicBezTo>
                  <a:pt x="16084" y="18064"/>
                  <a:pt x="16112" y="18023"/>
                  <a:pt x="16141" y="17968"/>
                </a:cubicBezTo>
                <a:cubicBezTo>
                  <a:pt x="16266" y="17736"/>
                  <a:pt x="16280" y="17530"/>
                  <a:pt x="16168" y="17392"/>
                </a:cubicBezTo>
                <a:cubicBezTo>
                  <a:pt x="16100" y="17307"/>
                  <a:pt x="15981" y="17265"/>
                  <a:pt x="15837" y="17265"/>
                </a:cubicBezTo>
                <a:cubicBezTo>
                  <a:pt x="15662" y="17265"/>
                  <a:pt x="15448" y="17327"/>
                  <a:pt x="15234" y="17448"/>
                </a:cubicBezTo>
                <a:lnTo>
                  <a:pt x="14297" y="16311"/>
                </a:lnTo>
                <a:cubicBezTo>
                  <a:pt x="14716" y="16052"/>
                  <a:pt x="15120" y="15735"/>
                  <a:pt x="15470" y="15380"/>
                </a:cubicBezTo>
                <a:cubicBezTo>
                  <a:pt x="15525" y="15325"/>
                  <a:pt x="15568" y="15271"/>
                  <a:pt x="15623" y="15202"/>
                </a:cubicBezTo>
                <a:cubicBezTo>
                  <a:pt x="15736" y="15093"/>
                  <a:pt x="15848" y="14970"/>
                  <a:pt x="15959" y="14845"/>
                </a:cubicBezTo>
                <a:cubicBezTo>
                  <a:pt x="16014" y="14778"/>
                  <a:pt x="16057" y="14696"/>
                  <a:pt x="16112" y="14627"/>
                </a:cubicBezTo>
                <a:cubicBezTo>
                  <a:pt x="16209" y="14504"/>
                  <a:pt x="16293" y="14381"/>
                  <a:pt x="16378" y="14256"/>
                </a:cubicBezTo>
                <a:cubicBezTo>
                  <a:pt x="16434" y="14189"/>
                  <a:pt x="16475" y="14107"/>
                  <a:pt x="16516" y="14024"/>
                </a:cubicBezTo>
                <a:cubicBezTo>
                  <a:pt x="16559" y="13955"/>
                  <a:pt x="16600" y="13888"/>
                  <a:pt x="16643" y="13819"/>
                </a:cubicBezTo>
                <a:lnTo>
                  <a:pt x="19099" y="14653"/>
                </a:lnTo>
                <a:cubicBezTo>
                  <a:pt x="18960" y="15503"/>
                  <a:pt x="19142" y="16230"/>
                  <a:pt x="19617" y="16393"/>
                </a:cubicBezTo>
                <a:cubicBezTo>
                  <a:pt x="19683" y="16417"/>
                  <a:pt x="19751" y="16428"/>
                  <a:pt x="19821" y="16428"/>
                </a:cubicBezTo>
                <a:cubicBezTo>
                  <a:pt x="20377" y="16428"/>
                  <a:pt x="21041" y="15735"/>
                  <a:pt x="21375" y="14749"/>
                </a:cubicBezTo>
                <a:cubicBezTo>
                  <a:pt x="21418" y="14653"/>
                  <a:pt x="21446" y="14573"/>
                  <a:pt x="21459" y="14477"/>
                </a:cubicBezTo>
                <a:cubicBezTo>
                  <a:pt x="21530" y="14243"/>
                  <a:pt x="21571" y="13997"/>
                  <a:pt x="21585" y="13737"/>
                </a:cubicBezTo>
                <a:cubicBezTo>
                  <a:pt x="21600" y="13627"/>
                  <a:pt x="21600" y="13518"/>
                  <a:pt x="21585" y="13393"/>
                </a:cubicBezTo>
                <a:cubicBezTo>
                  <a:pt x="21543" y="12900"/>
                  <a:pt x="21362" y="12517"/>
                  <a:pt x="21027" y="12408"/>
                </a:cubicBezTo>
                <a:cubicBezTo>
                  <a:pt x="20967" y="12389"/>
                  <a:pt x="20905" y="12379"/>
                  <a:pt x="20842" y="12379"/>
                </a:cubicBezTo>
                <a:cubicBezTo>
                  <a:pt x="20411" y="12379"/>
                  <a:pt x="19897" y="12806"/>
                  <a:pt x="19533" y="13462"/>
                </a:cubicBezTo>
                <a:lnTo>
                  <a:pt x="17146" y="12668"/>
                </a:lnTo>
                <a:cubicBezTo>
                  <a:pt x="17187" y="12559"/>
                  <a:pt x="17214" y="12450"/>
                  <a:pt x="17244" y="12340"/>
                </a:cubicBezTo>
                <a:cubicBezTo>
                  <a:pt x="17271" y="12258"/>
                  <a:pt x="17285" y="12189"/>
                  <a:pt x="17299" y="12106"/>
                </a:cubicBezTo>
                <a:cubicBezTo>
                  <a:pt x="17341" y="11957"/>
                  <a:pt x="17369" y="11792"/>
                  <a:pt x="17396" y="11640"/>
                </a:cubicBezTo>
                <a:cubicBezTo>
                  <a:pt x="17410" y="11573"/>
                  <a:pt x="17410" y="11504"/>
                  <a:pt x="17425" y="11422"/>
                </a:cubicBezTo>
                <a:cubicBezTo>
                  <a:pt x="17453" y="11258"/>
                  <a:pt x="17453" y="11080"/>
                  <a:pt x="17467" y="10929"/>
                </a:cubicBezTo>
                <a:cubicBezTo>
                  <a:pt x="17467" y="10875"/>
                  <a:pt x="17480" y="10833"/>
                  <a:pt x="17480" y="10792"/>
                </a:cubicBezTo>
                <a:cubicBezTo>
                  <a:pt x="17480" y="10545"/>
                  <a:pt x="17480" y="10299"/>
                  <a:pt x="17467" y="10052"/>
                </a:cubicBezTo>
                <a:lnTo>
                  <a:pt x="18919" y="10039"/>
                </a:lnTo>
                <a:cubicBezTo>
                  <a:pt x="18988" y="10478"/>
                  <a:pt x="19213" y="10792"/>
                  <a:pt x="19463" y="10792"/>
                </a:cubicBezTo>
                <a:cubicBezTo>
                  <a:pt x="19784" y="10792"/>
                  <a:pt x="20022" y="10299"/>
                  <a:pt x="20022" y="9711"/>
                </a:cubicBezTo>
                <a:lnTo>
                  <a:pt x="20022" y="9546"/>
                </a:lnTo>
                <a:cubicBezTo>
                  <a:pt x="20008" y="9423"/>
                  <a:pt x="19979" y="9298"/>
                  <a:pt x="19952" y="9176"/>
                </a:cubicBezTo>
                <a:cubicBezTo>
                  <a:pt x="19924" y="9122"/>
                  <a:pt x="19911" y="9066"/>
                  <a:pt x="19881" y="9011"/>
                </a:cubicBezTo>
                <a:cubicBezTo>
                  <a:pt x="19784" y="8779"/>
                  <a:pt x="19617" y="8629"/>
                  <a:pt x="19449" y="8629"/>
                </a:cubicBezTo>
                <a:cubicBezTo>
                  <a:pt x="19197" y="8629"/>
                  <a:pt x="18974" y="8944"/>
                  <a:pt x="18919" y="9381"/>
                </a:cubicBezTo>
                <a:lnTo>
                  <a:pt x="17396" y="9410"/>
                </a:lnTo>
                <a:cubicBezTo>
                  <a:pt x="17214" y="8422"/>
                  <a:pt x="16825" y="7505"/>
                  <a:pt x="16252" y="6684"/>
                </a:cubicBezTo>
                <a:lnTo>
                  <a:pt x="17774" y="4753"/>
                </a:lnTo>
                <a:cubicBezTo>
                  <a:pt x="18199" y="4975"/>
                  <a:pt x="18619" y="5094"/>
                  <a:pt x="18964" y="5094"/>
                </a:cubicBezTo>
                <a:cubicBezTo>
                  <a:pt x="19254" y="5094"/>
                  <a:pt x="19490" y="5010"/>
                  <a:pt x="19631" y="4835"/>
                </a:cubicBezTo>
                <a:cubicBezTo>
                  <a:pt x="20008" y="4356"/>
                  <a:pt x="19547" y="3383"/>
                  <a:pt x="18597" y="2670"/>
                </a:cubicBezTo>
                <a:cubicBezTo>
                  <a:pt x="18528" y="2616"/>
                  <a:pt x="18444" y="2561"/>
                  <a:pt x="18360" y="2507"/>
                </a:cubicBezTo>
                <a:cubicBezTo>
                  <a:pt x="18151" y="2369"/>
                  <a:pt x="17914" y="2246"/>
                  <a:pt x="17676" y="2164"/>
                </a:cubicBezTo>
                <a:cubicBezTo>
                  <a:pt x="17564" y="2123"/>
                  <a:pt x="17453" y="2081"/>
                  <a:pt x="17341" y="2054"/>
                </a:cubicBezTo>
                <a:cubicBezTo>
                  <a:pt x="17173" y="2014"/>
                  <a:pt x="17014" y="1992"/>
                  <a:pt x="16868" y="1992"/>
                </a:cubicBezTo>
                <a:cubicBezTo>
                  <a:pt x="16576" y="1992"/>
                  <a:pt x="16340" y="2078"/>
                  <a:pt x="16209" y="2259"/>
                </a:cubicBezTo>
                <a:cubicBezTo>
                  <a:pt x="15902" y="2643"/>
                  <a:pt x="16141" y="3341"/>
                  <a:pt x="16741" y="3986"/>
                </a:cubicBezTo>
                <a:lnTo>
                  <a:pt x="15386" y="5697"/>
                </a:lnTo>
                <a:cubicBezTo>
                  <a:pt x="14088" y="4436"/>
                  <a:pt x="12321" y="3743"/>
                  <a:pt x="10503" y="3743"/>
                </a:cubicBezTo>
                <a:cubicBezTo>
                  <a:pt x="10387" y="3743"/>
                  <a:pt x="10268" y="3747"/>
                  <a:pt x="10150" y="3753"/>
                </a:cubicBezTo>
                <a:lnTo>
                  <a:pt x="9340" y="1369"/>
                </a:lnTo>
                <a:cubicBezTo>
                  <a:pt x="9872" y="1095"/>
                  <a:pt x="10193" y="698"/>
                  <a:pt x="10081" y="384"/>
                </a:cubicBezTo>
                <a:cubicBezTo>
                  <a:pt x="10011" y="165"/>
                  <a:pt x="9745" y="40"/>
                  <a:pt x="9411" y="0"/>
                </a:cubicBezTo>
                <a:close/>
              </a:path>
            </a:pathLst>
          </a:custGeom>
          <a:solidFill>
            <a:srgbClr val="6F41A7"/>
          </a:solidFill>
          <a:ln w="12700">
            <a:miter lim="400000"/>
          </a:ln>
        </p:spPr>
        <p:txBody>
          <a:bodyPr lIns="0" tIns="0" rIns="0" bIns="0" anchor="ctr"/>
          <a:lstStyle/>
          <a:p>
            <a:pPr>
              <a:defRPr>
                <a:solidFill>
                  <a:srgbClr val="000000"/>
                </a:solidFill>
              </a:defRPr>
            </a:pPr>
          </a:p>
        </p:txBody>
      </p:sp>
      <p:sp>
        <p:nvSpPr>
          <p:cNvPr id="104" name="Google Shape;76;p7"/>
          <p:cNvSpPr/>
          <p:nvPr/>
        </p:nvSpPr>
        <p:spPr>
          <a:xfrm>
            <a:off x="7462201" y="4507253"/>
            <a:ext cx="741246" cy="755640"/>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610" y="1300"/>
                </a:moveTo>
                <a:lnTo>
                  <a:pt x="7624" y="1314"/>
                </a:lnTo>
                <a:cubicBezTo>
                  <a:pt x="7610" y="1314"/>
                  <a:pt x="7596" y="1300"/>
                  <a:pt x="7596" y="1300"/>
                </a:cubicBezTo>
                <a:close/>
                <a:moveTo>
                  <a:pt x="1146" y="6999"/>
                </a:moveTo>
                <a:cubicBezTo>
                  <a:pt x="1154" y="7007"/>
                  <a:pt x="1156" y="7014"/>
                  <a:pt x="1161" y="7021"/>
                </a:cubicBezTo>
                <a:lnTo>
                  <a:pt x="1146" y="7012"/>
                </a:lnTo>
                <a:cubicBezTo>
                  <a:pt x="1146" y="7012"/>
                  <a:pt x="1146" y="6999"/>
                  <a:pt x="1146" y="6999"/>
                </a:cubicBezTo>
                <a:close/>
                <a:moveTo>
                  <a:pt x="9159" y="0"/>
                </a:moveTo>
                <a:cubicBezTo>
                  <a:pt x="8992" y="13"/>
                  <a:pt x="8824" y="40"/>
                  <a:pt x="8656" y="82"/>
                </a:cubicBezTo>
                <a:cubicBezTo>
                  <a:pt x="8588" y="96"/>
                  <a:pt x="8517" y="109"/>
                  <a:pt x="8461" y="136"/>
                </a:cubicBezTo>
                <a:cubicBezTo>
                  <a:pt x="7694" y="384"/>
                  <a:pt x="7176" y="903"/>
                  <a:pt x="7317" y="1300"/>
                </a:cubicBezTo>
                <a:cubicBezTo>
                  <a:pt x="7392" y="1546"/>
                  <a:pt x="7713" y="1676"/>
                  <a:pt x="8135" y="1676"/>
                </a:cubicBezTo>
                <a:cubicBezTo>
                  <a:pt x="8255" y="1676"/>
                  <a:pt x="8383" y="1666"/>
                  <a:pt x="8517" y="1644"/>
                </a:cubicBezTo>
                <a:lnTo>
                  <a:pt x="9270" y="3863"/>
                </a:lnTo>
                <a:cubicBezTo>
                  <a:pt x="6939" y="4273"/>
                  <a:pt x="4984" y="5821"/>
                  <a:pt x="4077" y="7971"/>
                </a:cubicBezTo>
                <a:lnTo>
                  <a:pt x="4049" y="8038"/>
                </a:lnTo>
                <a:cubicBezTo>
                  <a:pt x="3993" y="8176"/>
                  <a:pt x="3938" y="8313"/>
                  <a:pt x="3895" y="8437"/>
                </a:cubicBezTo>
                <a:lnTo>
                  <a:pt x="1537" y="7833"/>
                </a:lnTo>
                <a:cubicBezTo>
                  <a:pt x="1592" y="7286"/>
                  <a:pt x="1439" y="6820"/>
                  <a:pt x="1132" y="6738"/>
                </a:cubicBezTo>
                <a:cubicBezTo>
                  <a:pt x="1099" y="6729"/>
                  <a:pt x="1067" y="6726"/>
                  <a:pt x="1034" y="6726"/>
                </a:cubicBezTo>
                <a:cubicBezTo>
                  <a:pt x="667" y="6726"/>
                  <a:pt x="264" y="7209"/>
                  <a:pt x="84" y="7875"/>
                </a:cubicBezTo>
                <a:cubicBezTo>
                  <a:pt x="70" y="7944"/>
                  <a:pt x="57" y="8011"/>
                  <a:pt x="43" y="8067"/>
                </a:cubicBezTo>
                <a:cubicBezTo>
                  <a:pt x="14" y="8230"/>
                  <a:pt x="0" y="8382"/>
                  <a:pt x="0" y="8546"/>
                </a:cubicBezTo>
                <a:cubicBezTo>
                  <a:pt x="0" y="8614"/>
                  <a:pt x="14" y="8696"/>
                  <a:pt x="14" y="8765"/>
                </a:cubicBezTo>
                <a:cubicBezTo>
                  <a:pt x="70" y="9080"/>
                  <a:pt x="209" y="9314"/>
                  <a:pt x="418" y="9367"/>
                </a:cubicBezTo>
                <a:cubicBezTo>
                  <a:pt x="453" y="9376"/>
                  <a:pt x="487" y="9381"/>
                  <a:pt x="523" y="9381"/>
                </a:cubicBezTo>
                <a:cubicBezTo>
                  <a:pt x="816" y="9381"/>
                  <a:pt x="1127" y="9080"/>
                  <a:pt x="1327" y="8614"/>
                </a:cubicBezTo>
                <a:lnTo>
                  <a:pt x="3686" y="9231"/>
                </a:lnTo>
                <a:cubicBezTo>
                  <a:pt x="3686" y="9231"/>
                  <a:pt x="3686" y="9245"/>
                  <a:pt x="3686" y="9258"/>
                </a:cubicBezTo>
                <a:cubicBezTo>
                  <a:pt x="3645" y="9450"/>
                  <a:pt x="3617" y="9628"/>
                  <a:pt x="3602" y="9820"/>
                </a:cubicBezTo>
                <a:lnTo>
                  <a:pt x="3574" y="9998"/>
                </a:lnTo>
                <a:cubicBezTo>
                  <a:pt x="3561" y="10148"/>
                  <a:pt x="3561" y="10299"/>
                  <a:pt x="3561" y="10463"/>
                </a:cubicBezTo>
                <a:lnTo>
                  <a:pt x="3561" y="10587"/>
                </a:lnTo>
                <a:cubicBezTo>
                  <a:pt x="3561" y="10764"/>
                  <a:pt x="3561" y="10956"/>
                  <a:pt x="3574" y="11147"/>
                </a:cubicBezTo>
                <a:lnTo>
                  <a:pt x="3588" y="11299"/>
                </a:lnTo>
                <a:cubicBezTo>
                  <a:pt x="3617" y="11464"/>
                  <a:pt x="3631" y="11613"/>
                  <a:pt x="3658" y="11765"/>
                </a:cubicBezTo>
                <a:cubicBezTo>
                  <a:pt x="3658" y="11805"/>
                  <a:pt x="3672" y="11861"/>
                  <a:pt x="3686" y="11901"/>
                </a:cubicBezTo>
                <a:cubicBezTo>
                  <a:pt x="3729" y="12093"/>
                  <a:pt x="3770" y="12285"/>
                  <a:pt x="3826" y="12463"/>
                </a:cubicBezTo>
                <a:lnTo>
                  <a:pt x="3868" y="12586"/>
                </a:lnTo>
                <a:cubicBezTo>
                  <a:pt x="3910" y="12737"/>
                  <a:pt x="3965" y="12900"/>
                  <a:pt x="4022" y="13052"/>
                </a:cubicBezTo>
                <a:cubicBezTo>
                  <a:pt x="4049" y="13092"/>
                  <a:pt x="4063" y="13148"/>
                  <a:pt x="4077" y="13188"/>
                </a:cubicBezTo>
                <a:cubicBezTo>
                  <a:pt x="4120" y="13284"/>
                  <a:pt x="4161" y="13380"/>
                  <a:pt x="4202" y="13476"/>
                </a:cubicBezTo>
                <a:lnTo>
                  <a:pt x="2317" y="14805"/>
                </a:lnTo>
                <a:cubicBezTo>
                  <a:pt x="1868" y="14354"/>
                  <a:pt x="1360" y="14093"/>
                  <a:pt x="960" y="14093"/>
                </a:cubicBezTo>
                <a:cubicBezTo>
                  <a:pt x="813" y="14093"/>
                  <a:pt x="681" y="14129"/>
                  <a:pt x="573" y="14203"/>
                </a:cubicBezTo>
                <a:cubicBezTo>
                  <a:pt x="293" y="14408"/>
                  <a:pt x="223" y="14818"/>
                  <a:pt x="336" y="15311"/>
                </a:cubicBezTo>
                <a:cubicBezTo>
                  <a:pt x="364" y="15421"/>
                  <a:pt x="391" y="15530"/>
                  <a:pt x="434" y="15641"/>
                </a:cubicBezTo>
                <a:cubicBezTo>
                  <a:pt x="516" y="15873"/>
                  <a:pt x="628" y="16092"/>
                  <a:pt x="755" y="16311"/>
                </a:cubicBezTo>
                <a:cubicBezTo>
                  <a:pt x="810" y="16393"/>
                  <a:pt x="866" y="16475"/>
                  <a:pt x="936" y="16558"/>
                </a:cubicBezTo>
                <a:cubicBezTo>
                  <a:pt x="1480" y="17293"/>
                  <a:pt x="2183" y="17756"/>
                  <a:pt x="2706" y="17756"/>
                </a:cubicBezTo>
                <a:cubicBezTo>
                  <a:pt x="2856" y="17756"/>
                  <a:pt x="2989" y="17719"/>
                  <a:pt x="3099" y="17640"/>
                </a:cubicBezTo>
                <a:cubicBezTo>
                  <a:pt x="3504" y="17352"/>
                  <a:pt x="3477" y="16612"/>
                  <a:pt x="3085" y="15818"/>
                </a:cubicBezTo>
                <a:lnTo>
                  <a:pt x="4845" y="14558"/>
                </a:lnTo>
                <a:cubicBezTo>
                  <a:pt x="4929" y="14669"/>
                  <a:pt x="5027" y="14778"/>
                  <a:pt x="5111" y="14901"/>
                </a:cubicBezTo>
                <a:cubicBezTo>
                  <a:pt x="5698" y="15599"/>
                  <a:pt x="6423" y="16188"/>
                  <a:pt x="7246" y="16612"/>
                </a:cubicBezTo>
                <a:cubicBezTo>
                  <a:pt x="7596" y="16790"/>
                  <a:pt x="7958" y="16942"/>
                  <a:pt x="8335" y="17064"/>
                </a:cubicBezTo>
                <a:cubicBezTo>
                  <a:pt x="8461" y="17106"/>
                  <a:pt x="8572" y="17133"/>
                  <a:pt x="8699" y="17174"/>
                </a:cubicBezTo>
                <a:cubicBezTo>
                  <a:pt x="8963" y="17243"/>
                  <a:pt x="9229" y="17283"/>
                  <a:pt x="9495" y="17325"/>
                </a:cubicBezTo>
                <a:lnTo>
                  <a:pt x="9606" y="19886"/>
                </a:lnTo>
                <a:cubicBezTo>
                  <a:pt x="8895" y="20022"/>
                  <a:pt x="8392" y="20392"/>
                  <a:pt x="8419" y="20789"/>
                </a:cubicBezTo>
                <a:cubicBezTo>
                  <a:pt x="8433" y="21245"/>
                  <a:pt x="9162" y="21600"/>
                  <a:pt x="10061" y="21600"/>
                </a:cubicBezTo>
                <a:cubicBezTo>
                  <a:pt x="10109" y="21600"/>
                  <a:pt x="10157" y="21600"/>
                  <a:pt x="10207" y="21598"/>
                </a:cubicBezTo>
                <a:cubicBezTo>
                  <a:pt x="10291" y="21598"/>
                  <a:pt x="10375" y="21583"/>
                  <a:pt x="10457" y="21570"/>
                </a:cubicBezTo>
                <a:cubicBezTo>
                  <a:pt x="10653" y="21556"/>
                  <a:pt x="10863" y="21502"/>
                  <a:pt x="11057" y="21447"/>
                </a:cubicBezTo>
                <a:cubicBezTo>
                  <a:pt x="11155" y="21420"/>
                  <a:pt x="11239" y="21378"/>
                  <a:pt x="11323" y="21338"/>
                </a:cubicBezTo>
                <a:cubicBezTo>
                  <a:pt x="11700" y="21159"/>
                  <a:pt x="11937" y="20898"/>
                  <a:pt x="11923" y="20626"/>
                </a:cubicBezTo>
                <a:cubicBezTo>
                  <a:pt x="11896" y="20229"/>
                  <a:pt x="11366" y="19913"/>
                  <a:pt x="10653" y="19832"/>
                </a:cubicBezTo>
                <a:lnTo>
                  <a:pt x="10639" y="19832"/>
                </a:lnTo>
                <a:lnTo>
                  <a:pt x="10541" y="17408"/>
                </a:lnTo>
                <a:cubicBezTo>
                  <a:pt x="10611" y="17408"/>
                  <a:pt x="10695" y="17408"/>
                  <a:pt x="10779" y="17392"/>
                </a:cubicBezTo>
                <a:cubicBezTo>
                  <a:pt x="11114" y="17392"/>
                  <a:pt x="11448" y="17352"/>
                  <a:pt x="11771" y="17298"/>
                </a:cubicBezTo>
                <a:cubicBezTo>
                  <a:pt x="12230" y="17216"/>
                  <a:pt x="12678" y="17091"/>
                  <a:pt x="13110" y="16928"/>
                </a:cubicBezTo>
                <a:cubicBezTo>
                  <a:pt x="13319" y="16846"/>
                  <a:pt x="13515" y="16750"/>
                  <a:pt x="13724" y="16640"/>
                </a:cubicBezTo>
                <a:lnTo>
                  <a:pt x="14716" y="17858"/>
                </a:lnTo>
                <a:cubicBezTo>
                  <a:pt x="14422" y="18188"/>
                  <a:pt x="14297" y="18557"/>
                  <a:pt x="14465" y="18748"/>
                </a:cubicBezTo>
                <a:cubicBezTo>
                  <a:pt x="14534" y="18832"/>
                  <a:pt x="14647" y="18871"/>
                  <a:pt x="14786" y="18871"/>
                </a:cubicBezTo>
                <a:cubicBezTo>
                  <a:pt x="15038" y="18871"/>
                  <a:pt x="15374" y="18742"/>
                  <a:pt x="15679" y="18503"/>
                </a:cubicBezTo>
                <a:cubicBezTo>
                  <a:pt x="15721" y="18476"/>
                  <a:pt x="15750" y="18434"/>
                  <a:pt x="15791" y="18407"/>
                </a:cubicBezTo>
                <a:cubicBezTo>
                  <a:pt x="15889" y="18311"/>
                  <a:pt x="15973" y="18215"/>
                  <a:pt x="16043" y="18119"/>
                </a:cubicBezTo>
                <a:cubicBezTo>
                  <a:pt x="16084" y="18064"/>
                  <a:pt x="16112" y="18023"/>
                  <a:pt x="16141" y="17968"/>
                </a:cubicBezTo>
                <a:cubicBezTo>
                  <a:pt x="16266" y="17736"/>
                  <a:pt x="16280" y="17530"/>
                  <a:pt x="16168" y="17392"/>
                </a:cubicBezTo>
                <a:cubicBezTo>
                  <a:pt x="16100" y="17307"/>
                  <a:pt x="15981" y="17265"/>
                  <a:pt x="15837" y="17265"/>
                </a:cubicBezTo>
                <a:cubicBezTo>
                  <a:pt x="15662" y="17265"/>
                  <a:pt x="15448" y="17327"/>
                  <a:pt x="15234" y="17448"/>
                </a:cubicBezTo>
                <a:lnTo>
                  <a:pt x="14297" y="16311"/>
                </a:lnTo>
                <a:cubicBezTo>
                  <a:pt x="14716" y="16052"/>
                  <a:pt x="15120" y="15735"/>
                  <a:pt x="15470" y="15380"/>
                </a:cubicBezTo>
                <a:cubicBezTo>
                  <a:pt x="15525" y="15325"/>
                  <a:pt x="15568" y="15271"/>
                  <a:pt x="15623" y="15202"/>
                </a:cubicBezTo>
                <a:cubicBezTo>
                  <a:pt x="15736" y="15093"/>
                  <a:pt x="15848" y="14970"/>
                  <a:pt x="15959" y="14845"/>
                </a:cubicBezTo>
                <a:cubicBezTo>
                  <a:pt x="16014" y="14778"/>
                  <a:pt x="16057" y="14696"/>
                  <a:pt x="16112" y="14627"/>
                </a:cubicBezTo>
                <a:cubicBezTo>
                  <a:pt x="16209" y="14504"/>
                  <a:pt x="16293" y="14381"/>
                  <a:pt x="16378" y="14256"/>
                </a:cubicBezTo>
                <a:cubicBezTo>
                  <a:pt x="16434" y="14189"/>
                  <a:pt x="16475" y="14107"/>
                  <a:pt x="16516" y="14024"/>
                </a:cubicBezTo>
                <a:cubicBezTo>
                  <a:pt x="16559" y="13955"/>
                  <a:pt x="16600" y="13888"/>
                  <a:pt x="16643" y="13819"/>
                </a:cubicBezTo>
                <a:lnTo>
                  <a:pt x="19099" y="14653"/>
                </a:lnTo>
                <a:cubicBezTo>
                  <a:pt x="18960" y="15503"/>
                  <a:pt x="19142" y="16230"/>
                  <a:pt x="19617" y="16393"/>
                </a:cubicBezTo>
                <a:cubicBezTo>
                  <a:pt x="19683" y="16417"/>
                  <a:pt x="19751" y="16428"/>
                  <a:pt x="19821" y="16428"/>
                </a:cubicBezTo>
                <a:cubicBezTo>
                  <a:pt x="20377" y="16428"/>
                  <a:pt x="21041" y="15735"/>
                  <a:pt x="21375" y="14749"/>
                </a:cubicBezTo>
                <a:cubicBezTo>
                  <a:pt x="21418" y="14653"/>
                  <a:pt x="21446" y="14573"/>
                  <a:pt x="21459" y="14477"/>
                </a:cubicBezTo>
                <a:cubicBezTo>
                  <a:pt x="21530" y="14243"/>
                  <a:pt x="21571" y="13997"/>
                  <a:pt x="21585" y="13737"/>
                </a:cubicBezTo>
                <a:cubicBezTo>
                  <a:pt x="21600" y="13627"/>
                  <a:pt x="21600" y="13518"/>
                  <a:pt x="21585" y="13393"/>
                </a:cubicBezTo>
                <a:cubicBezTo>
                  <a:pt x="21543" y="12900"/>
                  <a:pt x="21362" y="12517"/>
                  <a:pt x="21027" y="12408"/>
                </a:cubicBezTo>
                <a:cubicBezTo>
                  <a:pt x="20967" y="12389"/>
                  <a:pt x="20905" y="12379"/>
                  <a:pt x="20842" y="12379"/>
                </a:cubicBezTo>
                <a:cubicBezTo>
                  <a:pt x="20411" y="12379"/>
                  <a:pt x="19897" y="12806"/>
                  <a:pt x="19533" y="13462"/>
                </a:cubicBezTo>
                <a:lnTo>
                  <a:pt x="17146" y="12668"/>
                </a:lnTo>
                <a:cubicBezTo>
                  <a:pt x="17187" y="12559"/>
                  <a:pt x="17214" y="12450"/>
                  <a:pt x="17244" y="12340"/>
                </a:cubicBezTo>
                <a:cubicBezTo>
                  <a:pt x="17271" y="12258"/>
                  <a:pt x="17285" y="12189"/>
                  <a:pt x="17299" y="12106"/>
                </a:cubicBezTo>
                <a:cubicBezTo>
                  <a:pt x="17341" y="11957"/>
                  <a:pt x="17369" y="11792"/>
                  <a:pt x="17396" y="11640"/>
                </a:cubicBezTo>
                <a:cubicBezTo>
                  <a:pt x="17410" y="11573"/>
                  <a:pt x="17410" y="11504"/>
                  <a:pt x="17425" y="11422"/>
                </a:cubicBezTo>
                <a:cubicBezTo>
                  <a:pt x="17453" y="11258"/>
                  <a:pt x="17453" y="11080"/>
                  <a:pt x="17467" y="10929"/>
                </a:cubicBezTo>
                <a:cubicBezTo>
                  <a:pt x="17467" y="10875"/>
                  <a:pt x="17480" y="10833"/>
                  <a:pt x="17480" y="10792"/>
                </a:cubicBezTo>
                <a:cubicBezTo>
                  <a:pt x="17480" y="10545"/>
                  <a:pt x="17480" y="10299"/>
                  <a:pt x="17467" y="10052"/>
                </a:cubicBezTo>
                <a:lnTo>
                  <a:pt x="18919" y="10039"/>
                </a:lnTo>
                <a:cubicBezTo>
                  <a:pt x="18988" y="10478"/>
                  <a:pt x="19213" y="10792"/>
                  <a:pt x="19463" y="10792"/>
                </a:cubicBezTo>
                <a:cubicBezTo>
                  <a:pt x="19784" y="10792"/>
                  <a:pt x="20022" y="10299"/>
                  <a:pt x="20022" y="9711"/>
                </a:cubicBezTo>
                <a:lnTo>
                  <a:pt x="20022" y="9546"/>
                </a:lnTo>
                <a:cubicBezTo>
                  <a:pt x="20008" y="9423"/>
                  <a:pt x="19979" y="9298"/>
                  <a:pt x="19952" y="9176"/>
                </a:cubicBezTo>
                <a:cubicBezTo>
                  <a:pt x="19924" y="9122"/>
                  <a:pt x="19911" y="9066"/>
                  <a:pt x="19881" y="9011"/>
                </a:cubicBezTo>
                <a:cubicBezTo>
                  <a:pt x="19784" y="8779"/>
                  <a:pt x="19617" y="8629"/>
                  <a:pt x="19449" y="8629"/>
                </a:cubicBezTo>
                <a:cubicBezTo>
                  <a:pt x="19197" y="8629"/>
                  <a:pt x="18974" y="8944"/>
                  <a:pt x="18919" y="9381"/>
                </a:cubicBezTo>
                <a:lnTo>
                  <a:pt x="17396" y="9410"/>
                </a:lnTo>
                <a:cubicBezTo>
                  <a:pt x="17214" y="8422"/>
                  <a:pt x="16825" y="7505"/>
                  <a:pt x="16252" y="6684"/>
                </a:cubicBezTo>
                <a:lnTo>
                  <a:pt x="17774" y="4753"/>
                </a:lnTo>
                <a:cubicBezTo>
                  <a:pt x="18199" y="4975"/>
                  <a:pt x="18619" y="5094"/>
                  <a:pt x="18964" y="5094"/>
                </a:cubicBezTo>
                <a:cubicBezTo>
                  <a:pt x="19254" y="5094"/>
                  <a:pt x="19490" y="5010"/>
                  <a:pt x="19631" y="4835"/>
                </a:cubicBezTo>
                <a:cubicBezTo>
                  <a:pt x="20008" y="4356"/>
                  <a:pt x="19547" y="3383"/>
                  <a:pt x="18597" y="2670"/>
                </a:cubicBezTo>
                <a:cubicBezTo>
                  <a:pt x="18528" y="2616"/>
                  <a:pt x="18444" y="2561"/>
                  <a:pt x="18360" y="2507"/>
                </a:cubicBezTo>
                <a:cubicBezTo>
                  <a:pt x="18151" y="2369"/>
                  <a:pt x="17914" y="2246"/>
                  <a:pt x="17676" y="2164"/>
                </a:cubicBezTo>
                <a:cubicBezTo>
                  <a:pt x="17564" y="2123"/>
                  <a:pt x="17453" y="2081"/>
                  <a:pt x="17341" y="2054"/>
                </a:cubicBezTo>
                <a:cubicBezTo>
                  <a:pt x="17173" y="2014"/>
                  <a:pt x="17014" y="1992"/>
                  <a:pt x="16868" y="1992"/>
                </a:cubicBezTo>
                <a:cubicBezTo>
                  <a:pt x="16576" y="1992"/>
                  <a:pt x="16340" y="2078"/>
                  <a:pt x="16209" y="2259"/>
                </a:cubicBezTo>
                <a:cubicBezTo>
                  <a:pt x="15902" y="2643"/>
                  <a:pt x="16141" y="3341"/>
                  <a:pt x="16741" y="3986"/>
                </a:cubicBezTo>
                <a:lnTo>
                  <a:pt x="15386" y="5697"/>
                </a:lnTo>
                <a:cubicBezTo>
                  <a:pt x="14088" y="4436"/>
                  <a:pt x="12321" y="3743"/>
                  <a:pt x="10503" y="3743"/>
                </a:cubicBezTo>
                <a:cubicBezTo>
                  <a:pt x="10387" y="3743"/>
                  <a:pt x="10268" y="3747"/>
                  <a:pt x="10150" y="3753"/>
                </a:cubicBezTo>
                <a:lnTo>
                  <a:pt x="9340" y="1369"/>
                </a:lnTo>
                <a:cubicBezTo>
                  <a:pt x="9872" y="1095"/>
                  <a:pt x="10193" y="698"/>
                  <a:pt x="10081" y="384"/>
                </a:cubicBezTo>
                <a:cubicBezTo>
                  <a:pt x="10011" y="165"/>
                  <a:pt x="9745" y="40"/>
                  <a:pt x="9411"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105" name="Title Text"/>
          <p:cNvSpPr txBox="1"/>
          <p:nvPr>
            <p:ph type="title"/>
          </p:nvPr>
        </p:nvSpPr>
        <p:spPr>
          <a:prstGeom prst="rect">
            <a:avLst/>
          </a:prstGeom>
        </p:spPr>
        <p:txBody>
          <a:bodyPr/>
          <a:lstStyle/>
          <a:p>
            <a:pPr/>
            <a:r>
              <a:t>Title Text</a:t>
            </a:r>
          </a:p>
        </p:txBody>
      </p:sp>
      <p:sp>
        <p:nvSpPr>
          <p:cNvPr id="106" name="Body Level One…"/>
          <p:cNvSpPr txBox="1"/>
          <p:nvPr>
            <p:ph type="body" idx="1"/>
          </p:nvPr>
        </p:nvSpPr>
        <p:spPr>
          <a:xfrm>
            <a:off x="719999" y="1129299"/>
            <a:ext cx="7704002" cy="3350402"/>
          </a:xfrm>
          <a:prstGeom prst="rect">
            <a:avLst/>
          </a:prstGeom>
        </p:spPr>
        <p:txBody>
          <a:bodyPr>
            <a:normAutofit fontScale="100000" lnSpcReduction="0"/>
          </a:bodyPr>
          <a:lstStyle>
            <a:lvl1pPr indent="-304800">
              <a:buClr>
                <a:srgbClr val="434343"/>
              </a:buClr>
              <a:buSzPts val="1300"/>
              <a:buFontTx/>
              <a:buAutoNum type="arabicPeriod" startAt="1"/>
              <a:defRPr sz="1300"/>
            </a:lvl1pPr>
            <a:lvl2pPr marL="939800" indent="-330200">
              <a:buClr>
                <a:srgbClr val="434343"/>
              </a:buClr>
              <a:buSzPts val="1300"/>
              <a:buFontTx/>
              <a:buAutoNum type="alphaLcPeriod" startAt="1"/>
              <a:defRPr sz="1300"/>
            </a:lvl2pPr>
            <a:lvl3pPr marL="1397000" indent="-330200">
              <a:buClr>
                <a:srgbClr val="434343"/>
              </a:buClr>
              <a:buSzPts val="1300"/>
              <a:buFontTx/>
              <a:buAutoNum type="romanLcPeriod" startAt="1"/>
              <a:defRPr sz="1300"/>
            </a:lvl3pPr>
            <a:lvl4pPr marL="1854200" indent="-330200">
              <a:buClr>
                <a:srgbClr val="434343"/>
              </a:buClr>
              <a:buSzPts val="1300"/>
              <a:buFontTx/>
              <a:buAutoNum type="arabicPeriod" startAt="1"/>
              <a:defRPr sz="1300"/>
            </a:lvl4pPr>
            <a:lvl5pPr marL="2311400" indent="-330200">
              <a:buClr>
                <a:srgbClr val="434343"/>
              </a:buClr>
              <a:buSzPts val="1300"/>
              <a:buFontTx/>
              <a:buAutoNum type="alphaLcPeriod" startAt="1"/>
              <a:defRPr sz="13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grpSp>
        <p:nvGrpSpPr>
          <p:cNvPr id="122" name="Google Shape;80;p8"/>
          <p:cNvGrpSpPr/>
          <p:nvPr/>
        </p:nvGrpSpPr>
        <p:grpSpPr>
          <a:xfrm>
            <a:off x="5842666" y="-636946"/>
            <a:ext cx="4188705" cy="5857383"/>
            <a:chOff x="0" y="0"/>
            <a:chExt cx="4188703" cy="5857382"/>
          </a:xfrm>
        </p:grpSpPr>
        <p:sp>
          <p:nvSpPr>
            <p:cNvPr id="114" name="Google Shape;81;p8"/>
            <p:cNvSpPr/>
            <p:nvPr/>
          </p:nvSpPr>
          <p:spPr>
            <a:xfrm flipH="1">
              <a:off x="0" y="0"/>
              <a:ext cx="3743215" cy="5857383"/>
            </a:xfrm>
            <a:custGeom>
              <a:avLst/>
              <a:gdLst/>
              <a:ahLst/>
              <a:cxnLst>
                <a:cxn ang="0">
                  <a:pos x="wd2" y="hd2"/>
                </a:cxn>
                <a:cxn ang="5400000">
                  <a:pos x="wd2" y="hd2"/>
                </a:cxn>
                <a:cxn ang="10800000">
                  <a:pos x="wd2" y="hd2"/>
                </a:cxn>
                <a:cxn ang="16200000">
                  <a:pos x="wd2" y="hd2"/>
                </a:cxn>
              </a:cxnLst>
              <a:rect l="0" t="0" r="r" b="b"/>
              <a:pathLst>
                <a:path w="21396" h="21600" fill="norm" stroke="1" extrusionOk="0">
                  <a:moveTo>
                    <a:pt x="0" y="0"/>
                  </a:moveTo>
                  <a:lnTo>
                    <a:pt x="0" y="21600"/>
                  </a:lnTo>
                  <a:lnTo>
                    <a:pt x="16908" y="21600"/>
                  </a:lnTo>
                  <a:cubicBezTo>
                    <a:pt x="16933" y="21371"/>
                    <a:pt x="16832" y="21125"/>
                    <a:pt x="16656" y="20922"/>
                  </a:cubicBezTo>
                  <a:cubicBezTo>
                    <a:pt x="16341" y="20561"/>
                    <a:pt x="15830" y="20287"/>
                    <a:pt x="15406" y="19975"/>
                  </a:cubicBezTo>
                  <a:cubicBezTo>
                    <a:pt x="14556" y="19352"/>
                    <a:pt x="14059" y="18537"/>
                    <a:pt x="13980" y="17709"/>
                  </a:cubicBezTo>
                  <a:cubicBezTo>
                    <a:pt x="13947" y="17375"/>
                    <a:pt x="13985" y="17038"/>
                    <a:pt x="14094" y="16710"/>
                  </a:cubicBezTo>
                  <a:cubicBezTo>
                    <a:pt x="14205" y="16383"/>
                    <a:pt x="14385" y="16062"/>
                    <a:pt x="14591" y="15747"/>
                  </a:cubicBezTo>
                  <a:cubicBezTo>
                    <a:pt x="15170" y="14854"/>
                    <a:pt x="15947" y="13994"/>
                    <a:pt x="15922" y="13039"/>
                  </a:cubicBezTo>
                  <a:cubicBezTo>
                    <a:pt x="15917" y="12743"/>
                    <a:pt x="15833" y="12454"/>
                    <a:pt x="15713" y="12166"/>
                  </a:cubicBezTo>
                  <a:cubicBezTo>
                    <a:pt x="15710" y="12156"/>
                    <a:pt x="15705" y="12145"/>
                    <a:pt x="15700" y="12135"/>
                  </a:cubicBezTo>
                  <a:cubicBezTo>
                    <a:pt x="15700" y="12129"/>
                    <a:pt x="15697" y="12124"/>
                    <a:pt x="15694" y="12119"/>
                  </a:cubicBezTo>
                  <a:cubicBezTo>
                    <a:pt x="15645" y="12001"/>
                    <a:pt x="15591" y="11886"/>
                    <a:pt x="15534" y="11768"/>
                  </a:cubicBezTo>
                  <a:cubicBezTo>
                    <a:pt x="15528" y="11758"/>
                    <a:pt x="15523" y="11747"/>
                    <a:pt x="15517" y="11735"/>
                  </a:cubicBezTo>
                  <a:cubicBezTo>
                    <a:pt x="15504" y="11709"/>
                    <a:pt x="15490" y="11681"/>
                    <a:pt x="15477" y="11653"/>
                  </a:cubicBezTo>
                  <a:cubicBezTo>
                    <a:pt x="15436" y="11574"/>
                    <a:pt x="15395" y="11493"/>
                    <a:pt x="15355" y="11412"/>
                  </a:cubicBezTo>
                  <a:cubicBezTo>
                    <a:pt x="15352" y="11407"/>
                    <a:pt x="15349" y="11402"/>
                    <a:pt x="15346" y="11395"/>
                  </a:cubicBezTo>
                  <a:cubicBezTo>
                    <a:pt x="15322" y="11346"/>
                    <a:pt x="15297" y="11297"/>
                    <a:pt x="15273" y="11248"/>
                  </a:cubicBezTo>
                  <a:cubicBezTo>
                    <a:pt x="15273" y="11248"/>
                    <a:pt x="15273" y="11246"/>
                    <a:pt x="15273" y="11244"/>
                  </a:cubicBezTo>
                  <a:cubicBezTo>
                    <a:pt x="15240" y="11172"/>
                    <a:pt x="15205" y="11101"/>
                    <a:pt x="15172" y="11029"/>
                  </a:cubicBezTo>
                  <a:cubicBezTo>
                    <a:pt x="15015" y="11099"/>
                    <a:pt x="14833" y="11139"/>
                    <a:pt x="14643" y="11144"/>
                  </a:cubicBezTo>
                  <a:cubicBezTo>
                    <a:pt x="14635" y="11144"/>
                    <a:pt x="14627" y="11145"/>
                    <a:pt x="14619" y="11145"/>
                  </a:cubicBezTo>
                  <a:cubicBezTo>
                    <a:pt x="14208" y="11145"/>
                    <a:pt x="13842" y="10965"/>
                    <a:pt x="13589" y="10753"/>
                  </a:cubicBezTo>
                  <a:cubicBezTo>
                    <a:pt x="13331" y="10540"/>
                    <a:pt x="13154" y="10287"/>
                    <a:pt x="12904" y="10070"/>
                  </a:cubicBezTo>
                  <a:cubicBezTo>
                    <a:pt x="12714" y="9907"/>
                    <a:pt x="12486" y="9763"/>
                    <a:pt x="12293" y="9602"/>
                  </a:cubicBezTo>
                  <a:cubicBezTo>
                    <a:pt x="12100" y="9443"/>
                    <a:pt x="11937" y="9255"/>
                    <a:pt x="11918" y="9050"/>
                  </a:cubicBezTo>
                  <a:cubicBezTo>
                    <a:pt x="11891" y="8761"/>
                    <a:pt x="12157" y="8493"/>
                    <a:pt x="12470" y="8286"/>
                  </a:cubicBezTo>
                  <a:cubicBezTo>
                    <a:pt x="12785" y="8078"/>
                    <a:pt x="13159" y="7907"/>
                    <a:pt x="13442" y="7683"/>
                  </a:cubicBezTo>
                  <a:cubicBezTo>
                    <a:pt x="13771" y="7420"/>
                    <a:pt x="13993" y="7077"/>
                    <a:pt x="14466" y="6931"/>
                  </a:cubicBezTo>
                  <a:cubicBezTo>
                    <a:pt x="14626" y="6881"/>
                    <a:pt x="14797" y="6861"/>
                    <a:pt x="14971" y="6861"/>
                  </a:cubicBezTo>
                  <a:cubicBezTo>
                    <a:pt x="15316" y="6861"/>
                    <a:pt x="15675" y="6943"/>
                    <a:pt x="15993" y="7042"/>
                  </a:cubicBezTo>
                  <a:cubicBezTo>
                    <a:pt x="16408" y="7171"/>
                    <a:pt x="16816" y="7333"/>
                    <a:pt x="17264" y="7383"/>
                  </a:cubicBezTo>
                  <a:cubicBezTo>
                    <a:pt x="17305" y="7361"/>
                    <a:pt x="17346" y="7340"/>
                    <a:pt x="17389" y="7319"/>
                  </a:cubicBezTo>
                  <a:cubicBezTo>
                    <a:pt x="18568" y="6698"/>
                    <a:pt x="19886" y="6141"/>
                    <a:pt x="20676" y="5303"/>
                  </a:cubicBezTo>
                  <a:cubicBezTo>
                    <a:pt x="21415" y="4509"/>
                    <a:pt x="21600" y="3505"/>
                    <a:pt x="21162" y="2622"/>
                  </a:cubicBezTo>
                  <a:cubicBezTo>
                    <a:pt x="20709" y="1728"/>
                    <a:pt x="19685" y="1002"/>
                    <a:pt x="18348" y="626"/>
                  </a:cubicBezTo>
                  <a:cubicBezTo>
                    <a:pt x="17591" y="416"/>
                    <a:pt x="16787" y="333"/>
                    <a:pt x="15969" y="333"/>
                  </a:cubicBezTo>
                  <a:cubicBezTo>
                    <a:pt x="14830" y="333"/>
                    <a:pt x="13666" y="494"/>
                    <a:pt x="12567" y="701"/>
                  </a:cubicBezTo>
                  <a:cubicBezTo>
                    <a:pt x="10679" y="1055"/>
                    <a:pt x="8802" y="1541"/>
                    <a:pt x="6835" y="1549"/>
                  </a:cubicBezTo>
                  <a:cubicBezTo>
                    <a:pt x="6817" y="1549"/>
                    <a:pt x="6800" y="1549"/>
                    <a:pt x="6782" y="1549"/>
                  </a:cubicBezTo>
                  <a:cubicBezTo>
                    <a:pt x="4352" y="1549"/>
                    <a:pt x="2106" y="832"/>
                    <a:pt x="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5" name="Google Shape;82;p8"/>
            <p:cNvSpPr/>
            <p:nvPr/>
          </p:nvSpPr>
          <p:spPr>
            <a:xfrm flipH="1">
              <a:off x="722854" y="1860629"/>
              <a:ext cx="934747" cy="1161529"/>
            </a:xfrm>
            <a:custGeom>
              <a:avLst/>
              <a:gdLst/>
              <a:ahLst/>
              <a:cxnLst>
                <a:cxn ang="0">
                  <a:pos x="wd2" y="hd2"/>
                </a:cxn>
                <a:cxn ang="5400000">
                  <a:pos x="wd2" y="hd2"/>
                </a:cxn>
                <a:cxn ang="10800000">
                  <a:pos x="wd2" y="hd2"/>
                </a:cxn>
                <a:cxn ang="16200000">
                  <a:pos x="wd2" y="hd2"/>
                </a:cxn>
              </a:cxnLst>
              <a:rect l="0" t="0" r="r" b="b"/>
              <a:pathLst>
                <a:path w="21499" h="21600" fill="norm" stroke="1" extrusionOk="0">
                  <a:moveTo>
                    <a:pt x="12275" y="0"/>
                  </a:moveTo>
                  <a:cubicBezTo>
                    <a:pt x="11576" y="0"/>
                    <a:pt x="10891" y="104"/>
                    <a:pt x="10251" y="353"/>
                  </a:cubicBezTo>
                  <a:cubicBezTo>
                    <a:pt x="8349" y="1087"/>
                    <a:pt x="7452" y="2827"/>
                    <a:pt x="6130" y="4144"/>
                  </a:cubicBezTo>
                  <a:cubicBezTo>
                    <a:pt x="4992" y="5284"/>
                    <a:pt x="3484" y="6133"/>
                    <a:pt x="2227" y="7185"/>
                  </a:cubicBezTo>
                  <a:cubicBezTo>
                    <a:pt x="960" y="8227"/>
                    <a:pt x="-101" y="9580"/>
                    <a:pt x="8" y="11046"/>
                  </a:cubicBezTo>
                  <a:cubicBezTo>
                    <a:pt x="84" y="12071"/>
                    <a:pt x="730" y="13017"/>
                    <a:pt x="1506" y="13830"/>
                  </a:cubicBezTo>
                  <a:cubicBezTo>
                    <a:pt x="2282" y="14643"/>
                    <a:pt x="3210" y="15360"/>
                    <a:pt x="3976" y="16182"/>
                  </a:cubicBezTo>
                  <a:cubicBezTo>
                    <a:pt x="4992" y="17277"/>
                    <a:pt x="5692" y="18549"/>
                    <a:pt x="6731" y="19627"/>
                  </a:cubicBezTo>
                  <a:cubicBezTo>
                    <a:pt x="7750" y="20695"/>
                    <a:pt x="9222" y="21600"/>
                    <a:pt x="10878" y="21600"/>
                  </a:cubicBezTo>
                  <a:cubicBezTo>
                    <a:pt x="10908" y="21600"/>
                    <a:pt x="10941" y="21599"/>
                    <a:pt x="10972" y="21599"/>
                  </a:cubicBezTo>
                  <a:cubicBezTo>
                    <a:pt x="11737" y="21572"/>
                    <a:pt x="12470" y="21369"/>
                    <a:pt x="13104" y="21015"/>
                  </a:cubicBezTo>
                  <a:cubicBezTo>
                    <a:pt x="12294" y="18806"/>
                    <a:pt x="11715" y="16579"/>
                    <a:pt x="12022" y="14290"/>
                  </a:cubicBezTo>
                  <a:cubicBezTo>
                    <a:pt x="12655" y="9544"/>
                    <a:pt x="16940" y="5700"/>
                    <a:pt x="21499" y="2633"/>
                  </a:cubicBezTo>
                  <a:cubicBezTo>
                    <a:pt x="19706" y="2376"/>
                    <a:pt x="18055" y="1563"/>
                    <a:pt x="16394" y="910"/>
                  </a:cubicBezTo>
                  <a:cubicBezTo>
                    <a:pt x="15114" y="410"/>
                    <a:pt x="13665" y="0"/>
                    <a:pt x="12275"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6" name="Google Shape;83;p8"/>
            <p:cNvSpPr/>
            <p:nvPr/>
          </p:nvSpPr>
          <p:spPr>
            <a:xfrm flipH="1">
              <a:off x="960352" y="235563"/>
              <a:ext cx="3228352" cy="5621353"/>
            </a:xfrm>
            <a:custGeom>
              <a:avLst/>
              <a:gdLst/>
              <a:ahLst/>
              <a:cxnLst>
                <a:cxn ang="0">
                  <a:pos x="wd2" y="hd2"/>
                </a:cxn>
                <a:cxn ang="5400000">
                  <a:pos x="wd2" y="hd2"/>
                </a:cxn>
                <a:cxn ang="10800000">
                  <a:pos x="wd2" y="hd2"/>
                </a:cxn>
                <a:cxn ang="16200000">
                  <a:pos x="wd2" y="hd2"/>
                </a:cxn>
              </a:cxnLst>
              <a:rect l="0" t="0" r="r" b="b"/>
              <a:pathLst>
                <a:path w="21338" h="21600" fill="norm" stroke="1" extrusionOk="0">
                  <a:moveTo>
                    <a:pt x="16942" y="0"/>
                  </a:moveTo>
                  <a:cubicBezTo>
                    <a:pt x="16000" y="0"/>
                    <a:pt x="15048" y="122"/>
                    <a:pt x="14152" y="302"/>
                  </a:cubicBezTo>
                  <a:cubicBezTo>
                    <a:pt x="12789" y="576"/>
                    <a:pt x="11513" y="981"/>
                    <a:pt x="10181" y="1310"/>
                  </a:cubicBezTo>
                  <a:cubicBezTo>
                    <a:pt x="8314" y="1772"/>
                    <a:pt x="6288" y="2084"/>
                    <a:pt x="4271" y="2084"/>
                  </a:cubicBezTo>
                  <a:cubicBezTo>
                    <a:pt x="3602" y="2084"/>
                    <a:pt x="2933" y="2049"/>
                    <a:pt x="2271" y="1975"/>
                  </a:cubicBezTo>
                  <a:cubicBezTo>
                    <a:pt x="1483" y="1885"/>
                    <a:pt x="720" y="1735"/>
                    <a:pt x="0" y="1527"/>
                  </a:cubicBezTo>
                  <a:lnTo>
                    <a:pt x="0" y="21600"/>
                  </a:lnTo>
                  <a:lnTo>
                    <a:pt x="18430" y="21600"/>
                  </a:lnTo>
                  <a:cubicBezTo>
                    <a:pt x="18449" y="21297"/>
                    <a:pt x="18110" y="20983"/>
                    <a:pt x="17670" y="20795"/>
                  </a:cubicBezTo>
                  <a:cubicBezTo>
                    <a:pt x="17133" y="20563"/>
                    <a:pt x="16470" y="20457"/>
                    <a:pt x="15861" y="20298"/>
                  </a:cubicBezTo>
                  <a:cubicBezTo>
                    <a:pt x="13586" y="19703"/>
                    <a:pt x="12069" y="18245"/>
                    <a:pt x="12220" y="16797"/>
                  </a:cubicBezTo>
                  <a:cubicBezTo>
                    <a:pt x="12314" y="15895"/>
                    <a:pt x="12983" y="15052"/>
                    <a:pt x="13505" y="14199"/>
                  </a:cubicBezTo>
                  <a:cubicBezTo>
                    <a:pt x="14029" y="13348"/>
                    <a:pt x="14406" y="12405"/>
                    <a:pt x="13916" y="11547"/>
                  </a:cubicBezTo>
                  <a:lnTo>
                    <a:pt x="13885" y="11496"/>
                  </a:lnTo>
                  <a:cubicBezTo>
                    <a:pt x="13809" y="11374"/>
                    <a:pt x="13718" y="11255"/>
                    <a:pt x="13615" y="11140"/>
                  </a:cubicBezTo>
                  <a:cubicBezTo>
                    <a:pt x="13589" y="11111"/>
                    <a:pt x="13561" y="11082"/>
                    <a:pt x="13533" y="11052"/>
                  </a:cubicBezTo>
                  <a:cubicBezTo>
                    <a:pt x="13209" y="10716"/>
                    <a:pt x="12789" y="10402"/>
                    <a:pt x="12371" y="10092"/>
                  </a:cubicBezTo>
                  <a:cubicBezTo>
                    <a:pt x="12336" y="10066"/>
                    <a:pt x="12302" y="10041"/>
                    <a:pt x="12270" y="10015"/>
                  </a:cubicBezTo>
                  <a:cubicBezTo>
                    <a:pt x="12186" y="9953"/>
                    <a:pt x="12101" y="9889"/>
                    <a:pt x="12019" y="9827"/>
                  </a:cubicBezTo>
                  <a:cubicBezTo>
                    <a:pt x="11975" y="9790"/>
                    <a:pt x="11928" y="9756"/>
                    <a:pt x="11884" y="9719"/>
                  </a:cubicBezTo>
                  <a:cubicBezTo>
                    <a:pt x="11592" y="9487"/>
                    <a:pt x="11325" y="9252"/>
                    <a:pt x="11124" y="9002"/>
                  </a:cubicBezTo>
                  <a:cubicBezTo>
                    <a:pt x="11095" y="8963"/>
                    <a:pt x="11064" y="8927"/>
                    <a:pt x="11039" y="8888"/>
                  </a:cubicBezTo>
                  <a:cubicBezTo>
                    <a:pt x="10960" y="8779"/>
                    <a:pt x="10897" y="8666"/>
                    <a:pt x="10850" y="8551"/>
                  </a:cubicBezTo>
                  <a:cubicBezTo>
                    <a:pt x="10813" y="8463"/>
                    <a:pt x="10787" y="8372"/>
                    <a:pt x="10772" y="8280"/>
                  </a:cubicBezTo>
                  <a:cubicBezTo>
                    <a:pt x="10765" y="8231"/>
                    <a:pt x="10762" y="8180"/>
                    <a:pt x="10762" y="8132"/>
                  </a:cubicBezTo>
                  <a:cubicBezTo>
                    <a:pt x="10740" y="7128"/>
                    <a:pt x="12116" y="6248"/>
                    <a:pt x="13646" y="5746"/>
                  </a:cubicBezTo>
                  <a:cubicBezTo>
                    <a:pt x="15245" y="5218"/>
                    <a:pt x="17083" y="4960"/>
                    <a:pt x="18663" y="4409"/>
                  </a:cubicBezTo>
                  <a:cubicBezTo>
                    <a:pt x="20240" y="3859"/>
                    <a:pt x="21600" y="2862"/>
                    <a:pt x="21295" y="1807"/>
                  </a:cubicBezTo>
                  <a:cubicBezTo>
                    <a:pt x="21053" y="978"/>
                    <a:pt x="19797" y="333"/>
                    <a:pt x="18405" y="110"/>
                  </a:cubicBezTo>
                  <a:cubicBezTo>
                    <a:pt x="17926" y="34"/>
                    <a:pt x="17436" y="0"/>
                    <a:pt x="16942"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7" name="Google Shape;84;p8"/>
            <p:cNvSpPr/>
            <p:nvPr/>
          </p:nvSpPr>
          <p:spPr>
            <a:xfrm flipH="1">
              <a:off x="2931101" y="1003435"/>
              <a:ext cx="812114" cy="1046287"/>
            </a:xfrm>
            <a:custGeom>
              <a:avLst/>
              <a:gdLst/>
              <a:ahLst/>
              <a:cxnLst>
                <a:cxn ang="0">
                  <a:pos x="wd2" y="hd2"/>
                </a:cxn>
                <a:cxn ang="5400000">
                  <a:pos x="wd2" y="hd2"/>
                </a:cxn>
                <a:cxn ang="10800000">
                  <a:pos x="wd2" y="hd2"/>
                </a:cxn>
                <a:cxn ang="16200000">
                  <a:pos x="wd2" y="hd2"/>
                </a:cxn>
              </a:cxnLst>
              <a:rect l="0" t="0" r="r" b="b"/>
              <a:pathLst>
                <a:path w="20816" h="21600" fill="norm" stroke="1" extrusionOk="0">
                  <a:moveTo>
                    <a:pt x="3621" y="0"/>
                  </a:moveTo>
                  <a:cubicBezTo>
                    <a:pt x="2701" y="0"/>
                    <a:pt x="1784" y="57"/>
                    <a:pt x="877" y="182"/>
                  </a:cubicBezTo>
                  <a:cubicBezTo>
                    <a:pt x="573" y="222"/>
                    <a:pt x="293" y="271"/>
                    <a:pt x="0" y="340"/>
                  </a:cubicBezTo>
                  <a:lnTo>
                    <a:pt x="0" y="21600"/>
                  </a:lnTo>
                  <a:cubicBezTo>
                    <a:pt x="829" y="20934"/>
                    <a:pt x="1462" y="20060"/>
                    <a:pt x="1962" y="19197"/>
                  </a:cubicBezTo>
                  <a:cubicBezTo>
                    <a:pt x="2876" y="17626"/>
                    <a:pt x="3692" y="15890"/>
                    <a:pt x="5458" y="14909"/>
                  </a:cubicBezTo>
                  <a:cubicBezTo>
                    <a:pt x="6813" y="14161"/>
                    <a:pt x="8415" y="14008"/>
                    <a:pt x="10085" y="14008"/>
                  </a:cubicBezTo>
                  <a:cubicBezTo>
                    <a:pt x="11253" y="14008"/>
                    <a:pt x="12457" y="14083"/>
                    <a:pt x="13630" y="14083"/>
                  </a:cubicBezTo>
                  <a:cubicBezTo>
                    <a:pt x="15182" y="14083"/>
                    <a:pt x="16684" y="13952"/>
                    <a:pt x="17994" y="13339"/>
                  </a:cubicBezTo>
                  <a:cubicBezTo>
                    <a:pt x="21319" y="11789"/>
                    <a:pt x="21600" y="7698"/>
                    <a:pt x="19394" y="5157"/>
                  </a:cubicBezTo>
                  <a:cubicBezTo>
                    <a:pt x="17202" y="2615"/>
                    <a:pt x="13351" y="1359"/>
                    <a:pt x="9612" y="644"/>
                  </a:cubicBezTo>
                  <a:cubicBezTo>
                    <a:pt x="7656" y="266"/>
                    <a:pt x="5631" y="0"/>
                    <a:pt x="362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8" name="Google Shape;85;p8"/>
            <p:cNvSpPr/>
            <p:nvPr/>
          </p:nvSpPr>
          <p:spPr>
            <a:xfrm flipH="1">
              <a:off x="1087388" y="562841"/>
              <a:ext cx="1064923" cy="918902"/>
            </a:xfrm>
            <a:custGeom>
              <a:avLst/>
              <a:gdLst/>
              <a:ahLst/>
              <a:cxnLst>
                <a:cxn ang="0">
                  <a:pos x="wd2" y="hd2"/>
                </a:cxn>
                <a:cxn ang="5400000">
                  <a:pos x="wd2" y="hd2"/>
                </a:cxn>
                <a:cxn ang="10800000">
                  <a:pos x="wd2" y="hd2"/>
                </a:cxn>
                <a:cxn ang="16200000">
                  <a:pos x="wd2" y="hd2"/>
                </a:cxn>
              </a:cxnLst>
              <a:rect l="0" t="0" r="r" b="b"/>
              <a:pathLst>
                <a:path w="20491" h="21600" fill="norm" stroke="1" extrusionOk="0">
                  <a:moveTo>
                    <a:pt x="10220" y="0"/>
                  </a:moveTo>
                  <a:cubicBezTo>
                    <a:pt x="9777" y="0"/>
                    <a:pt x="9218" y="215"/>
                    <a:pt x="8410" y="767"/>
                  </a:cubicBezTo>
                  <a:cubicBezTo>
                    <a:pt x="6683" y="1951"/>
                    <a:pt x="5923" y="2767"/>
                    <a:pt x="3911" y="3147"/>
                  </a:cubicBezTo>
                  <a:cubicBezTo>
                    <a:pt x="2256" y="3449"/>
                    <a:pt x="1150" y="3381"/>
                    <a:pt x="336" y="5515"/>
                  </a:cubicBezTo>
                  <a:cubicBezTo>
                    <a:pt x="-835" y="8621"/>
                    <a:pt x="1415" y="10564"/>
                    <a:pt x="1689" y="13458"/>
                  </a:cubicBezTo>
                  <a:cubicBezTo>
                    <a:pt x="1917" y="15871"/>
                    <a:pt x="437" y="18630"/>
                    <a:pt x="1661" y="20552"/>
                  </a:cubicBezTo>
                  <a:cubicBezTo>
                    <a:pt x="2139" y="21301"/>
                    <a:pt x="2850" y="21600"/>
                    <a:pt x="3620" y="21600"/>
                  </a:cubicBezTo>
                  <a:cubicBezTo>
                    <a:pt x="4502" y="21600"/>
                    <a:pt x="5463" y="21208"/>
                    <a:pt x="6234" y="20652"/>
                  </a:cubicBezTo>
                  <a:cubicBezTo>
                    <a:pt x="7670" y="19613"/>
                    <a:pt x="9024" y="18116"/>
                    <a:pt x="10696" y="18072"/>
                  </a:cubicBezTo>
                  <a:cubicBezTo>
                    <a:pt x="10722" y="18070"/>
                    <a:pt x="10747" y="18070"/>
                    <a:pt x="10772" y="18070"/>
                  </a:cubicBezTo>
                  <a:cubicBezTo>
                    <a:pt x="12090" y="18070"/>
                    <a:pt x="13418" y="18975"/>
                    <a:pt x="14686" y="18975"/>
                  </a:cubicBezTo>
                  <a:cubicBezTo>
                    <a:pt x="15013" y="18975"/>
                    <a:pt x="15336" y="18916"/>
                    <a:pt x="15653" y="18765"/>
                  </a:cubicBezTo>
                  <a:cubicBezTo>
                    <a:pt x="16851" y="18194"/>
                    <a:pt x="17427" y="16518"/>
                    <a:pt x="17600" y="14966"/>
                  </a:cubicBezTo>
                  <a:cubicBezTo>
                    <a:pt x="17775" y="13402"/>
                    <a:pt x="17665" y="11794"/>
                    <a:pt x="18058" y="10296"/>
                  </a:cubicBezTo>
                  <a:cubicBezTo>
                    <a:pt x="18515" y="8565"/>
                    <a:pt x="19603" y="7180"/>
                    <a:pt x="20180" y="5504"/>
                  </a:cubicBezTo>
                  <a:cubicBezTo>
                    <a:pt x="20765" y="3829"/>
                    <a:pt x="20573" y="1438"/>
                    <a:pt x="19192" y="767"/>
                  </a:cubicBezTo>
                  <a:cubicBezTo>
                    <a:pt x="18946" y="649"/>
                    <a:pt x="18698" y="600"/>
                    <a:pt x="18449" y="600"/>
                  </a:cubicBezTo>
                  <a:cubicBezTo>
                    <a:pt x="17012" y="600"/>
                    <a:pt x="15520" y="2262"/>
                    <a:pt x="14092" y="2262"/>
                  </a:cubicBezTo>
                  <a:cubicBezTo>
                    <a:pt x="13839" y="2262"/>
                    <a:pt x="13588" y="2209"/>
                    <a:pt x="13340" y="2086"/>
                  </a:cubicBezTo>
                  <a:cubicBezTo>
                    <a:pt x="11697" y="1284"/>
                    <a:pt x="11304" y="0"/>
                    <a:pt x="1022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9" name="Google Shape;86;p8"/>
            <p:cNvSpPr/>
            <p:nvPr/>
          </p:nvSpPr>
          <p:spPr>
            <a:xfrm flipH="1">
              <a:off x="2171954" y="4721482"/>
              <a:ext cx="1274500" cy="858012"/>
            </a:xfrm>
            <a:custGeom>
              <a:avLst/>
              <a:gdLst/>
              <a:ahLst/>
              <a:cxnLst>
                <a:cxn ang="0">
                  <a:pos x="wd2" y="hd2"/>
                </a:cxn>
                <a:cxn ang="5400000">
                  <a:pos x="wd2" y="hd2"/>
                </a:cxn>
                <a:cxn ang="10800000">
                  <a:pos x="wd2" y="hd2"/>
                </a:cxn>
                <a:cxn ang="16200000">
                  <a:pos x="wd2" y="hd2"/>
                </a:cxn>
              </a:cxnLst>
              <a:rect l="0" t="0" r="r" b="b"/>
              <a:pathLst>
                <a:path w="20866" h="21600" fill="norm" stroke="1" extrusionOk="0">
                  <a:moveTo>
                    <a:pt x="15068" y="0"/>
                  </a:moveTo>
                  <a:cubicBezTo>
                    <a:pt x="14176" y="0"/>
                    <a:pt x="13379" y="980"/>
                    <a:pt x="12781" y="2024"/>
                  </a:cubicBezTo>
                  <a:cubicBezTo>
                    <a:pt x="12142" y="3136"/>
                    <a:pt x="11582" y="4440"/>
                    <a:pt x="10719" y="5123"/>
                  </a:cubicBezTo>
                  <a:cubicBezTo>
                    <a:pt x="9928" y="5749"/>
                    <a:pt x="9103" y="5923"/>
                    <a:pt x="8264" y="5923"/>
                  </a:cubicBezTo>
                  <a:cubicBezTo>
                    <a:pt x="7217" y="5923"/>
                    <a:pt x="6146" y="5654"/>
                    <a:pt x="5084" y="5654"/>
                  </a:cubicBezTo>
                  <a:cubicBezTo>
                    <a:pt x="3905" y="5654"/>
                    <a:pt x="2737" y="5985"/>
                    <a:pt x="1623" y="7384"/>
                  </a:cubicBezTo>
                  <a:cubicBezTo>
                    <a:pt x="-462" y="10004"/>
                    <a:pt x="-509" y="15615"/>
                    <a:pt x="1312" y="18630"/>
                  </a:cubicBezTo>
                  <a:cubicBezTo>
                    <a:pt x="2475" y="20573"/>
                    <a:pt x="4207" y="21506"/>
                    <a:pt x="5940" y="21506"/>
                  </a:cubicBezTo>
                  <a:cubicBezTo>
                    <a:pt x="6502" y="21506"/>
                    <a:pt x="7064" y="21407"/>
                    <a:pt x="7607" y="21215"/>
                  </a:cubicBezTo>
                  <a:cubicBezTo>
                    <a:pt x="9253" y="20639"/>
                    <a:pt x="10853" y="19294"/>
                    <a:pt x="12498" y="19294"/>
                  </a:cubicBezTo>
                  <a:cubicBezTo>
                    <a:pt x="12734" y="19294"/>
                    <a:pt x="12971" y="19322"/>
                    <a:pt x="13209" y="19384"/>
                  </a:cubicBezTo>
                  <a:cubicBezTo>
                    <a:pt x="14762" y="19782"/>
                    <a:pt x="16106" y="21600"/>
                    <a:pt x="17665" y="21600"/>
                  </a:cubicBezTo>
                  <a:cubicBezTo>
                    <a:pt x="17700" y="21600"/>
                    <a:pt x="17734" y="21599"/>
                    <a:pt x="17769" y="21597"/>
                  </a:cubicBezTo>
                  <a:cubicBezTo>
                    <a:pt x="19052" y="21525"/>
                    <a:pt x="20219" y="20077"/>
                    <a:pt x="20655" y="18223"/>
                  </a:cubicBezTo>
                  <a:cubicBezTo>
                    <a:pt x="21091" y="16369"/>
                    <a:pt x="20826" y="14215"/>
                    <a:pt x="20080" y="12611"/>
                  </a:cubicBezTo>
                  <a:cubicBezTo>
                    <a:pt x="19543" y="11464"/>
                    <a:pt x="18788" y="10566"/>
                    <a:pt x="18329" y="9334"/>
                  </a:cubicBezTo>
                  <a:cubicBezTo>
                    <a:pt x="17729" y="7719"/>
                    <a:pt x="17729" y="5769"/>
                    <a:pt x="17466" y="3951"/>
                  </a:cubicBezTo>
                  <a:cubicBezTo>
                    <a:pt x="17201" y="2144"/>
                    <a:pt x="16446" y="206"/>
                    <a:pt x="15248" y="13"/>
                  </a:cubicBezTo>
                  <a:cubicBezTo>
                    <a:pt x="15188" y="4"/>
                    <a:pt x="15128" y="0"/>
                    <a:pt x="15068"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0" name="Google Shape;87;p8"/>
            <p:cNvSpPr/>
            <p:nvPr/>
          </p:nvSpPr>
          <p:spPr>
            <a:xfrm flipH="1">
              <a:off x="1190556" y="4258178"/>
              <a:ext cx="489130" cy="741427"/>
            </a:xfrm>
            <a:custGeom>
              <a:avLst/>
              <a:gdLst/>
              <a:ahLst/>
              <a:cxnLst>
                <a:cxn ang="0">
                  <a:pos x="wd2" y="hd2"/>
                </a:cxn>
                <a:cxn ang="5400000">
                  <a:pos x="wd2" y="hd2"/>
                </a:cxn>
                <a:cxn ang="10800000">
                  <a:pos x="wd2" y="hd2"/>
                </a:cxn>
                <a:cxn ang="16200000">
                  <a:pos x="wd2" y="hd2"/>
                </a:cxn>
              </a:cxnLst>
              <a:rect l="0" t="0" r="r" b="b"/>
              <a:pathLst>
                <a:path w="21541" h="21600" fill="norm" stroke="1" extrusionOk="0">
                  <a:moveTo>
                    <a:pt x="17648" y="0"/>
                  </a:moveTo>
                  <a:cubicBezTo>
                    <a:pt x="17579" y="0"/>
                    <a:pt x="17509" y="0"/>
                    <a:pt x="17440" y="0"/>
                  </a:cubicBezTo>
                  <a:cubicBezTo>
                    <a:pt x="14635" y="0"/>
                    <a:pt x="11871" y="471"/>
                    <a:pt x="9151" y="956"/>
                  </a:cubicBezTo>
                  <a:cubicBezTo>
                    <a:pt x="6744" y="1371"/>
                    <a:pt x="4170" y="1856"/>
                    <a:pt x="2600" y="3116"/>
                  </a:cubicBezTo>
                  <a:cubicBezTo>
                    <a:pt x="946" y="4444"/>
                    <a:pt x="759" y="6300"/>
                    <a:pt x="633" y="8031"/>
                  </a:cubicBezTo>
                  <a:cubicBezTo>
                    <a:pt x="445" y="11298"/>
                    <a:pt x="234" y="14579"/>
                    <a:pt x="26" y="17862"/>
                  </a:cubicBezTo>
                  <a:cubicBezTo>
                    <a:pt x="-15" y="18651"/>
                    <a:pt x="-59" y="19454"/>
                    <a:pt x="340" y="20187"/>
                  </a:cubicBezTo>
                  <a:cubicBezTo>
                    <a:pt x="759" y="20935"/>
                    <a:pt x="1761" y="21585"/>
                    <a:pt x="2934" y="21600"/>
                  </a:cubicBezTo>
                  <a:cubicBezTo>
                    <a:pt x="2954" y="21600"/>
                    <a:pt x="2977" y="21600"/>
                    <a:pt x="2998" y="21600"/>
                  </a:cubicBezTo>
                  <a:cubicBezTo>
                    <a:pt x="4554" y="21600"/>
                    <a:pt x="5664" y="20576"/>
                    <a:pt x="6220" y="19605"/>
                  </a:cubicBezTo>
                  <a:cubicBezTo>
                    <a:pt x="6785" y="18622"/>
                    <a:pt x="7143" y="17501"/>
                    <a:pt x="8377" y="16850"/>
                  </a:cubicBezTo>
                  <a:cubicBezTo>
                    <a:pt x="9418" y="16300"/>
                    <a:pt x="10737" y="16231"/>
                    <a:pt x="12108" y="16231"/>
                  </a:cubicBezTo>
                  <a:cubicBezTo>
                    <a:pt x="12563" y="16231"/>
                    <a:pt x="13025" y="16239"/>
                    <a:pt x="13483" y="16239"/>
                  </a:cubicBezTo>
                  <a:cubicBezTo>
                    <a:pt x="14110" y="16239"/>
                    <a:pt x="14730" y="16226"/>
                    <a:pt x="15327" y="16157"/>
                  </a:cubicBezTo>
                  <a:cubicBezTo>
                    <a:pt x="15849" y="16103"/>
                    <a:pt x="16350" y="16006"/>
                    <a:pt x="16833" y="15867"/>
                  </a:cubicBezTo>
                  <a:cubicBezTo>
                    <a:pt x="16581" y="13224"/>
                    <a:pt x="16874" y="10565"/>
                    <a:pt x="17733" y="7975"/>
                  </a:cubicBezTo>
                  <a:cubicBezTo>
                    <a:pt x="18589" y="5373"/>
                    <a:pt x="19973" y="2852"/>
                    <a:pt x="21541" y="361"/>
                  </a:cubicBezTo>
                  <a:cubicBezTo>
                    <a:pt x="20268" y="124"/>
                    <a:pt x="18960" y="0"/>
                    <a:pt x="1764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1" name="Google Shape;88;p8"/>
            <p:cNvSpPr/>
            <p:nvPr/>
          </p:nvSpPr>
          <p:spPr>
            <a:xfrm flipH="1">
              <a:off x="2107345" y="2637199"/>
              <a:ext cx="1403897" cy="1693196"/>
            </a:xfrm>
            <a:custGeom>
              <a:avLst/>
              <a:gdLst/>
              <a:ahLst/>
              <a:cxnLst>
                <a:cxn ang="0">
                  <a:pos x="wd2" y="hd2"/>
                </a:cxn>
                <a:cxn ang="5400000">
                  <a:pos x="wd2" y="hd2"/>
                </a:cxn>
                <a:cxn ang="10800000">
                  <a:pos x="wd2" y="hd2"/>
                </a:cxn>
                <a:cxn ang="16200000">
                  <a:pos x="wd2" y="hd2"/>
                </a:cxn>
              </a:cxnLst>
              <a:rect l="0" t="0" r="r" b="b"/>
              <a:pathLst>
                <a:path w="21162" h="21600" fill="norm" stroke="1" extrusionOk="0">
                  <a:moveTo>
                    <a:pt x="5587" y="0"/>
                  </a:moveTo>
                  <a:cubicBezTo>
                    <a:pt x="3076" y="0"/>
                    <a:pt x="935" y="3083"/>
                    <a:pt x="314" y="4795"/>
                  </a:cubicBezTo>
                  <a:cubicBezTo>
                    <a:pt x="-130" y="6001"/>
                    <a:pt x="-137" y="7347"/>
                    <a:pt x="508" y="8481"/>
                  </a:cubicBezTo>
                  <a:cubicBezTo>
                    <a:pt x="1518" y="10263"/>
                    <a:pt x="3990" y="11349"/>
                    <a:pt x="4491" y="13277"/>
                  </a:cubicBezTo>
                  <a:cubicBezTo>
                    <a:pt x="4821" y="14532"/>
                    <a:pt x="4219" y="15798"/>
                    <a:pt x="3789" y="17029"/>
                  </a:cubicBezTo>
                  <a:cubicBezTo>
                    <a:pt x="3359" y="18254"/>
                    <a:pt x="3152" y="19709"/>
                    <a:pt x="4097" y="20709"/>
                  </a:cubicBezTo>
                  <a:cubicBezTo>
                    <a:pt x="4680" y="21321"/>
                    <a:pt x="5586" y="21600"/>
                    <a:pt x="6519" y="21600"/>
                  </a:cubicBezTo>
                  <a:cubicBezTo>
                    <a:pt x="7204" y="21600"/>
                    <a:pt x="7901" y="21450"/>
                    <a:pt x="8496" y="21170"/>
                  </a:cubicBezTo>
                  <a:cubicBezTo>
                    <a:pt x="9900" y="20509"/>
                    <a:pt x="10824" y="19302"/>
                    <a:pt x="11540" y="18090"/>
                  </a:cubicBezTo>
                  <a:cubicBezTo>
                    <a:pt x="12257" y="16872"/>
                    <a:pt x="12852" y="15580"/>
                    <a:pt x="13848" y="14513"/>
                  </a:cubicBezTo>
                  <a:cubicBezTo>
                    <a:pt x="14886" y="13398"/>
                    <a:pt x="16305" y="12597"/>
                    <a:pt x="17630" y="11725"/>
                  </a:cubicBezTo>
                  <a:cubicBezTo>
                    <a:pt x="18956" y="10852"/>
                    <a:pt x="20245" y="9851"/>
                    <a:pt x="20854" y="8530"/>
                  </a:cubicBezTo>
                  <a:cubicBezTo>
                    <a:pt x="21463" y="7202"/>
                    <a:pt x="21191" y="5498"/>
                    <a:pt x="19837" y="4667"/>
                  </a:cubicBezTo>
                  <a:cubicBezTo>
                    <a:pt x="18490" y="3843"/>
                    <a:pt x="16649" y="4115"/>
                    <a:pt x="15001" y="3976"/>
                  </a:cubicBezTo>
                  <a:cubicBezTo>
                    <a:pt x="13418" y="3837"/>
                    <a:pt x="11949" y="3285"/>
                    <a:pt x="10609" y="2582"/>
                  </a:cubicBezTo>
                  <a:cubicBezTo>
                    <a:pt x="9270" y="1879"/>
                    <a:pt x="8123" y="751"/>
                    <a:pt x="6690" y="206"/>
                  </a:cubicBezTo>
                  <a:cubicBezTo>
                    <a:pt x="6317" y="64"/>
                    <a:pt x="5948" y="0"/>
                    <a:pt x="558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23" name="Google Shape;89;p8"/>
          <p:cNvSpPr/>
          <p:nvPr/>
        </p:nvSpPr>
        <p:spPr>
          <a:xfrm rot="10800000">
            <a:off x="-343976" y="1842925"/>
            <a:ext cx="4342454" cy="4229029"/>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124" name="Google Shape;90;p8"/>
          <p:cNvSpPr/>
          <p:nvPr/>
        </p:nvSpPr>
        <p:spPr>
          <a:xfrm rot="19706583">
            <a:off x="611109" y="3819652"/>
            <a:ext cx="647157" cy="659865"/>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7610" y="1300"/>
                </a:moveTo>
                <a:lnTo>
                  <a:pt x="7624" y="1314"/>
                </a:lnTo>
                <a:cubicBezTo>
                  <a:pt x="7610" y="1314"/>
                  <a:pt x="7596" y="1300"/>
                  <a:pt x="7596" y="1300"/>
                </a:cubicBezTo>
                <a:close/>
                <a:moveTo>
                  <a:pt x="1146" y="6999"/>
                </a:moveTo>
                <a:cubicBezTo>
                  <a:pt x="1154" y="7007"/>
                  <a:pt x="1156" y="7014"/>
                  <a:pt x="1161" y="7021"/>
                </a:cubicBezTo>
                <a:lnTo>
                  <a:pt x="1146" y="7012"/>
                </a:lnTo>
                <a:cubicBezTo>
                  <a:pt x="1146" y="7012"/>
                  <a:pt x="1146" y="6999"/>
                  <a:pt x="1146" y="6999"/>
                </a:cubicBezTo>
                <a:close/>
                <a:moveTo>
                  <a:pt x="9159" y="0"/>
                </a:moveTo>
                <a:cubicBezTo>
                  <a:pt x="8992" y="13"/>
                  <a:pt x="8824" y="40"/>
                  <a:pt x="8656" y="82"/>
                </a:cubicBezTo>
                <a:cubicBezTo>
                  <a:pt x="8588" y="96"/>
                  <a:pt x="8517" y="109"/>
                  <a:pt x="8461" y="136"/>
                </a:cubicBezTo>
                <a:cubicBezTo>
                  <a:pt x="7694" y="384"/>
                  <a:pt x="7176" y="903"/>
                  <a:pt x="7317" y="1300"/>
                </a:cubicBezTo>
                <a:cubicBezTo>
                  <a:pt x="7392" y="1546"/>
                  <a:pt x="7713" y="1676"/>
                  <a:pt x="8135" y="1676"/>
                </a:cubicBezTo>
                <a:cubicBezTo>
                  <a:pt x="8255" y="1676"/>
                  <a:pt x="8383" y="1666"/>
                  <a:pt x="8517" y="1644"/>
                </a:cubicBezTo>
                <a:lnTo>
                  <a:pt x="9270" y="3863"/>
                </a:lnTo>
                <a:cubicBezTo>
                  <a:pt x="6939" y="4273"/>
                  <a:pt x="4984" y="5821"/>
                  <a:pt x="4077" y="7971"/>
                </a:cubicBezTo>
                <a:lnTo>
                  <a:pt x="4049" y="8038"/>
                </a:lnTo>
                <a:cubicBezTo>
                  <a:pt x="3993" y="8176"/>
                  <a:pt x="3938" y="8313"/>
                  <a:pt x="3895" y="8437"/>
                </a:cubicBezTo>
                <a:lnTo>
                  <a:pt x="1537" y="7833"/>
                </a:lnTo>
                <a:cubicBezTo>
                  <a:pt x="1592" y="7286"/>
                  <a:pt x="1439" y="6820"/>
                  <a:pt x="1132" y="6738"/>
                </a:cubicBezTo>
                <a:cubicBezTo>
                  <a:pt x="1099" y="6729"/>
                  <a:pt x="1067" y="6726"/>
                  <a:pt x="1034" y="6726"/>
                </a:cubicBezTo>
                <a:cubicBezTo>
                  <a:pt x="667" y="6726"/>
                  <a:pt x="264" y="7209"/>
                  <a:pt x="84" y="7875"/>
                </a:cubicBezTo>
                <a:cubicBezTo>
                  <a:pt x="70" y="7944"/>
                  <a:pt x="57" y="8011"/>
                  <a:pt x="43" y="8067"/>
                </a:cubicBezTo>
                <a:cubicBezTo>
                  <a:pt x="14" y="8230"/>
                  <a:pt x="0" y="8382"/>
                  <a:pt x="0" y="8546"/>
                </a:cubicBezTo>
                <a:cubicBezTo>
                  <a:pt x="0" y="8614"/>
                  <a:pt x="14" y="8696"/>
                  <a:pt x="14" y="8765"/>
                </a:cubicBezTo>
                <a:cubicBezTo>
                  <a:pt x="70" y="9080"/>
                  <a:pt x="209" y="9314"/>
                  <a:pt x="418" y="9367"/>
                </a:cubicBezTo>
                <a:cubicBezTo>
                  <a:pt x="453" y="9376"/>
                  <a:pt x="487" y="9381"/>
                  <a:pt x="523" y="9381"/>
                </a:cubicBezTo>
                <a:cubicBezTo>
                  <a:pt x="816" y="9381"/>
                  <a:pt x="1127" y="9080"/>
                  <a:pt x="1327" y="8614"/>
                </a:cubicBezTo>
                <a:lnTo>
                  <a:pt x="3686" y="9231"/>
                </a:lnTo>
                <a:cubicBezTo>
                  <a:pt x="3686" y="9231"/>
                  <a:pt x="3686" y="9245"/>
                  <a:pt x="3686" y="9258"/>
                </a:cubicBezTo>
                <a:cubicBezTo>
                  <a:pt x="3645" y="9450"/>
                  <a:pt x="3617" y="9628"/>
                  <a:pt x="3602" y="9820"/>
                </a:cubicBezTo>
                <a:lnTo>
                  <a:pt x="3574" y="9998"/>
                </a:lnTo>
                <a:cubicBezTo>
                  <a:pt x="3561" y="10148"/>
                  <a:pt x="3561" y="10299"/>
                  <a:pt x="3561" y="10463"/>
                </a:cubicBezTo>
                <a:lnTo>
                  <a:pt x="3561" y="10587"/>
                </a:lnTo>
                <a:cubicBezTo>
                  <a:pt x="3561" y="10764"/>
                  <a:pt x="3561" y="10956"/>
                  <a:pt x="3574" y="11147"/>
                </a:cubicBezTo>
                <a:lnTo>
                  <a:pt x="3588" y="11299"/>
                </a:lnTo>
                <a:cubicBezTo>
                  <a:pt x="3617" y="11464"/>
                  <a:pt x="3631" y="11613"/>
                  <a:pt x="3658" y="11765"/>
                </a:cubicBezTo>
                <a:cubicBezTo>
                  <a:pt x="3658" y="11805"/>
                  <a:pt x="3672" y="11861"/>
                  <a:pt x="3686" y="11901"/>
                </a:cubicBezTo>
                <a:cubicBezTo>
                  <a:pt x="3729" y="12093"/>
                  <a:pt x="3770" y="12285"/>
                  <a:pt x="3826" y="12463"/>
                </a:cubicBezTo>
                <a:lnTo>
                  <a:pt x="3868" y="12586"/>
                </a:lnTo>
                <a:cubicBezTo>
                  <a:pt x="3910" y="12737"/>
                  <a:pt x="3965" y="12900"/>
                  <a:pt x="4022" y="13052"/>
                </a:cubicBezTo>
                <a:cubicBezTo>
                  <a:pt x="4049" y="13092"/>
                  <a:pt x="4063" y="13148"/>
                  <a:pt x="4077" y="13188"/>
                </a:cubicBezTo>
                <a:cubicBezTo>
                  <a:pt x="4120" y="13284"/>
                  <a:pt x="4161" y="13380"/>
                  <a:pt x="4202" y="13476"/>
                </a:cubicBezTo>
                <a:lnTo>
                  <a:pt x="2317" y="14805"/>
                </a:lnTo>
                <a:cubicBezTo>
                  <a:pt x="1868" y="14354"/>
                  <a:pt x="1360" y="14093"/>
                  <a:pt x="960" y="14093"/>
                </a:cubicBezTo>
                <a:cubicBezTo>
                  <a:pt x="813" y="14093"/>
                  <a:pt x="681" y="14129"/>
                  <a:pt x="573" y="14203"/>
                </a:cubicBezTo>
                <a:cubicBezTo>
                  <a:pt x="293" y="14408"/>
                  <a:pt x="223" y="14818"/>
                  <a:pt x="336" y="15311"/>
                </a:cubicBezTo>
                <a:cubicBezTo>
                  <a:pt x="364" y="15421"/>
                  <a:pt x="391" y="15530"/>
                  <a:pt x="434" y="15641"/>
                </a:cubicBezTo>
                <a:cubicBezTo>
                  <a:pt x="516" y="15873"/>
                  <a:pt x="628" y="16092"/>
                  <a:pt x="755" y="16311"/>
                </a:cubicBezTo>
                <a:cubicBezTo>
                  <a:pt x="810" y="16393"/>
                  <a:pt x="866" y="16475"/>
                  <a:pt x="936" y="16558"/>
                </a:cubicBezTo>
                <a:cubicBezTo>
                  <a:pt x="1480" y="17293"/>
                  <a:pt x="2183" y="17756"/>
                  <a:pt x="2706" y="17756"/>
                </a:cubicBezTo>
                <a:cubicBezTo>
                  <a:pt x="2856" y="17756"/>
                  <a:pt x="2989" y="17719"/>
                  <a:pt x="3099" y="17640"/>
                </a:cubicBezTo>
                <a:cubicBezTo>
                  <a:pt x="3504" y="17352"/>
                  <a:pt x="3477" y="16612"/>
                  <a:pt x="3085" y="15818"/>
                </a:cubicBezTo>
                <a:lnTo>
                  <a:pt x="4845" y="14558"/>
                </a:lnTo>
                <a:cubicBezTo>
                  <a:pt x="4929" y="14669"/>
                  <a:pt x="5027" y="14778"/>
                  <a:pt x="5111" y="14901"/>
                </a:cubicBezTo>
                <a:cubicBezTo>
                  <a:pt x="5698" y="15599"/>
                  <a:pt x="6423" y="16188"/>
                  <a:pt x="7246" y="16612"/>
                </a:cubicBezTo>
                <a:cubicBezTo>
                  <a:pt x="7596" y="16790"/>
                  <a:pt x="7958" y="16942"/>
                  <a:pt x="8335" y="17064"/>
                </a:cubicBezTo>
                <a:cubicBezTo>
                  <a:pt x="8461" y="17106"/>
                  <a:pt x="8572" y="17133"/>
                  <a:pt x="8699" y="17174"/>
                </a:cubicBezTo>
                <a:cubicBezTo>
                  <a:pt x="8963" y="17243"/>
                  <a:pt x="9229" y="17283"/>
                  <a:pt x="9495" y="17325"/>
                </a:cubicBezTo>
                <a:lnTo>
                  <a:pt x="9606" y="19886"/>
                </a:lnTo>
                <a:cubicBezTo>
                  <a:pt x="8895" y="20022"/>
                  <a:pt x="8392" y="20392"/>
                  <a:pt x="8419" y="20789"/>
                </a:cubicBezTo>
                <a:cubicBezTo>
                  <a:pt x="8433" y="21245"/>
                  <a:pt x="9162" y="21600"/>
                  <a:pt x="10061" y="21600"/>
                </a:cubicBezTo>
                <a:cubicBezTo>
                  <a:pt x="10109" y="21600"/>
                  <a:pt x="10157" y="21600"/>
                  <a:pt x="10207" y="21598"/>
                </a:cubicBezTo>
                <a:cubicBezTo>
                  <a:pt x="10291" y="21598"/>
                  <a:pt x="10375" y="21583"/>
                  <a:pt x="10457" y="21570"/>
                </a:cubicBezTo>
                <a:cubicBezTo>
                  <a:pt x="10653" y="21556"/>
                  <a:pt x="10863" y="21502"/>
                  <a:pt x="11057" y="21447"/>
                </a:cubicBezTo>
                <a:cubicBezTo>
                  <a:pt x="11155" y="21420"/>
                  <a:pt x="11239" y="21378"/>
                  <a:pt x="11323" y="21338"/>
                </a:cubicBezTo>
                <a:cubicBezTo>
                  <a:pt x="11700" y="21159"/>
                  <a:pt x="11937" y="20898"/>
                  <a:pt x="11923" y="20626"/>
                </a:cubicBezTo>
                <a:cubicBezTo>
                  <a:pt x="11896" y="20229"/>
                  <a:pt x="11366" y="19913"/>
                  <a:pt x="10653" y="19832"/>
                </a:cubicBezTo>
                <a:lnTo>
                  <a:pt x="10639" y="19832"/>
                </a:lnTo>
                <a:lnTo>
                  <a:pt x="10541" y="17408"/>
                </a:lnTo>
                <a:cubicBezTo>
                  <a:pt x="10611" y="17408"/>
                  <a:pt x="10695" y="17408"/>
                  <a:pt x="10779" y="17392"/>
                </a:cubicBezTo>
                <a:cubicBezTo>
                  <a:pt x="11114" y="17392"/>
                  <a:pt x="11448" y="17352"/>
                  <a:pt x="11771" y="17298"/>
                </a:cubicBezTo>
                <a:cubicBezTo>
                  <a:pt x="12230" y="17216"/>
                  <a:pt x="12678" y="17091"/>
                  <a:pt x="13110" y="16928"/>
                </a:cubicBezTo>
                <a:cubicBezTo>
                  <a:pt x="13319" y="16846"/>
                  <a:pt x="13515" y="16750"/>
                  <a:pt x="13724" y="16640"/>
                </a:cubicBezTo>
                <a:lnTo>
                  <a:pt x="14716" y="17858"/>
                </a:lnTo>
                <a:cubicBezTo>
                  <a:pt x="14422" y="18188"/>
                  <a:pt x="14297" y="18557"/>
                  <a:pt x="14465" y="18748"/>
                </a:cubicBezTo>
                <a:cubicBezTo>
                  <a:pt x="14534" y="18832"/>
                  <a:pt x="14647" y="18871"/>
                  <a:pt x="14786" y="18871"/>
                </a:cubicBezTo>
                <a:cubicBezTo>
                  <a:pt x="15038" y="18871"/>
                  <a:pt x="15374" y="18742"/>
                  <a:pt x="15679" y="18503"/>
                </a:cubicBezTo>
                <a:cubicBezTo>
                  <a:pt x="15721" y="18476"/>
                  <a:pt x="15750" y="18434"/>
                  <a:pt x="15791" y="18407"/>
                </a:cubicBezTo>
                <a:cubicBezTo>
                  <a:pt x="15889" y="18311"/>
                  <a:pt x="15973" y="18215"/>
                  <a:pt x="16043" y="18119"/>
                </a:cubicBezTo>
                <a:cubicBezTo>
                  <a:pt x="16084" y="18064"/>
                  <a:pt x="16112" y="18023"/>
                  <a:pt x="16141" y="17968"/>
                </a:cubicBezTo>
                <a:cubicBezTo>
                  <a:pt x="16266" y="17736"/>
                  <a:pt x="16280" y="17530"/>
                  <a:pt x="16168" y="17392"/>
                </a:cubicBezTo>
                <a:cubicBezTo>
                  <a:pt x="16100" y="17307"/>
                  <a:pt x="15981" y="17265"/>
                  <a:pt x="15837" y="17265"/>
                </a:cubicBezTo>
                <a:cubicBezTo>
                  <a:pt x="15662" y="17265"/>
                  <a:pt x="15448" y="17327"/>
                  <a:pt x="15234" y="17448"/>
                </a:cubicBezTo>
                <a:lnTo>
                  <a:pt x="14297" y="16311"/>
                </a:lnTo>
                <a:cubicBezTo>
                  <a:pt x="14716" y="16052"/>
                  <a:pt x="15120" y="15735"/>
                  <a:pt x="15470" y="15380"/>
                </a:cubicBezTo>
                <a:cubicBezTo>
                  <a:pt x="15525" y="15325"/>
                  <a:pt x="15568" y="15271"/>
                  <a:pt x="15623" y="15202"/>
                </a:cubicBezTo>
                <a:cubicBezTo>
                  <a:pt x="15736" y="15093"/>
                  <a:pt x="15848" y="14970"/>
                  <a:pt x="15959" y="14845"/>
                </a:cubicBezTo>
                <a:cubicBezTo>
                  <a:pt x="16014" y="14778"/>
                  <a:pt x="16057" y="14696"/>
                  <a:pt x="16112" y="14627"/>
                </a:cubicBezTo>
                <a:cubicBezTo>
                  <a:pt x="16209" y="14504"/>
                  <a:pt x="16293" y="14381"/>
                  <a:pt x="16378" y="14256"/>
                </a:cubicBezTo>
                <a:cubicBezTo>
                  <a:pt x="16434" y="14189"/>
                  <a:pt x="16475" y="14107"/>
                  <a:pt x="16516" y="14024"/>
                </a:cubicBezTo>
                <a:cubicBezTo>
                  <a:pt x="16559" y="13955"/>
                  <a:pt x="16600" y="13888"/>
                  <a:pt x="16643" y="13819"/>
                </a:cubicBezTo>
                <a:lnTo>
                  <a:pt x="19099" y="14653"/>
                </a:lnTo>
                <a:cubicBezTo>
                  <a:pt x="18960" y="15503"/>
                  <a:pt x="19142" y="16230"/>
                  <a:pt x="19617" y="16393"/>
                </a:cubicBezTo>
                <a:cubicBezTo>
                  <a:pt x="19683" y="16417"/>
                  <a:pt x="19751" y="16428"/>
                  <a:pt x="19821" y="16428"/>
                </a:cubicBezTo>
                <a:cubicBezTo>
                  <a:pt x="20377" y="16428"/>
                  <a:pt x="21041" y="15735"/>
                  <a:pt x="21375" y="14749"/>
                </a:cubicBezTo>
                <a:cubicBezTo>
                  <a:pt x="21418" y="14653"/>
                  <a:pt x="21446" y="14573"/>
                  <a:pt x="21459" y="14477"/>
                </a:cubicBezTo>
                <a:cubicBezTo>
                  <a:pt x="21530" y="14243"/>
                  <a:pt x="21571" y="13997"/>
                  <a:pt x="21585" y="13737"/>
                </a:cubicBezTo>
                <a:cubicBezTo>
                  <a:pt x="21600" y="13627"/>
                  <a:pt x="21600" y="13518"/>
                  <a:pt x="21585" y="13393"/>
                </a:cubicBezTo>
                <a:cubicBezTo>
                  <a:pt x="21543" y="12900"/>
                  <a:pt x="21362" y="12517"/>
                  <a:pt x="21027" y="12408"/>
                </a:cubicBezTo>
                <a:cubicBezTo>
                  <a:pt x="20967" y="12389"/>
                  <a:pt x="20905" y="12379"/>
                  <a:pt x="20842" y="12379"/>
                </a:cubicBezTo>
                <a:cubicBezTo>
                  <a:pt x="20411" y="12379"/>
                  <a:pt x="19897" y="12806"/>
                  <a:pt x="19533" y="13462"/>
                </a:cubicBezTo>
                <a:lnTo>
                  <a:pt x="17146" y="12668"/>
                </a:lnTo>
                <a:cubicBezTo>
                  <a:pt x="17187" y="12559"/>
                  <a:pt x="17214" y="12450"/>
                  <a:pt x="17244" y="12340"/>
                </a:cubicBezTo>
                <a:cubicBezTo>
                  <a:pt x="17271" y="12258"/>
                  <a:pt x="17285" y="12189"/>
                  <a:pt x="17299" y="12106"/>
                </a:cubicBezTo>
                <a:cubicBezTo>
                  <a:pt x="17341" y="11957"/>
                  <a:pt x="17369" y="11792"/>
                  <a:pt x="17396" y="11640"/>
                </a:cubicBezTo>
                <a:cubicBezTo>
                  <a:pt x="17410" y="11573"/>
                  <a:pt x="17410" y="11504"/>
                  <a:pt x="17425" y="11422"/>
                </a:cubicBezTo>
                <a:cubicBezTo>
                  <a:pt x="17453" y="11258"/>
                  <a:pt x="17453" y="11080"/>
                  <a:pt x="17467" y="10929"/>
                </a:cubicBezTo>
                <a:cubicBezTo>
                  <a:pt x="17467" y="10875"/>
                  <a:pt x="17480" y="10833"/>
                  <a:pt x="17480" y="10792"/>
                </a:cubicBezTo>
                <a:cubicBezTo>
                  <a:pt x="17480" y="10545"/>
                  <a:pt x="17480" y="10299"/>
                  <a:pt x="17467" y="10052"/>
                </a:cubicBezTo>
                <a:lnTo>
                  <a:pt x="18919" y="10039"/>
                </a:lnTo>
                <a:cubicBezTo>
                  <a:pt x="18988" y="10478"/>
                  <a:pt x="19213" y="10792"/>
                  <a:pt x="19463" y="10792"/>
                </a:cubicBezTo>
                <a:cubicBezTo>
                  <a:pt x="19784" y="10792"/>
                  <a:pt x="20022" y="10299"/>
                  <a:pt x="20022" y="9711"/>
                </a:cubicBezTo>
                <a:lnTo>
                  <a:pt x="20022" y="9546"/>
                </a:lnTo>
                <a:cubicBezTo>
                  <a:pt x="20008" y="9423"/>
                  <a:pt x="19979" y="9298"/>
                  <a:pt x="19952" y="9176"/>
                </a:cubicBezTo>
                <a:cubicBezTo>
                  <a:pt x="19924" y="9122"/>
                  <a:pt x="19911" y="9066"/>
                  <a:pt x="19881" y="9011"/>
                </a:cubicBezTo>
                <a:cubicBezTo>
                  <a:pt x="19784" y="8779"/>
                  <a:pt x="19617" y="8629"/>
                  <a:pt x="19449" y="8629"/>
                </a:cubicBezTo>
                <a:cubicBezTo>
                  <a:pt x="19197" y="8629"/>
                  <a:pt x="18974" y="8944"/>
                  <a:pt x="18919" y="9381"/>
                </a:cubicBezTo>
                <a:lnTo>
                  <a:pt x="17396" y="9410"/>
                </a:lnTo>
                <a:cubicBezTo>
                  <a:pt x="17214" y="8422"/>
                  <a:pt x="16825" y="7505"/>
                  <a:pt x="16252" y="6684"/>
                </a:cubicBezTo>
                <a:lnTo>
                  <a:pt x="17774" y="4753"/>
                </a:lnTo>
                <a:cubicBezTo>
                  <a:pt x="18199" y="4975"/>
                  <a:pt x="18619" y="5094"/>
                  <a:pt x="18964" y="5094"/>
                </a:cubicBezTo>
                <a:cubicBezTo>
                  <a:pt x="19254" y="5094"/>
                  <a:pt x="19490" y="5010"/>
                  <a:pt x="19631" y="4835"/>
                </a:cubicBezTo>
                <a:cubicBezTo>
                  <a:pt x="20008" y="4356"/>
                  <a:pt x="19547" y="3383"/>
                  <a:pt x="18597" y="2670"/>
                </a:cubicBezTo>
                <a:cubicBezTo>
                  <a:pt x="18528" y="2616"/>
                  <a:pt x="18444" y="2561"/>
                  <a:pt x="18360" y="2507"/>
                </a:cubicBezTo>
                <a:cubicBezTo>
                  <a:pt x="18151" y="2369"/>
                  <a:pt x="17914" y="2246"/>
                  <a:pt x="17676" y="2164"/>
                </a:cubicBezTo>
                <a:cubicBezTo>
                  <a:pt x="17564" y="2123"/>
                  <a:pt x="17453" y="2081"/>
                  <a:pt x="17341" y="2054"/>
                </a:cubicBezTo>
                <a:cubicBezTo>
                  <a:pt x="17173" y="2014"/>
                  <a:pt x="17014" y="1992"/>
                  <a:pt x="16868" y="1992"/>
                </a:cubicBezTo>
                <a:cubicBezTo>
                  <a:pt x="16576" y="1992"/>
                  <a:pt x="16340" y="2078"/>
                  <a:pt x="16209" y="2259"/>
                </a:cubicBezTo>
                <a:cubicBezTo>
                  <a:pt x="15902" y="2643"/>
                  <a:pt x="16141" y="3341"/>
                  <a:pt x="16741" y="3986"/>
                </a:cubicBezTo>
                <a:lnTo>
                  <a:pt x="15386" y="5697"/>
                </a:lnTo>
                <a:cubicBezTo>
                  <a:pt x="14088" y="4436"/>
                  <a:pt x="12321" y="3743"/>
                  <a:pt x="10503" y="3743"/>
                </a:cubicBezTo>
                <a:cubicBezTo>
                  <a:pt x="10387" y="3743"/>
                  <a:pt x="10268" y="3747"/>
                  <a:pt x="10150" y="3753"/>
                </a:cubicBezTo>
                <a:lnTo>
                  <a:pt x="9340" y="1369"/>
                </a:lnTo>
                <a:cubicBezTo>
                  <a:pt x="9872" y="1095"/>
                  <a:pt x="10193" y="698"/>
                  <a:pt x="10081" y="384"/>
                </a:cubicBezTo>
                <a:cubicBezTo>
                  <a:pt x="10011" y="165"/>
                  <a:pt x="9745" y="40"/>
                  <a:pt x="9411" y="0"/>
                </a:cubicBezTo>
                <a:close/>
              </a:path>
            </a:pathLst>
          </a:custGeom>
          <a:solidFill>
            <a:srgbClr val="6F41A7"/>
          </a:solidFill>
          <a:ln w="12700">
            <a:miter lim="400000"/>
          </a:ln>
        </p:spPr>
        <p:txBody>
          <a:bodyPr lIns="0" tIns="0" rIns="0" bIns="0" anchor="ctr"/>
          <a:lstStyle/>
          <a:p>
            <a:pPr>
              <a:defRPr>
                <a:solidFill>
                  <a:srgbClr val="000000"/>
                </a:solidFill>
              </a:defRPr>
            </a:pPr>
          </a:p>
        </p:txBody>
      </p:sp>
      <p:sp>
        <p:nvSpPr>
          <p:cNvPr id="125" name="Google Shape;91;p8"/>
          <p:cNvSpPr/>
          <p:nvPr/>
        </p:nvSpPr>
        <p:spPr>
          <a:xfrm rot="19706583">
            <a:off x="1458030" y="4262274"/>
            <a:ext cx="380600" cy="394974"/>
          </a:xfrm>
          <a:custGeom>
            <a:avLst/>
            <a:gdLst/>
            <a:ahLst/>
            <a:cxnLst>
              <a:cxn ang="0">
                <a:pos x="wd2" y="hd2"/>
              </a:cxn>
              <a:cxn ang="5400000">
                <a:pos x="wd2" y="hd2"/>
              </a:cxn>
              <a:cxn ang="10800000">
                <a:pos x="wd2" y="hd2"/>
              </a:cxn>
              <a:cxn ang="16200000">
                <a:pos x="wd2" y="hd2"/>
              </a:cxn>
            </a:cxnLst>
            <a:rect l="0" t="0" r="r" b="b"/>
            <a:pathLst>
              <a:path w="21333" h="21600" fill="norm" stroke="1" extrusionOk="0">
                <a:moveTo>
                  <a:pt x="11336" y="0"/>
                </a:moveTo>
                <a:cubicBezTo>
                  <a:pt x="11310" y="0"/>
                  <a:pt x="11284" y="3"/>
                  <a:pt x="11255" y="3"/>
                </a:cubicBezTo>
                <a:cubicBezTo>
                  <a:pt x="11137" y="3"/>
                  <a:pt x="11045" y="3"/>
                  <a:pt x="10950" y="25"/>
                </a:cubicBezTo>
                <a:cubicBezTo>
                  <a:pt x="10693" y="48"/>
                  <a:pt x="10457" y="93"/>
                  <a:pt x="10224" y="163"/>
                </a:cubicBezTo>
                <a:cubicBezTo>
                  <a:pt x="10106" y="208"/>
                  <a:pt x="9991" y="253"/>
                  <a:pt x="9896" y="301"/>
                </a:cubicBezTo>
                <a:cubicBezTo>
                  <a:pt x="9426" y="506"/>
                  <a:pt x="9121" y="804"/>
                  <a:pt x="9147" y="1124"/>
                </a:cubicBezTo>
                <a:cubicBezTo>
                  <a:pt x="9147" y="1627"/>
                  <a:pt x="9777" y="2015"/>
                  <a:pt x="10647" y="2130"/>
                </a:cubicBezTo>
                <a:lnTo>
                  <a:pt x="10693" y="4281"/>
                </a:lnTo>
                <a:cubicBezTo>
                  <a:pt x="10472" y="4258"/>
                  <a:pt x="10247" y="4250"/>
                  <a:pt x="10028" y="4250"/>
                </a:cubicBezTo>
                <a:cubicBezTo>
                  <a:pt x="8331" y="4250"/>
                  <a:pt x="6678" y="4860"/>
                  <a:pt x="5393" y="5973"/>
                </a:cubicBezTo>
                <a:lnTo>
                  <a:pt x="3235" y="4624"/>
                </a:lnTo>
                <a:cubicBezTo>
                  <a:pt x="3494" y="4098"/>
                  <a:pt x="3471" y="3595"/>
                  <a:pt x="3189" y="3412"/>
                </a:cubicBezTo>
                <a:cubicBezTo>
                  <a:pt x="3103" y="3373"/>
                  <a:pt x="3010" y="3356"/>
                  <a:pt x="2921" y="3356"/>
                </a:cubicBezTo>
                <a:cubicBezTo>
                  <a:pt x="2737" y="3356"/>
                  <a:pt x="2555" y="3426"/>
                  <a:pt x="2414" y="3550"/>
                </a:cubicBezTo>
                <a:cubicBezTo>
                  <a:pt x="2368" y="3572"/>
                  <a:pt x="2296" y="3640"/>
                  <a:pt x="2227" y="3685"/>
                </a:cubicBezTo>
                <a:cubicBezTo>
                  <a:pt x="2109" y="3800"/>
                  <a:pt x="1994" y="3915"/>
                  <a:pt x="1898" y="4053"/>
                </a:cubicBezTo>
                <a:cubicBezTo>
                  <a:pt x="1852" y="4098"/>
                  <a:pt x="1806" y="4165"/>
                  <a:pt x="1780" y="4213"/>
                </a:cubicBezTo>
                <a:cubicBezTo>
                  <a:pt x="1337" y="4877"/>
                  <a:pt x="1265" y="5585"/>
                  <a:pt x="1616" y="5812"/>
                </a:cubicBezTo>
                <a:cubicBezTo>
                  <a:pt x="1694" y="5860"/>
                  <a:pt x="1777" y="5880"/>
                  <a:pt x="1867" y="5880"/>
                </a:cubicBezTo>
                <a:cubicBezTo>
                  <a:pt x="2140" y="5880"/>
                  <a:pt x="2472" y="5683"/>
                  <a:pt x="2789" y="5357"/>
                </a:cubicBezTo>
                <a:lnTo>
                  <a:pt x="4782" y="6591"/>
                </a:lnTo>
                <a:cubicBezTo>
                  <a:pt x="3235" y="8331"/>
                  <a:pt x="2696" y="10711"/>
                  <a:pt x="3376" y="12929"/>
                </a:cubicBezTo>
                <a:cubicBezTo>
                  <a:pt x="3376" y="12952"/>
                  <a:pt x="3376" y="12974"/>
                  <a:pt x="3399" y="12999"/>
                </a:cubicBezTo>
                <a:cubicBezTo>
                  <a:pt x="3422" y="13134"/>
                  <a:pt x="3471" y="13272"/>
                  <a:pt x="3517" y="13387"/>
                </a:cubicBezTo>
                <a:lnTo>
                  <a:pt x="1314" y="14371"/>
                </a:lnTo>
                <a:cubicBezTo>
                  <a:pt x="1063" y="13977"/>
                  <a:pt x="738" y="13739"/>
                  <a:pt x="473" y="13739"/>
                </a:cubicBezTo>
                <a:cubicBezTo>
                  <a:pt x="412" y="13739"/>
                  <a:pt x="354" y="13750"/>
                  <a:pt x="305" y="13775"/>
                </a:cubicBezTo>
                <a:cubicBezTo>
                  <a:pt x="-72" y="13935"/>
                  <a:pt x="-95" y="14599"/>
                  <a:pt x="210" y="15287"/>
                </a:cubicBezTo>
                <a:cubicBezTo>
                  <a:pt x="233" y="15355"/>
                  <a:pt x="256" y="15400"/>
                  <a:pt x="305" y="15447"/>
                </a:cubicBezTo>
                <a:cubicBezTo>
                  <a:pt x="375" y="15582"/>
                  <a:pt x="470" y="15720"/>
                  <a:pt x="562" y="15858"/>
                </a:cubicBezTo>
                <a:cubicBezTo>
                  <a:pt x="608" y="15903"/>
                  <a:pt x="680" y="15951"/>
                  <a:pt x="726" y="16018"/>
                </a:cubicBezTo>
                <a:cubicBezTo>
                  <a:pt x="853" y="16161"/>
                  <a:pt x="1052" y="16246"/>
                  <a:pt x="1253" y="16246"/>
                </a:cubicBezTo>
                <a:cubicBezTo>
                  <a:pt x="1314" y="16246"/>
                  <a:pt x="1371" y="16240"/>
                  <a:pt x="1429" y="16223"/>
                </a:cubicBezTo>
                <a:cubicBezTo>
                  <a:pt x="1711" y="16111"/>
                  <a:pt x="1806" y="15630"/>
                  <a:pt x="1642" y="15079"/>
                </a:cubicBezTo>
                <a:lnTo>
                  <a:pt x="3869" y="14118"/>
                </a:lnTo>
                <a:lnTo>
                  <a:pt x="3869" y="14143"/>
                </a:lnTo>
                <a:cubicBezTo>
                  <a:pt x="3961" y="14304"/>
                  <a:pt x="4056" y="14464"/>
                  <a:pt x="4174" y="14624"/>
                </a:cubicBezTo>
                <a:cubicBezTo>
                  <a:pt x="4197" y="14669"/>
                  <a:pt x="4220" y="14714"/>
                  <a:pt x="4266" y="14759"/>
                </a:cubicBezTo>
                <a:cubicBezTo>
                  <a:pt x="4339" y="14897"/>
                  <a:pt x="4431" y="15034"/>
                  <a:pt x="4549" y="15150"/>
                </a:cubicBezTo>
                <a:lnTo>
                  <a:pt x="4618" y="15239"/>
                </a:lnTo>
                <a:cubicBezTo>
                  <a:pt x="4736" y="15400"/>
                  <a:pt x="4854" y="15537"/>
                  <a:pt x="4995" y="15675"/>
                </a:cubicBezTo>
                <a:lnTo>
                  <a:pt x="5111" y="15768"/>
                </a:lnTo>
                <a:cubicBezTo>
                  <a:pt x="5206" y="15880"/>
                  <a:pt x="5324" y="15996"/>
                  <a:pt x="5439" y="16088"/>
                </a:cubicBezTo>
                <a:cubicBezTo>
                  <a:pt x="5488" y="16133"/>
                  <a:pt x="5511" y="16156"/>
                  <a:pt x="5557" y="16178"/>
                </a:cubicBezTo>
                <a:cubicBezTo>
                  <a:pt x="5698" y="16316"/>
                  <a:pt x="5862" y="16431"/>
                  <a:pt x="6027" y="16544"/>
                </a:cubicBezTo>
                <a:lnTo>
                  <a:pt x="6119" y="16614"/>
                </a:lnTo>
                <a:cubicBezTo>
                  <a:pt x="6260" y="16704"/>
                  <a:pt x="6401" y="16774"/>
                  <a:pt x="6542" y="16864"/>
                </a:cubicBezTo>
                <a:lnTo>
                  <a:pt x="6683" y="16934"/>
                </a:lnTo>
                <a:lnTo>
                  <a:pt x="6963" y="17072"/>
                </a:lnTo>
                <a:lnTo>
                  <a:pt x="6332" y="19245"/>
                </a:lnTo>
                <a:cubicBezTo>
                  <a:pt x="6205" y="19231"/>
                  <a:pt x="6081" y="19225"/>
                  <a:pt x="5963" y="19225"/>
                </a:cubicBezTo>
                <a:cubicBezTo>
                  <a:pt x="5266" y="19225"/>
                  <a:pt x="4719" y="19453"/>
                  <a:pt x="4618" y="19863"/>
                </a:cubicBezTo>
                <a:cubicBezTo>
                  <a:pt x="4526" y="20183"/>
                  <a:pt x="4736" y="20549"/>
                  <a:pt x="5111" y="20847"/>
                </a:cubicBezTo>
                <a:cubicBezTo>
                  <a:pt x="5206" y="20914"/>
                  <a:pt x="5324" y="20984"/>
                  <a:pt x="5416" y="21052"/>
                </a:cubicBezTo>
                <a:cubicBezTo>
                  <a:pt x="5626" y="21167"/>
                  <a:pt x="5862" y="21280"/>
                  <a:pt x="6096" y="21372"/>
                </a:cubicBezTo>
                <a:cubicBezTo>
                  <a:pt x="6191" y="21395"/>
                  <a:pt x="6283" y="21417"/>
                  <a:pt x="6401" y="21465"/>
                </a:cubicBezTo>
                <a:cubicBezTo>
                  <a:pt x="6747" y="21555"/>
                  <a:pt x="7087" y="21600"/>
                  <a:pt x="7398" y="21600"/>
                </a:cubicBezTo>
                <a:cubicBezTo>
                  <a:pt x="8101" y="21600"/>
                  <a:pt x="8657" y="21372"/>
                  <a:pt x="8769" y="20959"/>
                </a:cubicBezTo>
                <a:cubicBezTo>
                  <a:pt x="8887" y="20504"/>
                  <a:pt x="8395" y="19930"/>
                  <a:pt x="7597" y="19588"/>
                </a:cubicBezTo>
                <a:lnTo>
                  <a:pt x="8184" y="17527"/>
                </a:lnTo>
                <a:cubicBezTo>
                  <a:pt x="8300" y="17553"/>
                  <a:pt x="8441" y="17598"/>
                  <a:pt x="8605" y="17620"/>
                </a:cubicBezTo>
                <a:cubicBezTo>
                  <a:pt x="9080" y="17718"/>
                  <a:pt x="9564" y="17769"/>
                  <a:pt x="10054" y="17769"/>
                </a:cubicBezTo>
                <a:cubicBezTo>
                  <a:pt x="10486" y="17769"/>
                  <a:pt x="10921" y="17730"/>
                  <a:pt x="11350" y="17643"/>
                </a:cubicBezTo>
                <a:cubicBezTo>
                  <a:pt x="11725" y="17575"/>
                  <a:pt x="12099" y="17482"/>
                  <a:pt x="12474" y="17345"/>
                </a:cubicBezTo>
                <a:cubicBezTo>
                  <a:pt x="12592" y="17300"/>
                  <a:pt x="12710" y="17255"/>
                  <a:pt x="12828" y="17184"/>
                </a:cubicBezTo>
                <a:cubicBezTo>
                  <a:pt x="13085" y="17094"/>
                  <a:pt x="13321" y="16979"/>
                  <a:pt x="13554" y="16842"/>
                </a:cubicBezTo>
                <a:lnTo>
                  <a:pt x="15265" y="18742"/>
                </a:lnTo>
                <a:cubicBezTo>
                  <a:pt x="14796" y="19290"/>
                  <a:pt x="14631" y="19863"/>
                  <a:pt x="14914" y="20161"/>
                </a:cubicBezTo>
                <a:cubicBezTo>
                  <a:pt x="15023" y="20282"/>
                  <a:pt x="15193" y="20341"/>
                  <a:pt x="15395" y="20341"/>
                </a:cubicBezTo>
                <a:cubicBezTo>
                  <a:pt x="15795" y="20341"/>
                  <a:pt x="16331" y="20113"/>
                  <a:pt x="16812" y="19703"/>
                </a:cubicBezTo>
                <a:lnTo>
                  <a:pt x="17002" y="19543"/>
                </a:lnTo>
                <a:cubicBezTo>
                  <a:pt x="17141" y="19382"/>
                  <a:pt x="17259" y="19245"/>
                  <a:pt x="17377" y="19062"/>
                </a:cubicBezTo>
                <a:cubicBezTo>
                  <a:pt x="17423" y="18992"/>
                  <a:pt x="17469" y="18902"/>
                  <a:pt x="17518" y="18831"/>
                </a:cubicBezTo>
                <a:cubicBezTo>
                  <a:pt x="17682" y="18466"/>
                  <a:pt x="17705" y="18123"/>
                  <a:pt x="17518" y="17918"/>
                </a:cubicBezTo>
                <a:cubicBezTo>
                  <a:pt x="17409" y="17794"/>
                  <a:pt x="17236" y="17733"/>
                  <a:pt x="17028" y="17733"/>
                </a:cubicBezTo>
                <a:cubicBezTo>
                  <a:pt x="16740" y="17733"/>
                  <a:pt x="16380" y="17851"/>
                  <a:pt x="16040" y="18078"/>
                </a:cubicBezTo>
                <a:lnTo>
                  <a:pt x="14398" y="16271"/>
                </a:lnTo>
                <a:cubicBezTo>
                  <a:pt x="14467" y="16223"/>
                  <a:pt x="14516" y="16156"/>
                  <a:pt x="14585" y="16111"/>
                </a:cubicBezTo>
                <a:cubicBezTo>
                  <a:pt x="15196" y="15608"/>
                  <a:pt x="15689" y="14989"/>
                  <a:pt x="16086" y="14326"/>
                </a:cubicBezTo>
                <a:cubicBezTo>
                  <a:pt x="16204" y="14143"/>
                  <a:pt x="16297" y="13935"/>
                  <a:pt x="16369" y="13730"/>
                </a:cubicBezTo>
                <a:lnTo>
                  <a:pt x="17939" y="14073"/>
                </a:lnTo>
                <a:cubicBezTo>
                  <a:pt x="17893" y="14509"/>
                  <a:pt x="18057" y="14852"/>
                  <a:pt x="18290" y="14919"/>
                </a:cubicBezTo>
                <a:cubicBezTo>
                  <a:pt x="18313" y="14925"/>
                  <a:pt x="18336" y="14927"/>
                  <a:pt x="18359" y="14927"/>
                </a:cubicBezTo>
                <a:cubicBezTo>
                  <a:pt x="18647" y="14927"/>
                  <a:pt x="18956" y="14534"/>
                  <a:pt x="19065" y="14006"/>
                </a:cubicBezTo>
                <a:cubicBezTo>
                  <a:pt x="19088" y="13935"/>
                  <a:pt x="19088" y="13890"/>
                  <a:pt x="19111" y="13845"/>
                </a:cubicBezTo>
                <a:cubicBezTo>
                  <a:pt x="19111" y="13730"/>
                  <a:pt x="19134" y="13592"/>
                  <a:pt x="19111" y="13480"/>
                </a:cubicBezTo>
                <a:cubicBezTo>
                  <a:pt x="19111" y="13410"/>
                  <a:pt x="19111" y="13342"/>
                  <a:pt x="19088" y="13294"/>
                </a:cubicBezTo>
                <a:cubicBezTo>
                  <a:pt x="19042" y="13044"/>
                  <a:pt x="18924" y="12862"/>
                  <a:pt x="18760" y="12839"/>
                </a:cubicBezTo>
                <a:cubicBezTo>
                  <a:pt x="18739" y="12834"/>
                  <a:pt x="18719" y="12834"/>
                  <a:pt x="18699" y="12834"/>
                </a:cubicBezTo>
                <a:cubicBezTo>
                  <a:pt x="18463" y="12834"/>
                  <a:pt x="18232" y="13075"/>
                  <a:pt x="18080" y="13455"/>
                </a:cubicBezTo>
                <a:lnTo>
                  <a:pt x="16625" y="13134"/>
                </a:lnTo>
                <a:cubicBezTo>
                  <a:pt x="16697" y="12907"/>
                  <a:pt x="16766" y="12679"/>
                  <a:pt x="16812" y="12426"/>
                </a:cubicBezTo>
                <a:cubicBezTo>
                  <a:pt x="16861" y="12198"/>
                  <a:pt x="16907" y="11945"/>
                  <a:pt x="16930" y="11718"/>
                </a:cubicBezTo>
                <a:lnTo>
                  <a:pt x="16930" y="11487"/>
                </a:lnTo>
                <a:cubicBezTo>
                  <a:pt x="16930" y="11327"/>
                  <a:pt x="16953" y="11144"/>
                  <a:pt x="16953" y="10984"/>
                </a:cubicBezTo>
                <a:lnTo>
                  <a:pt x="16953" y="10734"/>
                </a:lnTo>
                <a:cubicBezTo>
                  <a:pt x="16953" y="10596"/>
                  <a:pt x="16953" y="10459"/>
                  <a:pt x="16930" y="10298"/>
                </a:cubicBezTo>
                <a:cubicBezTo>
                  <a:pt x="16930" y="10206"/>
                  <a:pt x="16907" y="10116"/>
                  <a:pt x="16884" y="10023"/>
                </a:cubicBezTo>
                <a:cubicBezTo>
                  <a:pt x="16861" y="9933"/>
                  <a:pt x="16861" y="9863"/>
                  <a:pt x="16838" y="9795"/>
                </a:cubicBezTo>
                <a:lnTo>
                  <a:pt x="19275" y="8927"/>
                </a:lnTo>
                <a:cubicBezTo>
                  <a:pt x="19658" y="9576"/>
                  <a:pt x="20165" y="9989"/>
                  <a:pt x="20598" y="9989"/>
                </a:cubicBezTo>
                <a:cubicBezTo>
                  <a:pt x="20667" y="9989"/>
                  <a:pt x="20736" y="9978"/>
                  <a:pt x="20799" y="9955"/>
                </a:cubicBezTo>
                <a:cubicBezTo>
                  <a:pt x="21364" y="9795"/>
                  <a:pt x="21505" y="8741"/>
                  <a:pt x="21105" y="7668"/>
                </a:cubicBezTo>
                <a:cubicBezTo>
                  <a:pt x="21058" y="7575"/>
                  <a:pt x="21035" y="7462"/>
                  <a:pt x="20989" y="7370"/>
                </a:cubicBezTo>
                <a:cubicBezTo>
                  <a:pt x="20871" y="7142"/>
                  <a:pt x="20753" y="6934"/>
                  <a:pt x="20612" y="6729"/>
                </a:cubicBezTo>
                <a:cubicBezTo>
                  <a:pt x="20543" y="6636"/>
                  <a:pt x="20471" y="6546"/>
                  <a:pt x="20379" y="6479"/>
                </a:cubicBezTo>
                <a:cubicBezTo>
                  <a:pt x="20096" y="6183"/>
                  <a:pt x="19800" y="6009"/>
                  <a:pt x="19526" y="6009"/>
                </a:cubicBezTo>
                <a:cubicBezTo>
                  <a:pt x="19457" y="6009"/>
                  <a:pt x="19388" y="6020"/>
                  <a:pt x="19324" y="6043"/>
                </a:cubicBezTo>
                <a:cubicBezTo>
                  <a:pt x="18855" y="6226"/>
                  <a:pt x="18690" y="6934"/>
                  <a:pt x="18832" y="7757"/>
                </a:cubicBezTo>
                <a:lnTo>
                  <a:pt x="16487" y="8606"/>
                </a:lnTo>
                <a:cubicBezTo>
                  <a:pt x="16461" y="8491"/>
                  <a:pt x="16415" y="8376"/>
                  <a:pt x="16369" y="8286"/>
                </a:cubicBezTo>
                <a:lnTo>
                  <a:pt x="16250" y="8078"/>
                </a:lnTo>
                <a:cubicBezTo>
                  <a:pt x="16181" y="7918"/>
                  <a:pt x="16109" y="7783"/>
                  <a:pt x="16040" y="7645"/>
                </a:cubicBezTo>
                <a:lnTo>
                  <a:pt x="15922" y="7462"/>
                </a:lnTo>
                <a:cubicBezTo>
                  <a:pt x="15830" y="7325"/>
                  <a:pt x="15735" y="7187"/>
                  <a:pt x="15617" y="7049"/>
                </a:cubicBezTo>
                <a:cubicBezTo>
                  <a:pt x="15594" y="7027"/>
                  <a:pt x="15571" y="6982"/>
                  <a:pt x="15548" y="6934"/>
                </a:cubicBezTo>
                <a:cubicBezTo>
                  <a:pt x="15406" y="6751"/>
                  <a:pt x="15242" y="6569"/>
                  <a:pt x="15078" y="6386"/>
                </a:cubicBezTo>
                <a:lnTo>
                  <a:pt x="16181" y="5492"/>
                </a:lnTo>
                <a:cubicBezTo>
                  <a:pt x="16412" y="5689"/>
                  <a:pt x="16668" y="5812"/>
                  <a:pt x="16873" y="5812"/>
                </a:cubicBezTo>
                <a:cubicBezTo>
                  <a:pt x="16956" y="5812"/>
                  <a:pt x="17034" y="5793"/>
                  <a:pt x="17095" y="5745"/>
                </a:cubicBezTo>
                <a:cubicBezTo>
                  <a:pt x="17331" y="5540"/>
                  <a:pt x="17213" y="5014"/>
                  <a:pt x="16838" y="4556"/>
                </a:cubicBezTo>
                <a:cubicBezTo>
                  <a:pt x="16789" y="4534"/>
                  <a:pt x="16766" y="4486"/>
                  <a:pt x="16720" y="4441"/>
                </a:cubicBezTo>
                <a:cubicBezTo>
                  <a:pt x="16625" y="4348"/>
                  <a:pt x="16533" y="4281"/>
                  <a:pt x="16438" y="4213"/>
                </a:cubicBezTo>
                <a:cubicBezTo>
                  <a:pt x="16392" y="4165"/>
                  <a:pt x="16322" y="4143"/>
                  <a:pt x="16274" y="4120"/>
                </a:cubicBezTo>
                <a:cubicBezTo>
                  <a:pt x="16184" y="4059"/>
                  <a:pt x="16072" y="4022"/>
                  <a:pt x="15960" y="4022"/>
                </a:cubicBezTo>
                <a:cubicBezTo>
                  <a:pt x="15867" y="4022"/>
                  <a:pt x="15772" y="4047"/>
                  <a:pt x="15689" y="4098"/>
                </a:cubicBezTo>
                <a:cubicBezTo>
                  <a:pt x="15501" y="4258"/>
                  <a:pt x="15548" y="4624"/>
                  <a:pt x="15758" y="5014"/>
                </a:cubicBezTo>
                <a:lnTo>
                  <a:pt x="14585" y="5950"/>
                </a:lnTo>
                <a:cubicBezTo>
                  <a:pt x="13836" y="5287"/>
                  <a:pt x="12943" y="4806"/>
                  <a:pt x="11984" y="4534"/>
                </a:cubicBezTo>
                <a:lnTo>
                  <a:pt x="11935" y="2108"/>
                </a:lnTo>
                <a:cubicBezTo>
                  <a:pt x="12802" y="1970"/>
                  <a:pt x="13436" y="1535"/>
                  <a:pt x="13413" y="1054"/>
                </a:cubicBezTo>
                <a:cubicBezTo>
                  <a:pt x="13413" y="472"/>
                  <a:pt x="12474" y="0"/>
                  <a:pt x="11336" y="0"/>
                </a:cubicBezTo>
                <a:close/>
              </a:path>
            </a:pathLst>
          </a:custGeom>
          <a:solidFill>
            <a:srgbClr val="6F41A7"/>
          </a:solidFill>
          <a:ln w="12700">
            <a:miter lim="400000"/>
          </a:ln>
        </p:spPr>
        <p:txBody>
          <a:bodyPr lIns="0" tIns="0" rIns="0" bIns="0" anchor="ctr"/>
          <a:lstStyle/>
          <a:p>
            <a:pPr>
              <a:defRPr>
                <a:solidFill>
                  <a:srgbClr val="000000"/>
                </a:solidFill>
              </a:defRPr>
            </a:pPr>
          </a:p>
        </p:txBody>
      </p:sp>
      <p:sp>
        <p:nvSpPr>
          <p:cNvPr id="126" name="Title Text"/>
          <p:cNvSpPr txBox="1"/>
          <p:nvPr>
            <p:ph type="title"/>
          </p:nvPr>
        </p:nvSpPr>
        <p:spPr>
          <a:xfrm>
            <a:off x="455999" y="450149"/>
            <a:ext cx="6367802" cy="4090801"/>
          </a:xfrm>
          <a:prstGeom prst="rect">
            <a:avLst/>
          </a:prstGeom>
        </p:spPr>
        <p:txBody>
          <a:bodyPr anchor="ctr"/>
          <a:lstStyle>
            <a:lvl1pPr>
              <a:defRPr sz="9600"/>
            </a:lvl1pPr>
          </a:lstStyle>
          <a:p>
            <a:pPr/>
            <a:r>
              <a:t>Title Text</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134" name="Google Shape;94;p9"/>
          <p:cNvSpPr/>
          <p:nvPr/>
        </p:nvSpPr>
        <p:spPr>
          <a:xfrm flipH="1" rot="16200000">
            <a:off x="-787308" y="1351958"/>
            <a:ext cx="3964314" cy="3860595"/>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46" y="0"/>
                </a:moveTo>
                <a:cubicBezTo>
                  <a:pt x="27" y="383"/>
                  <a:pt x="-9" y="812"/>
                  <a:pt x="2" y="1286"/>
                </a:cubicBezTo>
                <a:cubicBezTo>
                  <a:pt x="41" y="3034"/>
                  <a:pt x="729" y="5090"/>
                  <a:pt x="2499" y="5703"/>
                </a:cubicBezTo>
                <a:cubicBezTo>
                  <a:pt x="3651" y="6102"/>
                  <a:pt x="4983" y="5729"/>
                  <a:pt x="6075" y="6271"/>
                </a:cubicBezTo>
                <a:cubicBezTo>
                  <a:pt x="8094" y="7275"/>
                  <a:pt x="8108" y="10732"/>
                  <a:pt x="10221" y="11504"/>
                </a:cubicBezTo>
                <a:cubicBezTo>
                  <a:pt x="10624" y="11651"/>
                  <a:pt x="11068" y="11682"/>
                  <a:pt x="11517" y="11682"/>
                </a:cubicBezTo>
                <a:cubicBezTo>
                  <a:pt x="11833" y="11682"/>
                  <a:pt x="12152" y="11667"/>
                  <a:pt x="12463" y="11667"/>
                </a:cubicBezTo>
                <a:cubicBezTo>
                  <a:pt x="13172" y="11667"/>
                  <a:pt x="13833" y="11746"/>
                  <a:pt x="14301" y="12265"/>
                </a:cubicBezTo>
                <a:cubicBezTo>
                  <a:pt x="14776" y="12791"/>
                  <a:pt x="14827" y="13588"/>
                  <a:pt x="14744" y="14302"/>
                </a:cubicBezTo>
                <a:cubicBezTo>
                  <a:pt x="14662" y="15015"/>
                  <a:pt x="14472" y="15731"/>
                  <a:pt x="14566" y="16444"/>
                </a:cubicBezTo>
                <a:cubicBezTo>
                  <a:pt x="14710" y="17541"/>
                  <a:pt x="15491" y="18421"/>
                  <a:pt x="16234" y="19221"/>
                </a:cubicBezTo>
                <a:cubicBezTo>
                  <a:pt x="17296" y="20366"/>
                  <a:pt x="18564" y="21600"/>
                  <a:pt x="20080" y="21600"/>
                </a:cubicBezTo>
                <a:cubicBezTo>
                  <a:pt x="20142" y="21600"/>
                  <a:pt x="20205" y="21598"/>
                  <a:pt x="20268" y="21594"/>
                </a:cubicBezTo>
                <a:cubicBezTo>
                  <a:pt x="20736" y="21561"/>
                  <a:pt x="21182" y="21403"/>
                  <a:pt x="21591" y="21166"/>
                </a:cubicBezTo>
                <a:lnTo>
                  <a:pt x="21591" y="0"/>
                </a:lnTo>
                <a:close/>
              </a:path>
            </a:pathLst>
          </a:custGeom>
          <a:solidFill>
            <a:srgbClr val="4A1D7A"/>
          </a:solidFill>
          <a:ln w="12700">
            <a:miter lim="400000"/>
          </a:ln>
        </p:spPr>
        <p:txBody>
          <a:bodyPr lIns="0" tIns="0" rIns="0" bIns="0" anchor="ctr"/>
          <a:lstStyle/>
          <a:p>
            <a:pPr>
              <a:defRPr>
                <a:solidFill>
                  <a:srgbClr val="000000"/>
                </a:solidFill>
              </a:defRPr>
            </a:pPr>
          </a:p>
        </p:txBody>
      </p:sp>
      <p:sp>
        <p:nvSpPr>
          <p:cNvPr id="135" name="Body Level One…"/>
          <p:cNvSpPr txBox="1"/>
          <p:nvPr>
            <p:ph type="body" sz="quarter" idx="1"/>
          </p:nvPr>
        </p:nvSpPr>
        <p:spPr>
          <a:xfrm>
            <a:off x="1849500" y="1462224"/>
            <a:ext cx="5445000" cy="723001"/>
          </a:xfrm>
          <a:prstGeom prst="rect">
            <a:avLst/>
          </a:prstGeom>
        </p:spPr>
        <p:txBody>
          <a:bodyPr>
            <a:normAutofit fontScale="100000" lnSpcReduction="0"/>
          </a:bodyPr>
          <a:lstStyle>
            <a:lvl1pPr marL="342900" indent="-228600" algn="ctr">
              <a:lnSpc>
                <a:spcPct val="100000"/>
              </a:lnSpc>
              <a:buClrTx/>
              <a:buSzTx/>
              <a:buFontTx/>
              <a:buNone/>
              <a:defRPr>
                <a:solidFill>
                  <a:srgbClr val="4A1D7A"/>
                </a:solidFill>
              </a:defRPr>
            </a:lvl1pPr>
            <a:lvl2pPr marL="342900" indent="254000" algn="ctr">
              <a:lnSpc>
                <a:spcPct val="100000"/>
              </a:lnSpc>
              <a:buClrTx/>
              <a:buSzTx/>
              <a:buFontTx/>
              <a:buNone/>
              <a:defRPr>
                <a:solidFill>
                  <a:srgbClr val="4A1D7A"/>
                </a:solidFill>
              </a:defRPr>
            </a:lvl2pPr>
            <a:lvl3pPr marL="342900" indent="711200" algn="ctr">
              <a:lnSpc>
                <a:spcPct val="100000"/>
              </a:lnSpc>
              <a:buClrTx/>
              <a:buSzTx/>
              <a:buFontTx/>
              <a:buNone/>
              <a:defRPr>
                <a:solidFill>
                  <a:srgbClr val="4A1D7A"/>
                </a:solidFill>
              </a:defRPr>
            </a:lvl3pPr>
            <a:lvl4pPr marL="342900" indent="1168400" algn="ctr">
              <a:lnSpc>
                <a:spcPct val="100000"/>
              </a:lnSpc>
              <a:buClrTx/>
              <a:buSzTx/>
              <a:buFontTx/>
              <a:buNone/>
              <a:defRPr>
                <a:solidFill>
                  <a:srgbClr val="4A1D7A"/>
                </a:solidFill>
              </a:defRPr>
            </a:lvl4pPr>
            <a:lvl5pPr marL="342900" indent="1625600" algn="ctr">
              <a:lnSpc>
                <a:spcPct val="100000"/>
              </a:lnSpc>
              <a:buClrTx/>
              <a:buSzTx/>
              <a:buFontTx/>
              <a:buNone/>
              <a:defRPr>
                <a:solidFill>
                  <a:srgbClr val="4A1D7A"/>
                </a:solidFill>
              </a:defRPr>
            </a:lvl5pPr>
          </a:lstStyle>
          <a:p>
            <a:pPr/>
            <a:r>
              <a:t>Body Level One</a:t>
            </a:r>
          </a:p>
          <a:p>
            <a:pPr lvl="1"/>
            <a:r>
              <a:t>Body Level Two</a:t>
            </a:r>
          </a:p>
          <a:p>
            <a:pPr lvl="2"/>
            <a:r>
              <a:t>Body Level Three</a:t>
            </a:r>
          </a:p>
          <a:p>
            <a:pPr lvl="3"/>
            <a:r>
              <a:t>Body Level Four</a:t>
            </a:r>
          </a:p>
          <a:p>
            <a:pPr lvl="4"/>
            <a:r>
              <a:t>Body Level Five</a:t>
            </a:r>
          </a:p>
        </p:txBody>
      </p:sp>
      <p:sp>
        <p:nvSpPr>
          <p:cNvPr id="136" name="Google Shape;96;p9"/>
          <p:cNvSpPr txBox="1"/>
          <p:nvPr>
            <p:ph type="body" sz="half" idx="13"/>
          </p:nvPr>
        </p:nvSpPr>
        <p:spPr>
          <a:xfrm>
            <a:off x="1489050" y="2459875"/>
            <a:ext cx="6165900" cy="2304901"/>
          </a:xfrm>
          <a:prstGeom prst="rect">
            <a:avLst/>
          </a:prstGeom>
        </p:spPr>
        <p:txBody>
          <a:bodyPr>
            <a:normAutofit fontScale="100000" lnSpcReduction="0"/>
          </a:bodyPr>
          <a:lstStyle/>
          <a:p>
            <a:pPr>
              <a:buClr>
                <a:schemeClr val="accent1"/>
              </a:buClr>
              <a:buSzPts val="1600"/>
              <a:buFontTx/>
              <a:buAutoNum type="arabicPeriod" startAt="1"/>
              <a:defRPr sz="1600"/>
            </a:pPr>
          </a:p>
        </p:txBody>
      </p:sp>
      <p:sp>
        <p:nvSpPr>
          <p:cNvPr id="137" name="Title Text"/>
          <p:cNvSpPr txBox="1"/>
          <p:nvPr>
            <p:ph type="title"/>
          </p:nvPr>
        </p:nvSpPr>
        <p:spPr>
          <a:prstGeom prst="rect">
            <a:avLst/>
          </a:prstGeom>
        </p:spPr>
        <p:txBody>
          <a:bodyPr/>
          <a:lstStyle/>
          <a:p>
            <a:pPr/>
            <a:r>
              <a:t>Title Text</a:t>
            </a:r>
          </a:p>
        </p:txBody>
      </p:sp>
      <p:sp>
        <p:nvSpPr>
          <p:cNvPr id="1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145" name="Google Shape;99;p10"/>
          <p:cNvSpPr/>
          <p:nvPr/>
        </p:nvSpPr>
        <p:spPr>
          <a:xfrm flipH="1" rot="15277059">
            <a:off x="7412307" y="-84763"/>
            <a:ext cx="1823485" cy="2199342"/>
          </a:xfrm>
          <a:custGeom>
            <a:avLst/>
            <a:gdLst/>
            <a:ahLst/>
            <a:cxnLst>
              <a:cxn ang="0">
                <a:pos x="wd2" y="hd2"/>
              </a:cxn>
              <a:cxn ang="5400000">
                <a:pos x="wd2" y="hd2"/>
              </a:cxn>
              <a:cxn ang="10800000">
                <a:pos x="wd2" y="hd2"/>
              </a:cxn>
              <a:cxn ang="16200000">
                <a:pos x="wd2" y="hd2"/>
              </a:cxn>
            </a:cxnLst>
            <a:rect l="0" t="0" r="r" b="b"/>
            <a:pathLst>
              <a:path w="21162" h="21600" fill="norm" stroke="1" extrusionOk="0">
                <a:moveTo>
                  <a:pt x="5587" y="0"/>
                </a:moveTo>
                <a:cubicBezTo>
                  <a:pt x="3076" y="0"/>
                  <a:pt x="935" y="3083"/>
                  <a:pt x="314" y="4795"/>
                </a:cubicBezTo>
                <a:cubicBezTo>
                  <a:pt x="-130" y="6001"/>
                  <a:pt x="-137" y="7347"/>
                  <a:pt x="508" y="8481"/>
                </a:cubicBezTo>
                <a:cubicBezTo>
                  <a:pt x="1518" y="10263"/>
                  <a:pt x="3990" y="11349"/>
                  <a:pt x="4491" y="13277"/>
                </a:cubicBezTo>
                <a:cubicBezTo>
                  <a:pt x="4821" y="14532"/>
                  <a:pt x="4219" y="15798"/>
                  <a:pt x="3789" y="17029"/>
                </a:cubicBezTo>
                <a:cubicBezTo>
                  <a:pt x="3359" y="18254"/>
                  <a:pt x="3152" y="19709"/>
                  <a:pt x="4097" y="20709"/>
                </a:cubicBezTo>
                <a:cubicBezTo>
                  <a:pt x="4680" y="21321"/>
                  <a:pt x="5586" y="21600"/>
                  <a:pt x="6519" y="21600"/>
                </a:cubicBezTo>
                <a:cubicBezTo>
                  <a:pt x="7204" y="21600"/>
                  <a:pt x="7901" y="21450"/>
                  <a:pt x="8496" y="21170"/>
                </a:cubicBezTo>
                <a:cubicBezTo>
                  <a:pt x="9900" y="20509"/>
                  <a:pt x="10824" y="19302"/>
                  <a:pt x="11540" y="18090"/>
                </a:cubicBezTo>
                <a:cubicBezTo>
                  <a:pt x="12257" y="16872"/>
                  <a:pt x="12852" y="15580"/>
                  <a:pt x="13848" y="14513"/>
                </a:cubicBezTo>
                <a:cubicBezTo>
                  <a:pt x="14886" y="13398"/>
                  <a:pt x="16305" y="12597"/>
                  <a:pt x="17630" y="11725"/>
                </a:cubicBezTo>
                <a:cubicBezTo>
                  <a:pt x="18956" y="10852"/>
                  <a:pt x="20245" y="9851"/>
                  <a:pt x="20854" y="8530"/>
                </a:cubicBezTo>
                <a:cubicBezTo>
                  <a:pt x="21463" y="7202"/>
                  <a:pt x="21191" y="5498"/>
                  <a:pt x="19837" y="4667"/>
                </a:cubicBezTo>
                <a:cubicBezTo>
                  <a:pt x="18490" y="3843"/>
                  <a:pt x="16649" y="4115"/>
                  <a:pt x="15001" y="3976"/>
                </a:cubicBezTo>
                <a:cubicBezTo>
                  <a:pt x="13418" y="3837"/>
                  <a:pt x="11949" y="3285"/>
                  <a:pt x="10609" y="2582"/>
                </a:cubicBezTo>
                <a:cubicBezTo>
                  <a:pt x="9270" y="1879"/>
                  <a:pt x="8123" y="751"/>
                  <a:pt x="6690" y="206"/>
                </a:cubicBezTo>
                <a:cubicBezTo>
                  <a:pt x="6317" y="64"/>
                  <a:pt x="5948" y="0"/>
                  <a:pt x="5587"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146" name="Body Level One…"/>
          <p:cNvSpPr txBox="1"/>
          <p:nvPr>
            <p:ph type="body" sz="quarter" idx="1"/>
          </p:nvPr>
        </p:nvSpPr>
        <p:spPr>
          <a:xfrm>
            <a:off x="4357099" y="361324"/>
            <a:ext cx="4066801" cy="1407301"/>
          </a:xfrm>
          <a:prstGeom prst="rect">
            <a:avLst/>
          </a:prstGeom>
        </p:spPr>
        <p:txBody>
          <a:bodyPr anchor="ctr">
            <a:normAutofit fontScale="100000" lnSpcReduction="0"/>
          </a:bodyPr>
          <a:lstStyle>
            <a:lvl1pPr marL="228600" indent="0" algn="r">
              <a:lnSpc>
                <a:spcPct val="100000"/>
              </a:lnSpc>
              <a:buClrTx/>
              <a:buSzTx/>
              <a:buFontTx/>
              <a:buNone/>
              <a:defRPr sz="3600">
                <a:solidFill>
                  <a:srgbClr val="4A1D7A"/>
                </a:solidFill>
                <a:latin typeface="Pathway Gothic One"/>
                <a:ea typeface="Pathway Gothic One"/>
                <a:cs typeface="Pathway Gothic One"/>
                <a:sym typeface="Pathway Gothic One"/>
              </a:defRPr>
            </a:lvl1pPr>
            <a:lvl2pPr marL="1413328" indent="-816428" algn="r">
              <a:lnSpc>
                <a:spcPct val="100000"/>
              </a:lnSpc>
              <a:buClrTx/>
              <a:buSzPts val="3600"/>
              <a:buFontTx/>
              <a:defRPr sz="3600">
                <a:solidFill>
                  <a:srgbClr val="4A1D7A"/>
                </a:solidFill>
                <a:latin typeface="Pathway Gothic One"/>
                <a:ea typeface="Pathway Gothic One"/>
                <a:cs typeface="Pathway Gothic One"/>
                <a:sym typeface="Pathway Gothic One"/>
              </a:defRPr>
            </a:lvl2pPr>
            <a:lvl3pPr marL="1870528" indent="-816428" algn="r">
              <a:lnSpc>
                <a:spcPct val="100000"/>
              </a:lnSpc>
              <a:buClrTx/>
              <a:buSzPts val="3600"/>
              <a:buFontTx/>
              <a:defRPr sz="3600">
                <a:solidFill>
                  <a:srgbClr val="4A1D7A"/>
                </a:solidFill>
                <a:latin typeface="Pathway Gothic One"/>
                <a:ea typeface="Pathway Gothic One"/>
                <a:cs typeface="Pathway Gothic One"/>
                <a:sym typeface="Pathway Gothic One"/>
              </a:defRPr>
            </a:lvl3pPr>
            <a:lvl4pPr marL="2327728" indent="-816428" algn="r">
              <a:lnSpc>
                <a:spcPct val="100000"/>
              </a:lnSpc>
              <a:buClrTx/>
              <a:buSzPts val="3600"/>
              <a:buFontTx/>
              <a:defRPr sz="3600">
                <a:solidFill>
                  <a:srgbClr val="4A1D7A"/>
                </a:solidFill>
                <a:latin typeface="Pathway Gothic One"/>
                <a:ea typeface="Pathway Gothic One"/>
                <a:cs typeface="Pathway Gothic One"/>
                <a:sym typeface="Pathway Gothic One"/>
              </a:defRPr>
            </a:lvl4pPr>
            <a:lvl5pPr marL="2784928" indent="-816428" algn="r">
              <a:lnSpc>
                <a:spcPct val="100000"/>
              </a:lnSpc>
              <a:buClrTx/>
              <a:buSzPts val="3600"/>
              <a:buFontTx/>
              <a:defRPr sz="3600">
                <a:solidFill>
                  <a:srgbClr val="4A1D7A"/>
                </a:solidFill>
                <a:latin typeface="Pathway Gothic One"/>
                <a:ea typeface="Pathway Gothic One"/>
                <a:cs typeface="Pathway Gothic One"/>
                <a:sym typeface="Pathway Gothic One"/>
              </a:defRPr>
            </a:lvl5pPr>
          </a:lstStyle>
          <a:p>
            <a:pPr/>
            <a:r>
              <a:t>Body Level One</a:t>
            </a:r>
          </a:p>
          <a:p>
            <a:pPr lvl="1"/>
            <a:r>
              <a:t>Body Level Two</a:t>
            </a:r>
          </a:p>
          <a:p>
            <a:pPr lvl="2"/>
            <a:r>
              <a:t>Body Level Three</a:t>
            </a:r>
          </a:p>
          <a:p>
            <a:pPr lvl="3"/>
            <a:r>
              <a:t>Body Level Four</a:t>
            </a:r>
          </a:p>
          <a:p>
            <a:pPr lvl="4"/>
            <a:r>
              <a:t>Body Level Five</a:t>
            </a: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6F41A7"/>
        </a:solidFill>
      </p:bgPr>
    </p:bg>
    <p:spTree>
      <p:nvGrpSpPr>
        <p:cNvPr id="1" name=""/>
        <p:cNvGrpSpPr/>
        <p:nvPr/>
      </p:nvGrpSpPr>
      <p:grpSpPr>
        <a:xfrm>
          <a:off x="0" y="0"/>
          <a:ext cx="0" cy="0"/>
          <a:chOff x="0" y="0"/>
          <a:chExt cx="0" cy="0"/>
        </a:xfrm>
      </p:grpSpPr>
      <p:sp>
        <p:nvSpPr>
          <p:cNvPr id="2" name="Title Text"/>
          <p:cNvSpPr txBox="1"/>
          <p:nvPr>
            <p:ph type="title"/>
          </p:nvPr>
        </p:nvSpPr>
        <p:spPr>
          <a:xfrm>
            <a:off x="470249" y="346050"/>
            <a:ext cx="8203502" cy="7557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solidFill>
                  <a:srgbClr val="000000"/>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F2C5F5"/>
          </a:solidFill>
          <a:uFillTx/>
          <a:latin typeface="Pathway Gothic One"/>
          <a:ea typeface="Pathway Gothic One"/>
          <a:cs typeface="Pathway Gothic One"/>
          <a:sym typeface="Pathway Gothic One"/>
        </a:defRPr>
      </a:lvl1pPr>
      <a:lvl2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F2C5F5"/>
          </a:solidFill>
          <a:uFillTx/>
          <a:latin typeface="Pathway Gothic One"/>
          <a:ea typeface="Pathway Gothic One"/>
          <a:cs typeface="Pathway Gothic One"/>
          <a:sym typeface="Pathway Gothic One"/>
        </a:defRPr>
      </a:lvl2pPr>
      <a:lvl3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F2C5F5"/>
          </a:solidFill>
          <a:uFillTx/>
          <a:latin typeface="Pathway Gothic One"/>
          <a:ea typeface="Pathway Gothic One"/>
          <a:cs typeface="Pathway Gothic One"/>
          <a:sym typeface="Pathway Gothic One"/>
        </a:defRPr>
      </a:lvl3pPr>
      <a:lvl4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F2C5F5"/>
          </a:solidFill>
          <a:uFillTx/>
          <a:latin typeface="Pathway Gothic One"/>
          <a:ea typeface="Pathway Gothic One"/>
          <a:cs typeface="Pathway Gothic One"/>
          <a:sym typeface="Pathway Gothic One"/>
        </a:defRPr>
      </a:lvl4pPr>
      <a:lvl5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F2C5F5"/>
          </a:solidFill>
          <a:uFillTx/>
          <a:latin typeface="Pathway Gothic One"/>
          <a:ea typeface="Pathway Gothic One"/>
          <a:cs typeface="Pathway Gothic One"/>
          <a:sym typeface="Pathway Gothic One"/>
        </a:defRPr>
      </a:lvl5pPr>
      <a:lvl6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F2C5F5"/>
          </a:solidFill>
          <a:uFillTx/>
          <a:latin typeface="Pathway Gothic One"/>
          <a:ea typeface="Pathway Gothic One"/>
          <a:cs typeface="Pathway Gothic One"/>
          <a:sym typeface="Pathway Gothic One"/>
        </a:defRPr>
      </a:lvl6pPr>
      <a:lvl7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F2C5F5"/>
          </a:solidFill>
          <a:uFillTx/>
          <a:latin typeface="Pathway Gothic One"/>
          <a:ea typeface="Pathway Gothic One"/>
          <a:cs typeface="Pathway Gothic One"/>
          <a:sym typeface="Pathway Gothic One"/>
        </a:defRPr>
      </a:lvl7pPr>
      <a:lvl8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F2C5F5"/>
          </a:solidFill>
          <a:uFillTx/>
          <a:latin typeface="Pathway Gothic One"/>
          <a:ea typeface="Pathway Gothic One"/>
          <a:cs typeface="Pathway Gothic One"/>
          <a:sym typeface="Pathway Gothic One"/>
        </a:defRPr>
      </a:lvl8pPr>
      <a:lvl9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F2C5F5"/>
          </a:solidFill>
          <a:uFillTx/>
          <a:latin typeface="Pathway Gothic One"/>
          <a:ea typeface="Pathway Gothic One"/>
          <a:cs typeface="Pathway Gothic One"/>
          <a:sym typeface="Pathway Gothic One"/>
        </a:defRPr>
      </a:lvl9pPr>
    </p:titleStyle>
    <p:bodyStyle>
      <a:lvl1pPr marL="457200" marR="0" indent="-342900" algn="l" defTabSz="914400" rtl="0" latinLnBrk="0">
        <a:lnSpc>
          <a:spcPct val="115000"/>
        </a:lnSpc>
        <a:spcBef>
          <a:spcPts val="0"/>
        </a:spcBef>
        <a:spcAft>
          <a:spcPts val="0"/>
        </a:spcAft>
        <a:buClr>
          <a:srgbClr val="F2C5F5"/>
        </a:buClr>
        <a:buSzPts val="1800"/>
        <a:buFont typeface="Helvetica"/>
        <a:buChar char="●"/>
        <a:tabLst/>
        <a:defRPr b="0" baseline="0" cap="none" i="0" spc="0" strike="noStrike" sz="1800" u="none">
          <a:solidFill>
            <a:srgbClr val="F2C5F5"/>
          </a:solidFill>
          <a:uFillTx/>
          <a:latin typeface="Hind"/>
          <a:ea typeface="Hind"/>
          <a:cs typeface="Hind"/>
          <a:sym typeface="Hind"/>
        </a:defRPr>
      </a:lvl1pPr>
      <a:lvl2pPr marL="1005114" marR="0" indent="-408214" algn="l" defTabSz="914400" rtl="0" latinLnBrk="0">
        <a:lnSpc>
          <a:spcPct val="115000"/>
        </a:lnSpc>
        <a:spcBef>
          <a:spcPts val="0"/>
        </a:spcBef>
        <a:spcAft>
          <a:spcPts val="0"/>
        </a:spcAft>
        <a:buClr>
          <a:srgbClr val="F2C5F5"/>
        </a:buClr>
        <a:buSzPts val="1800"/>
        <a:buFont typeface="Helvetica"/>
        <a:buChar char="○"/>
        <a:tabLst/>
        <a:defRPr b="0" baseline="0" cap="none" i="0" spc="0" strike="noStrike" sz="1800" u="none">
          <a:solidFill>
            <a:srgbClr val="F2C5F5"/>
          </a:solidFill>
          <a:uFillTx/>
          <a:latin typeface="Hind"/>
          <a:ea typeface="Hind"/>
          <a:cs typeface="Hind"/>
          <a:sym typeface="Hind"/>
        </a:defRPr>
      </a:lvl2pPr>
      <a:lvl3pPr marL="1462314" marR="0" indent="-408214" algn="l" defTabSz="914400" rtl="0" latinLnBrk="0">
        <a:lnSpc>
          <a:spcPct val="115000"/>
        </a:lnSpc>
        <a:spcBef>
          <a:spcPts val="0"/>
        </a:spcBef>
        <a:spcAft>
          <a:spcPts val="0"/>
        </a:spcAft>
        <a:buClr>
          <a:srgbClr val="F2C5F5"/>
        </a:buClr>
        <a:buSzPts val="1800"/>
        <a:buFont typeface="Helvetica"/>
        <a:buChar char="■"/>
        <a:tabLst/>
        <a:defRPr b="0" baseline="0" cap="none" i="0" spc="0" strike="noStrike" sz="1800" u="none">
          <a:solidFill>
            <a:srgbClr val="F2C5F5"/>
          </a:solidFill>
          <a:uFillTx/>
          <a:latin typeface="Hind"/>
          <a:ea typeface="Hind"/>
          <a:cs typeface="Hind"/>
          <a:sym typeface="Hind"/>
        </a:defRPr>
      </a:lvl3pPr>
      <a:lvl4pPr marL="1919514" marR="0" indent="-408214" algn="l" defTabSz="914400" rtl="0" latinLnBrk="0">
        <a:lnSpc>
          <a:spcPct val="115000"/>
        </a:lnSpc>
        <a:spcBef>
          <a:spcPts val="0"/>
        </a:spcBef>
        <a:spcAft>
          <a:spcPts val="0"/>
        </a:spcAft>
        <a:buClr>
          <a:srgbClr val="F2C5F5"/>
        </a:buClr>
        <a:buSzPts val="1800"/>
        <a:buFont typeface="Helvetica"/>
        <a:buChar char="●"/>
        <a:tabLst/>
        <a:defRPr b="0" baseline="0" cap="none" i="0" spc="0" strike="noStrike" sz="1800" u="none">
          <a:solidFill>
            <a:srgbClr val="F2C5F5"/>
          </a:solidFill>
          <a:uFillTx/>
          <a:latin typeface="Hind"/>
          <a:ea typeface="Hind"/>
          <a:cs typeface="Hind"/>
          <a:sym typeface="Hind"/>
        </a:defRPr>
      </a:lvl4pPr>
      <a:lvl5pPr marL="2376714" marR="0" indent="-408214" algn="l" defTabSz="914400" rtl="0" latinLnBrk="0">
        <a:lnSpc>
          <a:spcPct val="115000"/>
        </a:lnSpc>
        <a:spcBef>
          <a:spcPts val="0"/>
        </a:spcBef>
        <a:spcAft>
          <a:spcPts val="0"/>
        </a:spcAft>
        <a:buClr>
          <a:srgbClr val="F2C5F5"/>
        </a:buClr>
        <a:buSzPts val="1800"/>
        <a:buFont typeface="Helvetica"/>
        <a:buChar char="○"/>
        <a:tabLst/>
        <a:defRPr b="0" baseline="0" cap="none" i="0" spc="0" strike="noStrike" sz="1800" u="none">
          <a:solidFill>
            <a:srgbClr val="F2C5F5"/>
          </a:solidFill>
          <a:uFillTx/>
          <a:latin typeface="Hind"/>
          <a:ea typeface="Hind"/>
          <a:cs typeface="Hind"/>
          <a:sym typeface="Hind"/>
        </a:defRPr>
      </a:lvl5pPr>
      <a:lvl6pPr marL="2833914" marR="0" indent="-408214" algn="l" defTabSz="914400" rtl="0" latinLnBrk="0">
        <a:lnSpc>
          <a:spcPct val="115000"/>
        </a:lnSpc>
        <a:spcBef>
          <a:spcPts val="0"/>
        </a:spcBef>
        <a:spcAft>
          <a:spcPts val="0"/>
        </a:spcAft>
        <a:buClr>
          <a:srgbClr val="F2C5F5"/>
        </a:buClr>
        <a:buSzPts val="1800"/>
        <a:buFont typeface="Helvetica"/>
        <a:buChar char="■"/>
        <a:tabLst/>
        <a:defRPr b="0" baseline="0" cap="none" i="0" spc="0" strike="noStrike" sz="1800" u="none">
          <a:solidFill>
            <a:srgbClr val="F2C5F5"/>
          </a:solidFill>
          <a:uFillTx/>
          <a:latin typeface="Hind"/>
          <a:ea typeface="Hind"/>
          <a:cs typeface="Hind"/>
          <a:sym typeface="Hind"/>
        </a:defRPr>
      </a:lvl6pPr>
      <a:lvl7pPr marL="3291114" marR="0" indent="-408214" algn="l" defTabSz="914400" rtl="0" latinLnBrk="0">
        <a:lnSpc>
          <a:spcPct val="115000"/>
        </a:lnSpc>
        <a:spcBef>
          <a:spcPts val="0"/>
        </a:spcBef>
        <a:spcAft>
          <a:spcPts val="0"/>
        </a:spcAft>
        <a:buClr>
          <a:srgbClr val="F2C5F5"/>
        </a:buClr>
        <a:buSzPts val="1800"/>
        <a:buFont typeface="Helvetica"/>
        <a:buChar char="●"/>
        <a:tabLst/>
        <a:defRPr b="0" baseline="0" cap="none" i="0" spc="0" strike="noStrike" sz="1800" u="none">
          <a:solidFill>
            <a:srgbClr val="F2C5F5"/>
          </a:solidFill>
          <a:uFillTx/>
          <a:latin typeface="Hind"/>
          <a:ea typeface="Hind"/>
          <a:cs typeface="Hind"/>
          <a:sym typeface="Hind"/>
        </a:defRPr>
      </a:lvl7pPr>
      <a:lvl8pPr marL="3748314" marR="0" indent="-408214" algn="l" defTabSz="914400" rtl="0" latinLnBrk="0">
        <a:lnSpc>
          <a:spcPct val="115000"/>
        </a:lnSpc>
        <a:spcBef>
          <a:spcPts val="0"/>
        </a:spcBef>
        <a:spcAft>
          <a:spcPts val="0"/>
        </a:spcAft>
        <a:buClr>
          <a:srgbClr val="F2C5F5"/>
        </a:buClr>
        <a:buSzPts val="1800"/>
        <a:buFont typeface="Helvetica"/>
        <a:buChar char="○"/>
        <a:tabLst/>
        <a:defRPr b="0" baseline="0" cap="none" i="0" spc="0" strike="noStrike" sz="1800" u="none">
          <a:solidFill>
            <a:srgbClr val="F2C5F5"/>
          </a:solidFill>
          <a:uFillTx/>
          <a:latin typeface="Hind"/>
          <a:ea typeface="Hind"/>
          <a:cs typeface="Hind"/>
          <a:sym typeface="Hind"/>
        </a:defRPr>
      </a:lvl8pPr>
      <a:lvl9pPr marL="4205514" marR="0" indent="-408214" algn="l" defTabSz="914400" rtl="0" latinLnBrk="0">
        <a:lnSpc>
          <a:spcPct val="115000"/>
        </a:lnSpc>
        <a:spcBef>
          <a:spcPts val="0"/>
        </a:spcBef>
        <a:spcAft>
          <a:spcPts val="0"/>
        </a:spcAft>
        <a:buClr>
          <a:srgbClr val="F2C5F5"/>
        </a:buClr>
        <a:buSzPts val="1800"/>
        <a:buFont typeface="Helvetica"/>
        <a:buChar char="■"/>
        <a:tabLst/>
        <a:defRPr b="0" baseline="0" cap="none" i="0" spc="0" strike="noStrike" sz="1800" u="none">
          <a:solidFill>
            <a:srgbClr val="F2C5F5"/>
          </a:solidFill>
          <a:uFillTx/>
          <a:latin typeface="Hind"/>
          <a:ea typeface="Hind"/>
          <a:cs typeface="Hind"/>
          <a:sym typeface="Hind"/>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Google Shape;1469;p55"/>
          <p:cNvSpPr txBox="1"/>
          <p:nvPr>
            <p:ph type="title"/>
          </p:nvPr>
        </p:nvSpPr>
        <p:spPr>
          <a:xfrm>
            <a:off x="2575068" y="603854"/>
            <a:ext cx="3993864" cy="1121400"/>
          </a:xfrm>
          <a:prstGeom prst="rect">
            <a:avLst/>
          </a:prstGeom>
        </p:spPr>
        <p:txBody>
          <a:bodyPr/>
          <a:lstStyle>
            <a:lvl1pPr defTabSz="475487">
              <a:defRPr sz="3743"/>
            </a:lvl1pPr>
          </a:lstStyle>
          <a:p>
            <a:pPr/>
            <a:r>
              <a:t>Paramedic Kernel</a:t>
            </a:r>
          </a:p>
        </p:txBody>
      </p:sp>
      <p:sp>
        <p:nvSpPr>
          <p:cNvPr id="399" name="Google Shape;1470;p55"/>
          <p:cNvSpPr txBox="1"/>
          <p:nvPr>
            <p:ph type="body" sz="quarter" idx="1"/>
          </p:nvPr>
        </p:nvSpPr>
        <p:spPr>
          <a:xfrm>
            <a:off x="3091800" y="1725249"/>
            <a:ext cx="2960401" cy="1353001"/>
          </a:xfrm>
          <a:prstGeom prst="rect">
            <a:avLst/>
          </a:prstGeom>
        </p:spPr>
        <p:txBody>
          <a:bodyPr/>
          <a:lstStyle/>
          <a:p>
            <a:pPr marL="0" indent="0">
              <a:defRPr>
                <a:solidFill>
                  <a:srgbClr val="F1EFFF"/>
                </a:solidFill>
              </a:defRPr>
            </a:pPr>
            <a:r>
              <a:t>SRM Institute of</a:t>
            </a:r>
          </a:p>
          <a:p>
            <a:pPr marL="0" indent="0">
              <a:defRPr>
                <a:solidFill>
                  <a:srgbClr val="F1EFFF"/>
                </a:solidFill>
              </a:defRPr>
            </a:pPr>
            <a:r>
              <a:t>Science and Technology</a:t>
            </a:r>
          </a:p>
        </p:txBody>
      </p:sp>
      <p:sp>
        <p:nvSpPr>
          <p:cNvPr id="400" name="Google Shape;1471;p55"/>
          <p:cNvSpPr txBox="1"/>
          <p:nvPr/>
        </p:nvSpPr>
        <p:spPr>
          <a:xfrm>
            <a:off x="3458532" y="2603766"/>
            <a:ext cx="2337901"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lnSpc>
                <a:spcPct val="115000"/>
              </a:lnSpc>
              <a:spcBef>
                <a:spcPts val="1600"/>
              </a:spcBef>
              <a:defRPr sz="1300">
                <a:solidFill>
                  <a:srgbClr val="F1EFFF"/>
                </a:solidFill>
                <a:latin typeface="Hind"/>
                <a:ea typeface="Hind"/>
                <a:cs typeface="Hind"/>
                <a:sym typeface="Hind"/>
              </a:defRPr>
            </a:lvl1pPr>
          </a:lstStyle>
          <a:p>
            <a:pPr/>
            <a:r>
              <a:t>3rd Year  ( Batch of 2021 ) </a:t>
            </a:r>
          </a:p>
        </p:txBody>
      </p:sp>
      <p:grpSp>
        <p:nvGrpSpPr>
          <p:cNvPr id="439" name="Google Shape;1485;p55"/>
          <p:cNvGrpSpPr/>
          <p:nvPr/>
        </p:nvGrpSpPr>
        <p:grpSpPr>
          <a:xfrm>
            <a:off x="387056" y="2763465"/>
            <a:ext cx="1567570" cy="1612940"/>
            <a:chOff x="0" y="0"/>
            <a:chExt cx="1567569" cy="1612939"/>
          </a:xfrm>
        </p:grpSpPr>
        <p:sp>
          <p:nvSpPr>
            <p:cNvPr id="401" name="Google Shape;1486;p55"/>
            <p:cNvSpPr/>
            <p:nvPr/>
          </p:nvSpPr>
          <p:spPr>
            <a:xfrm>
              <a:off x="737619" y="776121"/>
              <a:ext cx="829591" cy="565618"/>
            </a:xfrm>
            <a:custGeom>
              <a:avLst/>
              <a:gdLst/>
              <a:ahLst/>
              <a:cxnLst>
                <a:cxn ang="0">
                  <a:pos x="wd2" y="hd2"/>
                </a:cxn>
                <a:cxn ang="5400000">
                  <a:pos x="wd2" y="hd2"/>
                </a:cxn>
                <a:cxn ang="10800000">
                  <a:pos x="wd2" y="hd2"/>
                </a:cxn>
                <a:cxn ang="16200000">
                  <a:pos x="wd2" y="hd2"/>
                </a:cxn>
              </a:cxnLst>
              <a:rect l="0" t="0" r="r" b="b"/>
              <a:pathLst>
                <a:path w="21523" h="21600" fill="norm" stroke="1" extrusionOk="0">
                  <a:moveTo>
                    <a:pt x="1212" y="0"/>
                  </a:moveTo>
                  <a:lnTo>
                    <a:pt x="0" y="3151"/>
                  </a:lnTo>
                  <a:lnTo>
                    <a:pt x="9991" y="11525"/>
                  </a:lnTo>
                  <a:lnTo>
                    <a:pt x="9951" y="10438"/>
                  </a:lnTo>
                  <a:lnTo>
                    <a:pt x="10082" y="10528"/>
                  </a:lnTo>
                  <a:lnTo>
                    <a:pt x="17125" y="16253"/>
                  </a:lnTo>
                  <a:cubicBezTo>
                    <a:pt x="17125" y="16253"/>
                    <a:pt x="16054" y="19866"/>
                    <a:pt x="17003" y="21161"/>
                  </a:cubicBezTo>
                  <a:cubicBezTo>
                    <a:pt x="17225" y="21468"/>
                    <a:pt x="17470" y="21600"/>
                    <a:pt x="17726" y="21600"/>
                  </a:cubicBezTo>
                  <a:cubicBezTo>
                    <a:pt x="19109" y="21600"/>
                    <a:pt x="20808" y="17770"/>
                    <a:pt x="20893" y="17606"/>
                  </a:cubicBezTo>
                  <a:cubicBezTo>
                    <a:pt x="21106" y="16966"/>
                    <a:pt x="21267" y="16297"/>
                    <a:pt x="21388" y="15600"/>
                  </a:cubicBezTo>
                  <a:lnTo>
                    <a:pt x="21388" y="15584"/>
                  </a:lnTo>
                  <a:cubicBezTo>
                    <a:pt x="21438" y="15272"/>
                    <a:pt x="21479" y="14944"/>
                    <a:pt x="21500" y="14616"/>
                  </a:cubicBezTo>
                  <a:cubicBezTo>
                    <a:pt x="21600" y="13189"/>
                    <a:pt x="21377" y="12014"/>
                    <a:pt x="20813" y="11555"/>
                  </a:cubicBezTo>
                  <a:cubicBezTo>
                    <a:pt x="20629" y="11400"/>
                    <a:pt x="20422" y="11326"/>
                    <a:pt x="20199" y="11326"/>
                  </a:cubicBezTo>
                  <a:cubicBezTo>
                    <a:pt x="19418" y="11326"/>
                    <a:pt x="18446" y="12238"/>
                    <a:pt x="17619" y="13755"/>
                  </a:cubicBezTo>
                  <a:lnTo>
                    <a:pt x="1212"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2" name="Google Shape;1487;p55"/>
            <p:cNvSpPr/>
            <p:nvPr/>
          </p:nvSpPr>
          <p:spPr>
            <a:xfrm>
              <a:off x="1453561" y="1235518"/>
              <a:ext cx="47875" cy="43408"/>
            </a:xfrm>
            <a:custGeom>
              <a:avLst/>
              <a:gdLst/>
              <a:ahLst/>
              <a:cxnLst>
                <a:cxn ang="0">
                  <a:pos x="wd2" y="hd2"/>
                </a:cxn>
                <a:cxn ang="5400000">
                  <a:pos x="wd2" y="hd2"/>
                </a:cxn>
                <a:cxn ang="10800000">
                  <a:pos x="wd2" y="hd2"/>
                </a:cxn>
                <a:cxn ang="16200000">
                  <a:pos x="wd2" y="hd2"/>
                </a:cxn>
              </a:cxnLst>
              <a:rect l="0" t="0" r="r" b="b"/>
              <a:pathLst>
                <a:path w="18963" h="21600" fill="norm" stroke="1" extrusionOk="0">
                  <a:moveTo>
                    <a:pt x="10942" y="0"/>
                  </a:moveTo>
                  <a:cubicBezTo>
                    <a:pt x="9194" y="0"/>
                    <a:pt x="7326" y="572"/>
                    <a:pt x="5626" y="1775"/>
                  </a:cubicBezTo>
                  <a:cubicBezTo>
                    <a:pt x="836" y="5084"/>
                    <a:pt x="-1319" y="11672"/>
                    <a:pt x="836" y="16696"/>
                  </a:cubicBezTo>
                  <a:cubicBezTo>
                    <a:pt x="2201" y="19885"/>
                    <a:pt x="4979" y="21600"/>
                    <a:pt x="8020" y="21600"/>
                  </a:cubicBezTo>
                  <a:cubicBezTo>
                    <a:pt x="9792" y="21600"/>
                    <a:pt x="11636" y="21028"/>
                    <a:pt x="13336" y="19795"/>
                  </a:cubicBezTo>
                  <a:cubicBezTo>
                    <a:pt x="18126" y="16696"/>
                    <a:pt x="20281" y="9928"/>
                    <a:pt x="18126" y="4874"/>
                  </a:cubicBezTo>
                  <a:cubicBezTo>
                    <a:pt x="16761" y="1715"/>
                    <a:pt x="13983" y="0"/>
                    <a:pt x="1094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3" name="Google Shape;1488;p55"/>
            <p:cNvSpPr/>
            <p:nvPr/>
          </p:nvSpPr>
          <p:spPr>
            <a:xfrm>
              <a:off x="1118819" y="996902"/>
              <a:ext cx="424881" cy="363457"/>
            </a:xfrm>
            <a:custGeom>
              <a:avLst/>
              <a:gdLst/>
              <a:ahLst/>
              <a:cxnLst>
                <a:cxn ang="0">
                  <a:pos x="wd2" y="hd2"/>
                </a:cxn>
                <a:cxn ang="5400000">
                  <a:pos x="wd2" y="hd2"/>
                </a:cxn>
                <a:cxn ang="10800000">
                  <a:pos x="wd2" y="hd2"/>
                </a:cxn>
                <a:cxn ang="16200000">
                  <a:pos x="wd2" y="hd2"/>
                </a:cxn>
              </a:cxnLst>
              <a:rect l="0" t="0" r="r" b="b"/>
              <a:pathLst>
                <a:path w="20563" h="21600" fill="norm" stroke="1" extrusionOk="0">
                  <a:moveTo>
                    <a:pt x="2544" y="0"/>
                  </a:moveTo>
                  <a:cubicBezTo>
                    <a:pt x="-1037" y="1063"/>
                    <a:pt x="209" y="4814"/>
                    <a:pt x="209" y="4814"/>
                  </a:cubicBezTo>
                  <a:lnTo>
                    <a:pt x="12139" y="13168"/>
                  </a:lnTo>
                  <a:cubicBezTo>
                    <a:pt x="11027" y="16825"/>
                    <a:pt x="11214" y="20156"/>
                    <a:pt x="12797" y="21244"/>
                  </a:cubicBezTo>
                  <a:cubicBezTo>
                    <a:pt x="13140" y="21485"/>
                    <a:pt x="13523" y="21600"/>
                    <a:pt x="13936" y="21600"/>
                  </a:cubicBezTo>
                  <a:cubicBezTo>
                    <a:pt x="15829" y="21600"/>
                    <a:pt x="18336" y="19186"/>
                    <a:pt x="20054" y="15460"/>
                  </a:cubicBezTo>
                  <a:cubicBezTo>
                    <a:pt x="20244" y="15065"/>
                    <a:pt x="20414" y="14673"/>
                    <a:pt x="20563" y="14278"/>
                  </a:cubicBezTo>
                  <a:cubicBezTo>
                    <a:pt x="20414" y="14465"/>
                    <a:pt x="18225" y="18420"/>
                    <a:pt x="16060" y="19901"/>
                  </a:cubicBezTo>
                  <a:cubicBezTo>
                    <a:pt x="16192" y="19671"/>
                    <a:pt x="16323" y="19394"/>
                    <a:pt x="16399" y="19114"/>
                  </a:cubicBezTo>
                  <a:cubicBezTo>
                    <a:pt x="16794" y="17795"/>
                    <a:pt x="16379" y="16383"/>
                    <a:pt x="15457" y="15966"/>
                  </a:cubicBezTo>
                  <a:cubicBezTo>
                    <a:pt x="15293" y="15898"/>
                    <a:pt x="15129" y="15866"/>
                    <a:pt x="14963" y="15866"/>
                  </a:cubicBezTo>
                  <a:cubicBezTo>
                    <a:pt x="14196" y="15866"/>
                    <a:pt x="13426" y="16574"/>
                    <a:pt x="13099" y="17659"/>
                  </a:cubicBezTo>
                  <a:cubicBezTo>
                    <a:pt x="12929" y="18259"/>
                    <a:pt x="12911" y="18884"/>
                    <a:pt x="13061" y="19487"/>
                  </a:cubicBezTo>
                  <a:cubicBezTo>
                    <a:pt x="11723" y="17217"/>
                    <a:pt x="13514" y="12151"/>
                    <a:pt x="13514" y="12151"/>
                  </a:cubicBezTo>
                  <a:lnTo>
                    <a:pt x="3261" y="5206"/>
                  </a:lnTo>
                  <a:lnTo>
                    <a:pt x="2697" y="4836"/>
                  </a:lnTo>
                  <a:cubicBezTo>
                    <a:pt x="452" y="3007"/>
                    <a:pt x="2544" y="0"/>
                    <a:pt x="2544"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4" name="Google Shape;1489;p55"/>
            <p:cNvSpPr/>
            <p:nvPr/>
          </p:nvSpPr>
          <p:spPr>
            <a:xfrm>
              <a:off x="1416739" y="1072471"/>
              <a:ext cx="150831" cy="86391"/>
            </a:xfrm>
            <a:custGeom>
              <a:avLst/>
              <a:gdLst/>
              <a:ahLst/>
              <a:cxnLst>
                <a:cxn ang="0">
                  <a:pos x="wd2" y="hd2"/>
                </a:cxn>
                <a:cxn ang="5400000">
                  <a:pos x="wd2" y="hd2"/>
                </a:cxn>
                <a:cxn ang="10800000">
                  <a:pos x="wd2" y="hd2"/>
                </a:cxn>
                <a:cxn ang="16200000">
                  <a:pos x="wd2" y="hd2"/>
                </a:cxn>
              </a:cxnLst>
              <a:rect l="0" t="0" r="r" b="b"/>
              <a:pathLst>
                <a:path w="21174" h="21600" fill="norm" stroke="1" extrusionOk="0">
                  <a:moveTo>
                    <a:pt x="14038" y="0"/>
                  </a:moveTo>
                  <a:cubicBezTo>
                    <a:pt x="9828" y="0"/>
                    <a:pt x="4532" y="5971"/>
                    <a:pt x="0" y="15856"/>
                  </a:cubicBezTo>
                  <a:cubicBezTo>
                    <a:pt x="764" y="14662"/>
                    <a:pt x="7689" y="3416"/>
                    <a:pt x="13232" y="3416"/>
                  </a:cubicBezTo>
                  <a:cubicBezTo>
                    <a:pt x="14853" y="3416"/>
                    <a:pt x="16355" y="4368"/>
                    <a:pt x="17552" y="6802"/>
                  </a:cubicBezTo>
                  <a:cubicBezTo>
                    <a:pt x="20284" y="12455"/>
                    <a:pt x="20997" y="17715"/>
                    <a:pt x="21048" y="21600"/>
                  </a:cubicBezTo>
                  <a:cubicBezTo>
                    <a:pt x="21600" y="12168"/>
                    <a:pt x="20335" y="4565"/>
                    <a:pt x="17280" y="1451"/>
                  </a:cubicBezTo>
                  <a:cubicBezTo>
                    <a:pt x="16312" y="469"/>
                    <a:pt x="15218" y="0"/>
                    <a:pt x="1403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5" name="Google Shape;1490;p55"/>
            <p:cNvSpPr/>
            <p:nvPr/>
          </p:nvSpPr>
          <p:spPr>
            <a:xfrm>
              <a:off x="802611" y="251734"/>
              <a:ext cx="742169" cy="701521"/>
            </a:xfrm>
            <a:custGeom>
              <a:avLst/>
              <a:gdLst/>
              <a:ahLst/>
              <a:cxnLst>
                <a:cxn ang="0">
                  <a:pos x="wd2" y="hd2"/>
                </a:cxn>
                <a:cxn ang="5400000">
                  <a:pos x="wd2" y="hd2"/>
                </a:cxn>
                <a:cxn ang="10800000">
                  <a:pos x="wd2" y="hd2"/>
                </a:cxn>
                <a:cxn ang="16200000">
                  <a:pos x="wd2" y="hd2"/>
                </a:cxn>
              </a:cxnLst>
              <a:rect l="0" t="0" r="r" b="b"/>
              <a:pathLst>
                <a:path w="20389" h="21600" fill="norm" stroke="1" extrusionOk="0">
                  <a:moveTo>
                    <a:pt x="15486" y="0"/>
                  </a:moveTo>
                  <a:cubicBezTo>
                    <a:pt x="15106" y="0"/>
                    <a:pt x="14777" y="117"/>
                    <a:pt x="14530" y="367"/>
                  </a:cubicBezTo>
                  <a:cubicBezTo>
                    <a:pt x="13769" y="1109"/>
                    <a:pt x="13983" y="2824"/>
                    <a:pt x="14935" y="4527"/>
                  </a:cubicBezTo>
                  <a:lnTo>
                    <a:pt x="14935" y="4538"/>
                  </a:lnTo>
                  <a:lnTo>
                    <a:pt x="0" y="19418"/>
                  </a:lnTo>
                  <a:lnTo>
                    <a:pt x="1734" y="21600"/>
                  </a:lnTo>
                  <a:lnTo>
                    <a:pt x="10837" y="12524"/>
                  </a:lnTo>
                  <a:lnTo>
                    <a:pt x="10078" y="12297"/>
                  </a:lnTo>
                  <a:lnTo>
                    <a:pt x="10185" y="12164"/>
                  </a:lnTo>
                  <a:lnTo>
                    <a:pt x="16464" y="5726"/>
                  </a:lnTo>
                  <a:cubicBezTo>
                    <a:pt x="16464" y="5726"/>
                    <a:pt x="18009" y="7289"/>
                    <a:pt x="19212" y="7289"/>
                  </a:cubicBezTo>
                  <a:cubicBezTo>
                    <a:pt x="19414" y="7289"/>
                    <a:pt x="19607" y="7245"/>
                    <a:pt x="19781" y="7140"/>
                  </a:cubicBezTo>
                  <a:cubicBezTo>
                    <a:pt x="21600" y="6038"/>
                    <a:pt x="18765" y="2008"/>
                    <a:pt x="18680" y="1841"/>
                  </a:cubicBezTo>
                  <a:cubicBezTo>
                    <a:pt x="18316" y="1433"/>
                    <a:pt x="17909" y="1074"/>
                    <a:pt x="17481" y="761"/>
                  </a:cubicBezTo>
                  <a:lnTo>
                    <a:pt x="17471" y="761"/>
                  </a:lnTo>
                  <a:cubicBezTo>
                    <a:pt x="17268" y="631"/>
                    <a:pt x="17064" y="499"/>
                    <a:pt x="16850" y="391"/>
                  </a:cubicBezTo>
                  <a:cubicBezTo>
                    <a:pt x="16363" y="136"/>
                    <a:pt x="15895" y="0"/>
                    <a:pt x="15486"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6" name="Google Shape;1491;p55"/>
            <p:cNvSpPr/>
            <p:nvPr/>
          </p:nvSpPr>
          <p:spPr>
            <a:xfrm>
              <a:off x="1459934" y="355293"/>
              <a:ext cx="41762" cy="49575"/>
            </a:xfrm>
            <a:custGeom>
              <a:avLst/>
              <a:gdLst/>
              <a:ahLst/>
              <a:cxnLst>
                <a:cxn ang="0">
                  <a:pos x="wd2" y="hd2"/>
                </a:cxn>
                <a:cxn ang="5400000">
                  <a:pos x="wd2" y="hd2"/>
                </a:cxn>
                <a:cxn ang="10800000">
                  <a:pos x="wd2" y="hd2"/>
                </a:cxn>
                <a:cxn ang="16200000">
                  <a:pos x="wd2" y="hd2"/>
                </a:cxn>
              </a:cxnLst>
              <a:rect l="0" t="0" r="r" b="b"/>
              <a:pathLst>
                <a:path w="19788" h="21600" fill="norm" stroke="1" extrusionOk="0">
                  <a:moveTo>
                    <a:pt x="9382" y="0"/>
                  </a:moveTo>
                  <a:cubicBezTo>
                    <a:pt x="8895" y="0"/>
                    <a:pt x="8437" y="26"/>
                    <a:pt x="7950" y="105"/>
                  </a:cubicBezTo>
                  <a:cubicBezTo>
                    <a:pt x="2421" y="948"/>
                    <a:pt x="-902" y="6375"/>
                    <a:pt x="215" y="12328"/>
                  </a:cubicBezTo>
                  <a:cubicBezTo>
                    <a:pt x="1218" y="17728"/>
                    <a:pt x="5601" y="21600"/>
                    <a:pt x="10414" y="21600"/>
                  </a:cubicBezTo>
                  <a:cubicBezTo>
                    <a:pt x="10872" y="21600"/>
                    <a:pt x="11359" y="21574"/>
                    <a:pt x="11846" y="21495"/>
                  </a:cubicBezTo>
                  <a:cubicBezTo>
                    <a:pt x="17174" y="20625"/>
                    <a:pt x="20698" y="15199"/>
                    <a:pt x="19581" y="9272"/>
                  </a:cubicBezTo>
                  <a:cubicBezTo>
                    <a:pt x="18578" y="3846"/>
                    <a:pt x="14195" y="0"/>
                    <a:pt x="938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7" name="Google Shape;1492;p55"/>
            <p:cNvSpPr/>
            <p:nvPr/>
          </p:nvSpPr>
          <p:spPr>
            <a:xfrm>
              <a:off x="1135152" y="311524"/>
              <a:ext cx="423760" cy="347013"/>
            </a:xfrm>
            <a:custGeom>
              <a:avLst/>
              <a:gdLst/>
              <a:ahLst/>
              <a:cxnLst>
                <a:cxn ang="0">
                  <a:pos x="wd2" y="hd2"/>
                </a:cxn>
                <a:cxn ang="5400000">
                  <a:pos x="wd2" y="hd2"/>
                </a:cxn>
                <a:cxn ang="10800000">
                  <a:pos x="wd2" y="hd2"/>
                </a:cxn>
                <a:cxn ang="16200000">
                  <a:pos x="wd2" y="hd2"/>
                </a:cxn>
              </a:cxnLst>
              <a:rect l="0" t="0" r="r" b="b"/>
              <a:pathLst>
                <a:path w="20501" h="21600" fill="norm" stroke="1" extrusionOk="0">
                  <a:moveTo>
                    <a:pt x="16808" y="0"/>
                  </a:moveTo>
                  <a:cubicBezTo>
                    <a:pt x="16922" y="245"/>
                    <a:pt x="19277" y="4241"/>
                    <a:pt x="19710" y="7394"/>
                  </a:cubicBezTo>
                  <a:cubicBezTo>
                    <a:pt x="19578" y="7127"/>
                    <a:pt x="19408" y="6886"/>
                    <a:pt x="19218" y="6691"/>
                  </a:cubicBezTo>
                  <a:cubicBezTo>
                    <a:pt x="18785" y="6247"/>
                    <a:pt x="18276" y="6028"/>
                    <a:pt x="17800" y="6028"/>
                  </a:cubicBezTo>
                  <a:cubicBezTo>
                    <a:pt x="17285" y="6028"/>
                    <a:pt x="16808" y="6284"/>
                    <a:pt x="16507" y="6789"/>
                  </a:cubicBezTo>
                  <a:cubicBezTo>
                    <a:pt x="15904" y="7756"/>
                    <a:pt x="16147" y="9310"/>
                    <a:pt x="17054" y="10205"/>
                  </a:cubicBezTo>
                  <a:cubicBezTo>
                    <a:pt x="17428" y="10616"/>
                    <a:pt x="17920" y="10834"/>
                    <a:pt x="18429" y="10860"/>
                  </a:cubicBezTo>
                  <a:cubicBezTo>
                    <a:pt x="18209" y="10947"/>
                    <a:pt x="17978" y="10988"/>
                    <a:pt x="17738" y="10988"/>
                  </a:cubicBezTo>
                  <a:cubicBezTo>
                    <a:pt x="15621" y="10988"/>
                    <a:pt x="12927" y="7854"/>
                    <a:pt x="12927" y="7854"/>
                  </a:cubicBezTo>
                  <a:lnTo>
                    <a:pt x="4278" y="18010"/>
                  </a:lnTo>
                  <a:lnTo>
                    <a:pt x="3807" y="18567"/>
                  </a:lnTo>
                  <a:cubicBezTo>
                    <a:pt x="3319" y="19052"/>
                    <a:pt x="2857" y="19237"/>
                    <a:pt x="2430" y="19237"/>
                  </a:cubicBezTo>
                  <a:cubicBezTo>
                    <a:pt x="1005" y="19237"/>
                    <a:pt x="22" y="17137"/>
                    <a:pt x="22" y="17137"/>
                  </a:cubicBezTo>
                  <a:cubicBezTo>
                    <a:pt x="-270" y="21401"/>
                    <a:pt x="2412" y="21600"/>
                    <a:pt x="2918" y="21600"/>
                  </a:cubicBezTo>
                  <a:cubicBezTo>
                    <a:pt x="2971" y="21600"/>
                    <a:pt x="2997" y="21596"/>
                    <a:pt x="2997" y="21596"/>
                  </a:cubicBezTo>
                  <a:lnTo>
                    <a:pt x="13284" y="9840"/>
                  </a:lnTo>
                  <a:cubicBezTo>
                    <a:pt x="14922" y="11575"/>
                    <a:pt x="16644" y="12550"/>
                    <a:pt x="18004" y="12550"/>
                  </a:cubicBezTo>
                  <a:cubicBezTo>
                    <a:pt x="18680" y="12550"/>
                    <a:pt x="19265" y="12313"/>
                    <a:pt x="19710" y="11805"/>
                  </a:cubicBezTo>
                  <a:cubicBezTo>
                    <a:pt x="21330" y="9916"/>
                    <a:pt x="20388" y="5091"/>
                    <a:pt x="17563" y="1020"/>
                  </a:cubicBezTo>
                  <a:cubicBezTo>
                    <a:pt x="17317" y="655"/>
                    <a:pt x="17071" y="316"/>
                    <a:pt x="1680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8" name="Google Shape;1493;p55"/>
            <p:cNvSpPr/>
            <p:nvPr/>
          </p:nvSpPr>
          <p:spPr>
            <a:xfrm>
              <a:off x="1314736" y="251371"/>
              <a:ext cx="101217" cy="147028"/>
            </a:xfrm>
            <a:custGeom>
              <a:avLst/>
              <a:gdLst/>
              <a:ahLst/>
              <a:cxnLst>
                <a:cxn ang="0">
                  <a:pos x="wd2" y="hd2"/>
                </a:cxn>
                <a:cxn ang="5400000">
                  <a:pos x="wd2" y="hd2"/>
                </a:cxn>
                <a:cxn ang="10800000">
                  <a:pos x="wd2" y="hd2"/>
                </a:cxn>
                <a:cxn ang="16200000">
                  <a:pos x="wd2" y="hd2"/>
                </a:cxn>
              </a:cxnLst>
              <a:rect l="0" t="0" r="r" b="b"/>
              <a:pathLst>
                <a:path w="18717" h="21600" fill="norm" stroke="1" extrusionOk="0">
                  <a:moveTo>
                    <a:pt x="9538" y="0"/>
                  </a:moveTo>
                  <a:cubicBezTo>
                    <a:pt x="6978" y="0"/>
                    <a:pt x="4764" y="560"/>
                    <a:pt x="3098" y="1741"/>
                  </a:cubicBezTo>
                  <a:cubicBezTo>
                    <a:pt x="-2022" y="5347"/>
                    <a:pt x="-580" y="13527"/>
                    <a:pt x="5826" y="21600"/>
                  </a:cubicBezTo>
                  <a:cubicBezTo>
                    <a:pt x="5178" y="20339"/>
                    <a:pt x="-2883" y="5693"/>
                    <a:pt x="6911" y="2549"/>
                  </a:cubicBezTo>
                  <a:cubicBezTo>
                    <a:pt x="9695" y="1643"/>
                    <a:pt x="12132" y="1314"/>
                    <a:pt x="14223" y="1314"/>
                  </a:cubicBezTo>
                  <a:cubicBezTo>
                    <a:pt x="15967" y="1314"/>
                    <a:pt x="17476" y="1545"/>
                    <a:pt x="18717" y="1856"/>
                  </a:cubicBezTo>
                  <a:cubicBezTo>
                    <a:pt x="15441" y="648"/>
                    <a:pt x="12288" y="0"/>
                    <a:pt x="953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9" name="Google Shape;1494;p55"/>
            <p:cNvSpPr/>
            <p:nvPr/>
          </p:nvSpPr>
          <p:spPr>
            <a:xfrm>
              <a:off x="529010" y="888627"/>
              <a:ext cx="239323" cy="724313"/>
            </a:xfrm>
            <a:custGeom>
              <a:avLst/>
              <a:gdLst/>
              <a:ahLst/>
              <a:cxnLst>
                <a:cxn ang="0">
                  <a:pos x="wd2" y="hd2"/>
                </a:cxn>
                <a:cxn ang="5400000">
                  <a:pos x="wd2" y="hd2"/>
                </a:cxn>
                <a:cxn ang="10800000">
                  <a:pos x="wd2" y="hd2"/>
                </a:cxn>
                <a:cxn ang="16200000">
                  <a:pos x="wd2" y="hd2"/>
                </a:cxn>
              </a:cxnLst>
              <a:rect l="0" t="0" r="r" b="b"/>
              <a:pathLst>
                <a:path w="19783" h="21600" fill="norm" stroke="1" extrusionOk="0">
                  <a:moveTo>
                    <a:pt x="13476" y="0"/>
                  </a:moveTo>
                  <a:lnTo>
                    <a:pt x="9293" y="10673"/>
                  </a:lnTo>
                  <a:lnTo>
                    <a:pt x="11027" y="10383"/>
                  </a:lnTo>
                  <a:lnTo>
                    <a:pt x="11027" y="10521"/>
                  </a:lnTo>
                  <a:lnTo>
                    <a:pt x="8388" y="17989"/>
                  </a:lnTo>
                  <a:cubicBezTo>
                    <a:pt x="8388" y="17989"/>
                    <a:pt x="8253" y="17987"/>
                    <a:pt x="8014" y="17987"/>
                  </a:cubicBezTo>
                  <a:cubicBezTo>
                    <a:pt x="6549" y="17987"/>
                    <a:pt x="1267" y="18056"/>
                    <a:pt x="212" y="19035"/>
                  </a:cubicBezTo>
                  <a:cubicBezTo>
                    <a:pt x="-1652" y="20729"/>
                    <a:pt x="9353" y="21530"/>
                    <a:pt x="9743" y="21589"/>
                  </a:cubicBezTo>
                  <a:cubicBezTo>
                    <a:pt x="10138" y="21596"/>
                    <a:pt x="10537" y="21600"/>
                    <a:pt x="10932" y="21600"/>
                  </a:cubicBezTo>
                  <a:cubicBezTo>
                    <a:pt x="11792" y="21600"/>
                    <a:pt x="12651" y="21582"/>
                    <a:pt x="13506" y="21542"/>
                  </a:cubicBezTo>
                  <a:cubicBezTo>
                    <a:pt x="14086" y="21508"/>
                    <a:pt x="14665" y="21472"/>
                    <a:pt x="15215" y="21414"/>
                  </a:cubicBezTo>
                  <a:cubicBezTo>
                    <a:pt x="17659" y="21171"/>
                    <a:pt x="19368" y="20706"/>
                    <a:pt x="19593" y="20102"/>
                  </a:cubicBezTo>
                  <a:cubicBezTo>
                    <a:pt x="19948" y="19220"/>
                    <a:pt x="17114" y="18303"/>
                    <a:pt x="12926" y="17837"/>
                  </a:cubicBezTo>
                  <a:lnTo>
                    <a:pt x="12896" y="17837"/>
                  </a:lnTo>
                  <a:lnTo>
                    <a:pt x="19783" y="337"/>
                  </a:lnTo>
                  <a:lnTo>
                    <a:pt x="13476"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0" name="Google Shape;1495;p55"/>
            <p:cNvSpPr/>
            <p:nvPr/>
          </p:nvSpPr>
          <p:spPr>
            <a:xfrm>
              <a:off x="593002" y="1550428"/>
              <a:ext cx="37729" cy="36637"/>
            </a:xfrm>
            <a:custGeom>
              <a:avLst/>
              <a:gdLst/>
              <a:ahLst/>
              <a:cxnLst>
                <a:cxn ang="0">
                  <a:pos x="wd2" y="hd2"/>
                </a:cxn>
                <a:cxn ang="5400000">
                  <a:pos x="wd2" y="hd2"/>
                </a:cxn>
                <a:cxn ang="10800000">
                  <a:pos x="wd2" y="hd2"/>
                </a:cxn>
                <a:cxn ang="16200000">
                  <a:pos x="wd2" y="hd2"/>
                </a:cxn>
              </a:cxnLst>
              <a:rect l="0" t="0" r="r" b="b"/>
              <a:pathLst>
                <a:path w="19039" h="21600" fill="norm" stroke="1" extrusionOk="0">
                  <a:moveTo>
                    <a:pt x="7782" y="0"/>
                  </a:moveTo>
                  <a:cubicBezTo>
                    <a:pt x="5371" y="0"/>
                    <a:pt x="3114" y="1034"/>
                    <a:pt x="1619" y="3101"/>
                  </a:cubicBezTo>
                  <a:cubicBezTo>
                    <a:pt x="-1310" y="7485"/>
                    <a:pt x="-151" y="14115"/>
                    <a:pt x="4182" y="18499"/>
                  </a:cubicBezTo>
                  <a:cubicBezTo>
                    <a:pt x="6348" y="20566"/>
                    <a:pt x="8910" y="21600"/>
                    <a:pt x="11290" y="21600"/>
                  </a:cubicBezTo>
                  <a:cubicBezTo>
                    <a:pt x="13670" y="21600"/>
                    <a:pt x="15866" y="20566"/>
                    <a:pt x="17361" y="18499"/>
                  </a:cubicBezTo>
                  <a:cubicBezTo>
                    <a:pt x="20290" y="14115"/>
                    <a:pt x="19314" y="7485"/>
                    <a:pt x="14982" y="3101"/>
                  </a:cubicBezTo>
                  <a:cubicBezTo>
                    <a:pt x="12846" y="1034"/>
                    <a:pt x="10222" y="0"/>
                    <a:pt x="778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1" name="Google Shape;1496;p55"/>
            <p:cNvSpPr/>
            <p:nvPr/>
          </p:nvSpPr>
          <p:spPr>
            <a:xfrm>
              <a:off x="509842" y="1232616"/>
              <a:ext cx="207525" cy="379538"/>
            </a:xfrm>
            <a:custGeom>
              <a:avLst/>
              <a:gdLst/>
              <a:ahLst/>
              <a:cxnLst>
                <a:cxn ang="0">
                  <a:pos x="wd2" y="hd2"/>
                </a:cxn>
                <a:cxn ang="5400000">
                  <a:pos x="wd2" y="hd2"/>
                </a:cxn>
                <a:cxn ang="10800000">
                  <a:pos x="wd2" y="hd2"/>
                </a:cxn>
                <a:cxn ang="16200000">
                  <a:pos x="wd2" y="hd2"/>
                </a:cxn>
              </a:cxnLst>
              <a:rect l="0" t="0" r="r" b="b"/>
              <a:pathLst>
                <a:path w="21117" h="21600" fill="norm" stroke="1" extrusionOk="0">
                  <a:moveTo>
                    <a:pt x="16866" y="0"/>
                  </a:moveTo>
                  <a:cubicBezTo>
                    <a:pt x="14885" y="0"/>
                    <a:pt x="13390" y="791"/>
                    <a:pt x="13390" y="791"/>
                  </a:cubicBezTo>
                  <a:lnTo>
                    <a:pt x="10099" y="13821"/>
                  </a:lnTo>
                  <a:cubicBezTo>
                    <a:pt x="4672" y="13890"/>
                    <a:pt x="428" y="15018"/>
                    <a:pt x="34" y="16704"/>
                  </a:cubicBezTo>
                  <a:cubicBezTo>
                    <a:pt x="-483" y="18786"/>
                    <a:pt x="4906" y="20936"/>
                    <a:pt x="12116" y="21511"/>
                  </a:cubicBezTo>
                  <a:cubicBezTo>
                    <a:pt x="12756" y="21555"/>
                    <a:pt x="13347" y="21579"/>
                    <a:pt x="13981" y="21600"/>
                  </a:cubicBezTo>
                  <a:cubicBezTo>
                    <a:pt x="13624" y="21535"/>
                    <a:pt x="7084" y="20736"/>
                    <a:pt x="3799" y="19209"/>
                  </a:cubicBezTo>
                  <a:cubicBezTo>
                    <a:pt x="4156" y="19260"/>
                    <a:pt x="4488" y="19302"/>
                    <a:pt x="4839" y="19302"/>
                  </a:cubicBezTo>
                  <a:cubicBezTo>
                    <a:pt x="4912" y="19302"/>
                    <a:pt x="4986" y="19298"/>
                    <a:pt x="5066" y="19295"/>
                  </a:cubicBezTo>
                  <a:cubicBezTo>
                    <a:pt x="7047" y="19274"/>
                    <a:pt x="8591" y="18497"/>
                    <a:pt x="8511" y="17568"/>
                  </a:cubicBezTo>
                  <a:cubicBezTo>
                    <a:pt x="8474" y="16663"/>
                    <a:pt x="6943" y="15971"/>
                    <a:pt x="5042" y="15971"/>
                  </a:cubicBezTo>
                  <a:cubicBezTo>
                    <a:pt x="4986" y="15971"/>
                    <a:pt x="4925" y="15971"/>
                    <a:pt x="4869" y="15971"/>
                  </a:cubicBezTo>
                  <a:cubicBezTo>
                    <a:pt x="3996" y="15971"/>
                    <a:pt x="3165" y="16150"/>
                    <a:pt x="2488" y="16436"/>
                  </a:cubicBezTo>
                  <a:cubicBezTo>
                    <a:pt x="4291" y="14829"/>
                    <a:pt x="10419" y="14729"/>
                    <a:pt x="11938" y="14729"/>
                  </a:cubicBezTo>
                  <a:cubicBezTo>
                    <a:pt x="12153" y="14729"/>
                    <a:pt x="12276" y="14729"/>
                    <a:pt x="12276" y="14729"/>
                  </a:cubicBezTo>
                  <a:lnTo>
                    <a:pt x="14811" y="3626"/>
                  </a:lnTo>
                  <a:lnTo>
                    <a:pt x="14971" y="3007"/>
                  </a:lnTo>
                  <a:cubicBezTo>
                    <a:pt x="15482" y="1596"/>
                    <a:pt x="17340" y="1283"/>
                    <a:pt x="18878" y="1283"/>
                  </a:cubicBezTo>
                  <a:cubicBezTo>
                    <a:pt x="20096" y="1283"/>
                    <a:pt x="21117" y="1476"/>
                    <a:pt x="21117" y="1476"/>
                  </a:cubicBezTo>
                  <a:cubicBezTo>
                    <a:pt x="19684" y="344"/>
                    <a:pt x="18170" y="0"/>
                    <a:pt x="1686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2" name="Google Shape;1497;p55"/>
            <p:cNvSpPr/>
            <p:nvPr/>
          </p:nvSpPr>
          <p:spPr>
            <a:xfrm>
              <a:off x="685807" y="1486406"/>
              <a:ext cx="80594" cy="120307"/>
            </a:xfrm>
            <a:custGeom>
              <a:avLst/>
              <a:gdLst/>
              <a:ahLst/>
              <a:cxnLst>
                <a:cxn ang="0">
                  <a:pos x="wd2" y="hd2"/>
                </a:cxn>
                <a:cxn ang="5400000">
                  <a:pos x="wd2" y="hd2"/>
                </a:cxn>
                <a:cxn ang="10800000">
                  <a:pos x="wd2" y="hd2"/>
                </a:cxn>
                <a:cxn ang="16200000">
                  <a:pos x="wd2" y="hd2"/>
                </a:cxn>
              </a:cxnLst>
              <a:rect l="0" t="0" r="r" b="b"/>
              <a:pathLst>
                <a:path w="20136" h="21600" fill="norm" stroke="1" extrusionOk="0">
                  <a:moveTo>
                    <a:pt x="0" y="0"/>
                  </a:moveTo>
                  <a:cubicBezTo>
                    <a:pt x="1646" y="630"/>
                    <a:pt x="21600" y="7620"/>
                    <a:pt x="16147" y="15033"/>
                  </a:cubicBezTo>
                  <a:cubicBezTo>
                    <a:pt x="13428" y="18876"/>
                    <a:pt x="9818" y="20764"/>
                    <a:pt x="6903" y="21600"/>
                  </a:cubicBezTo>
                  <a:cubicBezTo>
                    <a:pt x="14304" y="20135"/>
                    <a:pt x="19364" y="17269"/>
                    <a:pt x="20044" y="13633"/>
                  </a:cubicBezTo>
                  <a:cubicBezTo>
                    <a:pt x="21117" y="8314"/>
                    <a:pt x="12643" y="2866"/>
                    <a:pt x="0"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3" name="Google Shape;1498;p55"/>
            <p:cNvSpPr/>
            <p:nvPr/>
          </p:nvSpPr>
          <p:spPr>
            <a:xfrm>
              <a:off x="832235" y="1046354"/>
              <a:ext cx="289764" cy="420829"/>
            </a:xfrm>
            <a:custGeom>
              <a:avLst/>
              <a:gdLst/>
              <a:ahLst/>
              <a:cxnLst>
                <a:cxn ang="0">
                  <a:pos x="wd2" y="hd2"/>
                </a:cxn>
                <a:cxn ang="5400000">
                  <a:pos x="wd2" y="hd2"/>
                </a:cxn>
                <a:cxn ang="10800000">
                  <a:pos x="wd2" y="hd2"/>
                </a:cxn>
                <a:cxn ang="16200000">
                  <a:pos x="wd2" y="hd2"/>
                </a:cxn>
              </a:cxnLst>
              <a:rect l="0" t="0" r="r" b="b"/>
              <a:pathLst>
                <a:path w="21345" h="21600" fill="norm" stroke="1" extrusionOk="0">
                  <a:moveTo>
                    <a:pt x="3100" y="0"/>
                  </a:moveTo>
                  <a:lnTo>
                    <a:pt x="0" y="1161"/>
                  </a:lnTo>
                  <a:lnTo>
                    <a:pt x="7887" y="11394"/>
                  </a:lnTo>
                  <a:lnTo>
                    <a:pt x="8377" y="10733"/>
                  </a:lnTo>
                  <a:lnTo>
                    <a:pt x="8520" y="10854"/>
                  </a:lnTo>
                  <a:lnTo>
                    <a:pt x="14171" y="17948"/>
                  </a:lnTo>
                  <a:cubicBezTo>
                    <a:pt x="14171" y="17948"/>
                    <a:pt x="10956" y="19468"/>
                    <a:pt x="11446" y="20728"/>
                  </a:cubicBezTo>
                  <a:cubicBezTo>
                    <a:pt x="11691" y="21380"/>
                    <a:pt x="12510" y="21600"/>
                    <a:pt x="13499" y="21600"/>
                  </a:cubicBezTo>
                  <a:cubicBezTo>
                    <a:pt x="15401" y="21600"/>
                    <a:pt x="17921" y="20787"/>
                    <a:pt x="18073" y="20747"/>
                  </a:cubicBezTo>
                  <a:cubicBezTo>
                    <a:pt x="18674" y="20486"/>
                    <a:pt x="19222" y="20188"/>
                    <a:pt x="19734" y="19847"/>
                  </a:cubicBezTo>
                  <a:cubicBezTo>
                    <a:pt x="19966" y="19689"/>
                    <a:pt x="20197" y="19509"/>
                    <a:pt x="20398" y="19347"/>
                  </a:cubicBezTo>
                  <a:cubicBezTo>
                    <a:pt x="21257" y="18568"/>
                    <a:pt x="21600" y="17768"/>
                    <a:pt x="21141" y="17188"/>
                  </a:cubicBezTo>
                  <a:cubicBezTo>
                    <a:pt x="20745" y="16685"/>
                    <a:pt x="19827" y="16424"/>
                    <a:pt x="18656" y="16424"/>
                  </a:cubicBezTo>
                  <a:cubicBezTo>
                    <a:pt x="17877" y="16424"/>
                    <a:pt x="16991" y="16539"/>
                    <a:pt x="16064" y="16769"/>
                  </a:cubicBezTo>
                  <a:lnTo>
                    <a:pt x="310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4" name="Google Shape;1499;p55"/>
            <p:cNvSpPr/>
            <p:nvPr/>
          </p:nvSpPr>
          <p:spPr>
            <a:xfrm>
              <a:off x="1034995" y="1430909"/>
              <a:ext cx="21576" cy="21281"/>
            </a:xfrm>
            <a:custGeom>
              <a:avLst/>
              <a:gdLst/>
              <a:ahLst/>
              <a:cxnLst>
                <a:cxn ang="0">
                  <a:pos x="wd2" y="hd2"/>
                </a:cxn>
                <a:cxn ang="5400000">
                  <a:pos x="wd2" y="hd2"/>
                </a:cxn>
                <a:cxn ang="10800000">
                  <a:pos x="wd2" y="hd2"/>
                </a:cxn>
                <a:cxn ang="16200000">
                  <a:pos x="wd2" y="hd2"/>
                </a:cxn>
              </a:cxnLst>
              <a:rect l="0" t="0" r="r" b="b"/>
              <a:pathLst>
                <a:path w="18575" h="21600" fill="norm" stroke="1" extrusionOk="0">
                  <a:moveTo>
                    <a:pt x="9226" y="0"/>
                  </a:moveTo>
                  <a:cubicBezTo>
                    <a:pt x="7404" y="0"/>
                    <a:pt x="5478" y="675"/>
                    <a:pt x="3813" y="2148"/>
                  </a:cubicBezTo>
                  <a:cubicBezTo>
                    <a:pt x="-2589" y="7670"/>
                    <a:pt x="-559" y="19575"/>
                    <a:pt x="7144" y="21539"/>
                  </a:cubicBezTo>
                  <a:cubicBezTo>
                    <a:pt x="7560" y="21600"/>
                    <a:pt x="7977" y="21600"/>
                    <a:pt x="8393" y="21600"/>
                  </a:cubicBezTo>
                  <a:cubicBezTo>
                    <a:pt x="13286" y="21600"/>
                    <a:pt x="17606" y="17489"/>
                    <a:pt x="18543" y="11659"/>
                  </a:cubicBezTo>
                  <a:cubicBezTo>
                    <a:pt x="19011" y="4970"/>
                    <a:pt x="14327" y="0"/>
                    <a:pt x="922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5" name="Google Shape;1500;p55"/>
            <p:cNvSpPr/>
            <p:nvPr/>
          </p:nvSpPr>
          <p:spPr>
            <a:xfrm>
              <a:off x="939306" y="1243559"/>
              <a:ext cx="138267" cy="2292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411" y="0"/>
                  </a:moveTo>
                  <a:cubicBezTo>
                    <a:pt x="661" y="0"/>
                    <a:pt x="0" y="2335"/>
                    <a:pt x="0" y="2335"/>
                  </a:cubicBezTo>
                  <a:lnTo>
                    <a:pt x="10710" y="14332"/>
                  </a:lnTo>
                  <a:cubicBezTo>
                    <a:pt x="6574" y="16240"/>
                    <a:pt x="4439" y="18621"/>
                    <a:pt x="5846" y="20199"/>
                  </a:cubicBezTo>
                  <a:cubicBezTo>
                    <a:pt x="6677" y="21133"/>
                    <a:pt x="8623" y="21600"/>
                    <a:pt x="11116" y="21600"/>
                  </a:cubicBezTo>
                  <a:cubicBezTo>
                    <a:pt x="13723" y="21600"/>
                    <a:pt x="16934" y="21087"/>
                    <a:pt x="20079" y="20056"/>
                  </a:cubicBezTo>
                  <a:cubicBezTo>
                    <a:pt x="20627" y="19868"/>
                    <a:pt x="21109" y="19686"/>
                    <a:pt x="21600" y="19504"/>
                  </a:cubicBezTo>
                  <a:cubicBezTo>
                    <a:pt x="21307" y="19572"/>
                    <a:pt x="15792" y="21013"/>
                    <a:pt x="11749" y="21013"/>
                  </a:cubicBezTo>
                  <a:cubicBezTo>
                    <a:pt x="11598" y="21013"/>
                    <a:pt x="11456" y="21013"/>
                    <a:pt x="11315" y="21008"/>
                  </a:cubicBezTo>
                  <a:cubicBezTo>
                    <a:pt x="11683" y="20899"/>
                    <a:pt x="12051" y="20785"/>
                    <a:pt x="12410" y="20643"/>
                  </a:cubicBezTo>
                  <a:cubicBezTo>
                    <a:pt x="13874" y="19942"/>
                    <a:pt x="14299" y="18769"/>
                    <a:pt x="13326" y="18000"/>
                  </a:cubicBezTo>
                  <a:cubicBezTo>
                    <a:pt x="12816" y="17618"/>
                    <a:pt x="12033" y="17425"/>
                    <a:pt x="11183" y="17425"/>
                  </a:cubicBezTo>
                  <a:cubicBezTo>
                    <a:pt x="10399" y="17425"/>
                    <a:pt x="9558" y="17590"/>
                    <a:pt x="8821" y="17926"/>
                  </a:cubicBezTo>
                  <a:cubicBezTo>
                    <a:pt x="8151" y="18222"/>
                    <a:pt x="7726" y="18661"/>
                    <a:pt x="7480" y="19139"/>
                  </a:cubicBezTo>
                  <a:cubicBezTo>
                    <a:pt x="7244" y="16901"/>
                    <a:pt x="13326" y="14366"/>
                    <a:pt x="13326" y="14366"/>
                  </a:cubicBezTo>
                  <a:lnTo>
                    <a:pt x="3957" y="4204"/>
                  </a:lnTo>
                  <a:lnTo>
                    <a:pt x="3466" y="3651"/>
                  </a:lnTo>
                  <a:cubicBezTo>
                    <a:pt x="1643" y="1196"/>
                    <a:pt x="6696" y="239"/>
                    <a:pt x="6696" y="239"/>
                  </a:cubicBezTo>
                  <a:cubicBezTo>
                    <a:pt x="5827" y="68"/>
                    <a:pt x="5072" y="0"/>
                    <a:pt x="441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6" name="Google Shape;1501;p55"/>
            <p:cNvSpPr/>
            <p:nvPr/>
          </p:nvSpPr>
          <p:spPr>
            <a:xfrm>
              <a:off x="1050668" y="1366464"/>
              <a:ext cx="71401" cy="56828"/>
            </a:xfrm>
            <a:custGeom>
              <a:avLst/>
              <a:gdLst/>
              <a:ahLst/>
              <a:cxnLst>
                <a:cxn ang="0">
                  <a:pos x="wd2" y="hd2"/>
                </a:cxn>
                <a:cxn ang="5400000">
                  <a:pos x="wd2" y="hd2"/>
                </a:cxn>
                <a:cxn ang="10800000">
                  <a:pos x="wd2" y="hd2"/>
                </a:cxn>
                <a:cxn ang="16200000">
                  <a:pos x="wd2" y="hd2"/>
                </a:cxn>
              </a:cxnLst>
              <a:rect l="0" t="0" r="r" b="b"/>
              <a:pathLst>
                <a:path w="20622" h="21600" fill="norm" stroke="1" extrusionOk="0">
                  <a:moveTo>
                    <a:pt x="10075" y="0"/>
                  </a:moveTo>
                  <a:cubicBezTo>
                    <a:pt x="7054" y="0"/>
                    <a:pt x="3597" y="781"/>
                    <a:pt x="0" y="2367"/>
                  </a:cubicBezTo>
                  <a:cubicBezTo>
                    <a:pt x="576" y="2229"/>
                    <a:pt x="3632" y="1517"/>
                    <a:pt x="7089" y="1517"/>
                  </a:cubicBezTo>
                  <a:cubicBezTo>
                    <a:pt x="11961" y="1517"/>
                    <a:pt x="17619" y="2918"/>
                    <a:pt x="18335" y="9329"/>
                  </a:cubicBezTo>
                  <a:cubicBezTo>
                    <a:pt x="19016" y="13466"/>
                    <a:pt x="18457" y="17763"/>
                    <a:pt x="16885" y="21600"/>
                  </a:cubicBezTo>
                  <a:cubicBezTo>
                    <a:pt x="20360" y="15832"/>
                    <a:pt x="21600" y="9904"/>
                    <a:pt x="19801" y="5607"/>
                  </a:cubicBezTo>
                  <a:cubicBezTo>
                    <a:pt x="18300" y="1861"/>
                    <a:pt x="14703" y="0"/>
                    <a:pt x="10075"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7" name="Google Shape;1502;p55"/>
            <p:cNvSpPr/>
            <p:nvPr/>
          </p:nvSpPr>
          <p:spPr>
            <a:xfrm>
              <a:off x="1053812" y="763667"/>
              <a:ext cx="452601" cy="162685"/>
            </a:xfrm>
            <a:custGeom>
              <a:avLst/>
              <a:gdLst/>
              <a:ahLst/>
              <a:cxnLst>
                <a:cxn ang="0">
                  <a:pos x="wd2" y="hd2"/>
                </a:cxn>
                <a:cxn ang="5400000">
                  <a:pos x="wd2" y="hd2"/>
                </a:cxn>
                <a:cxn ang="10800000">
                  <a:pos x="wd2" y="hd2"/>
                </a:cxn>
                <a:cxn ang="16200000">
                  <a:pos x="wd2" y="hd2"/>
                </a:cxn>
              </a:cxnLst>
              <a:rect l="0" t="0" r="r" b="b"/>
              <a:pathLst>
                <a:path w="21586" h="21600" fill="norm" stroke="1" extrusionOk="0">
                  <a:moveTo>
                    <a:pt x="389" y="0"/>
                  </a:moveTo>
                  <a:lnTo>
                    <a:pt x="0" y="6301"/>
                  </a:lnTo>
                  <a:lnTo>
                    <a:pt x="10623" y="11478"/>
                  </a:lnTo>
                  <a:lnTo>
                    <a:pt x="10346" y="9720"/>
                  </a:lnTo>
                  <a:lnTo>
                    <a:pt x="10476" y="9720"/>
                  </a:lnTo>
                  <a:lnTo>
                    <a:pt x="17924" y="13027"/>
                  </a:lnTo>
                  <a:cubicBezTo>
                    <a:pt x="17924" y="13027"/>
                    <a:pt x="17756" y="20003"/>
                    <a:pt x="18869" y="21351"/>
                  </a:cubicBezTo>
                  <a:cubicBezTo>
                    <a:pt x="19014" y="21520"/>
                    <a:pt x="19149" y="21600"/>
                    <a:pt x="19282" y="21600"/>
                  </a:cubicBezTo>
                  <a:cubicBezTo>
                    <a:pt x="20712" y="21600"/>
                    <a:pt x="21493" y="12369"/>
                    <a:pt x="21545" y="11992"/>
                  </a:cubicBezTo>
                  <a:cubicBezTo>
                    <a:pt x="21600" y="10748"/>
                    <a:pt x="21600" y="9456"/>
                    <a:pt x="21545" y="8219"/>
                  </a:cubicBezTo>
                  <a:cubicBezTo>
                    <a:pt x="21525" y="7649"/>
                    <a:pt x="21490" y="7031"/>
                    <a:pt x="21433" y="6510"/>
                  </a:cubicBezTo>
                  <a:cubicBezTo>
                    <a:pt x="21228" y="4029"/>
                    <a:pt x="20764" y="2272"/>
                    <a:pt x="20170" y="1959"/>
                  </a:cubicBezTo>
                  <a:cubicBezTo>
                    <a:pt x="20112" y="1934"/>
                    <a:pt x="20054" y="1918"/>
                    <a:pt x="19994" y="1918"/>
                  </a:cubicBezTo>
                  <a:cubicBezTo>
                    <a:pt x="19172" y="1918"/>
                    <a:pt x="18316" y="4567"/>
                    <a:pt x="17831" y="8420"/>
                  </a:cubicBezTo>
                  <a:lnTo>
                    <a:pt x="389"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8" name="Google Shape;1503;p55"/>
            <p:cNvSpPr/>
            <p:nvPr/>
          </p:nvSpPr>
          <p:spPr>
            <a:xfrm>
              <a:off x="1468175" y="862813"/>
              <a:ext cx="20925" cy="21644"/>
            </a:xfrm>
            <a:custGeom>
              <a:avLst/>
              <a:gdLst/>
              <a:ahLst/>
              <a:cxnLst>
                <a:cxn ang="0">
                  <a:pos x="wd2" y="hd2"/>
                </a:cxn>
                <a:cxn ang="5400000">
                  <a:pos x="wd2" y="hd2"/>
                </a:cxn>
                <a:cxn ang="10800000">
                  <a:pos x="wd2" y="hd2"/>
                </a:cxn>
                <a:cxn ang="16200000">
                  <a:pos x="wd2" y="hd2"/>
                </a:cxn>
              </a:cxnLst>
              <a:rect l="0" t="0" r="r" b="b"/>
              <a:pathLst>
                <a:path w="20095" h="21600" fill="norm" stroke="1" extrusionOk="0">
                  <a:moveTo>
                    <a:pt x="10232" y="0"/>
                  </a:moveTo>
                  <a:cubicBezTo>
                    <a:pt x="5064" y="0"/>
                    <a:pt x="245" y="4223"/>
                    <a:pt x="12" y="10619"/>
                  </a:cubicBezTo>
                  <a:cubicBezTo>
                    <a:pt x="-278" y="17015"/>
                    <a:pt x="4774" y="21600"/>
                    <a:pt x="10290" y="21600"/>
                  </a:cubicBezTo>
                  <a:cubicBezTo>
                    <a:pt x="12496" y="21600"/>
                    <a:pt x="14761" y="20816"/>
                    <a:pt x="16793" y="19187"/>
                  </a:cubicBezTo>
                  <a:cubicBezTo>
                    <a:pt x="20916" y="14903"/>
                    <a:pt x="21322" y="7482"/>
                    <a:pt x="17199" y="2836"/>
                  </a:cubicBezTo>
                  <a:cubicBezTo>
                    <a:pt x="15051" y="905"/>
                    <a:pt x="12612" y="0"/>
                    <a:pt x="1023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9" name="Google Shape;1504;p55"/>
            <p:cNvSpPr/>
            <p:nvPr/>
          </p:nvSpPr>
          <p:spPr>
            <a:xfrm>
              <a:off x="1268625" y="802600"/>
              <a:ext cx="236927" cy="135783"/>
            </a:xfrm>
            <a:custGeom>
              <a:avLst/>
              <a:gdLst/>
              <a:ahLst/>
              <a:cxnLst>
                <a:cxn ang="0">
                  <a:pos x="wd2" y="hd2"/>
                </a:cxn>
                <a:cxn ang="5400000">
                  <a:pos x="wd2" y="hd2"/>
                </a:cxn>
                <a:cxn ang="10800000">
                  <a:pos x="wd2" y="hd2"/>
                </a:cxn>
                <a:cxn ang="16200000">
                  <a:pos x="wd2" y="hd2"/>
                </a:cxn>
              </a:cxnLst>
              <a:rect l="0" t="0" r="r" b="b"/>
              <a:pathLst>
                <a:path w="20309" h="21600" fill="norm" stroke="1" extrusionOk="0">
                  <a:moveTo>
                    <a:pt x="1482" y="0"/>
                  </a:moveTo>
                  <a:cubicBezTo>
                    <a:pt x="-1291" y="3404"/>
                    <a:pt x="678" y="7559"/>
                    <a:pt x="678" y="7559"/>
                  </a:cubicBezTo>
                  <a:lnTo>
                    <a:pt x="12898" y="11521"/>
                  </a:lnTo>
                  <a:cubicBezTo>
                    <a:pt x="12862" y="16849"/>
                    <a:pt x="13867" y="20994"/>
                    <a:pt x="15432" y="21552"/>
                  </a:cubicBezTo>
                  <a:cubicBezTo>
                    <a:pt x="15541" y="21590"/>
                    <a:pt x="15650" y="21600"/>
                    <a:pt x="15754" y="21600"/>
                  </a:cubicBezTo>
                  <a:cubicBezTo>
                    <a:pt x="17630" y="21600"/>
                    <a:pt x="19542" y="16589"/>
                    <a:pt x="20174" y="9973"/>
                  </a:cubicBezTo>
                  <a:cubicBezTo>
                    <a:pt x="20242" y="9348"/>
                    <a:pt x="20273" y="8790"/>
                    <a:pt x="20309" y="8175"/>
                  </a:cubicBezTo>
                  <a:cubicBezTo>
                    <a:pt x="20242" y="8550"/>
                    <a:pt x="19376" y="14868"/>
                    <a:pt x="17873" y="17965"/>
                  </a:cubicBezTo>
                  <a:cubicBezTo>
                    <a:pt x="17941" y="17590"/>
                    <a:pt x="17972" y="17157"/>
                    <a:pt x="17972" y="16782"/>
                  </a:cubicBezTo>
                  <a:cubicBezTo>
                    <a:pt x="17972" y="14801"/>
                    <a:pt x="17272" y="13252"/>
                    <a:pt x="16402" y="13252"/>
                  </a:cubicBezTo>
                  <a:cubicBezTo>
                    <a:pt x="15536" y="13252"/>
                    <a:pt x="14836" y="14801"/>
                    <a:pt x="14836" y="16782"/>
                  </a:cubicBezTo>
                  <a:cubicBezTo>
                    <a:pt x="14836" y="17590"/>
                    <a:pt x="14966" y="18398"/>
                    <a:pt x="15235" y="19080"/>
                  </a:cubicBezTo>
                  <a:cubicBezTo>
                    <a:pt x="13530" y="16974"/>
                    <a:pt x="13800" y="9415"/>
                    <a:pt x="13800" y="9415"/>
                  </a:cubicBezTo>
                  <a:lnTo>
                    <a:pt x="3383" y="6318"/>
                  </a:lnTo>
                  <a:lnTo>
                    <a:pt x="2819" y="6126"/>
                  </a:lnTo>
                  <a:cubicBezTo>
                    <a:pt x="445" y="5078"/>
                    <a:pt x="1482" y="0"/>
                    <a:pt x="148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0" name="Google Shape;1505;p55"/>
            <p:cNvSpPr/>
            <p:nvPr/>
          </p:nvSpPr>
          <p:spPr>
            <a:xfrm>
              <a:off x="1427681" y="778116"/>
              <a:ext cx="75513" cy="48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70" y="0"/>
                  </a:moveTo>
                  <a:cubicBezTo>
                    <a:pt x="8042" y="0"/>
                    <a:pt x="2905" y="8800"/>
                    <a:pt x="0" y="21600"/>
                  </a:cubicBezTo>
                  <a:cubicBezTo>
                    <a:pt x="484" y="20107"/>
                    <a:pt x="6260" y="3333"/>
                    <a:pt x="12555" y="3333"/>
                  </a:cubicBezTo>
                  <a:cubicBezTo>
                    <a:pt x="13455" y="3333"/>
                    <a:pt x="14354" y="3680"/>
                    <a:pt x="15253" y="4427"/>
                  </a:cubicBezTo>
                  <a:cubicBezTo>
                    <a:pt x="18159" y="6667"/>
                    <a:pt x="20372" y="10453"/>
                    <a:pt x="21600" y="15093"/>
                  </a:cubicBezTo>
                  <a:cubicBezTo>
                    <a:pt x="20372" y="6853"/>
                    <a:pt x="17588" y="1173"/>
                    <a:pt x="14025" y="133"/>
                  </a:cubicBezTo>
                  <a:cubicBezTo>
                    <a:pt x="13679" y="53"/>
                    <a:pt x="13334" y="0"/>
                    <a:pt x="12970"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1" name="Google Shape;1506;p55"/>
            <p:cNvSpPr/>
            <p:nvPr/>
          </p:nvSpPr>
          <p:spPr>
            <a:xfrm>
              <a:off x="68523" y="400091"/>
              <a:ext cx="546792" cy="331234"/>
            </a:xfrm>
            <a:custGeom>
              <a:avLst/>
              <a:gdLst/>
              <a:ahLst/>
              <a:cxnLst>
                <a:cxn ang="0">
                  <a:pos x="wd2" y="hd2"/>
                </a:cxn>
                <a:cxn ang="5400000">
                  <a:pos x="wd2" y="hd2"/>
                </a:cxn>
                <a:cxn ang="10800000">
                  <a:pos x="wd2" y="hd2"/>
                </a:cxn>
                <a:cxn ang="16200000">
                  <a:pos x="wd2" y="hd2"/>
                </a:cxn>
              </a:cxnLst>
              <a:rect l="0" t="0" r="r" b="b"/>
              <a:pathLst>
                <a:path w="21586" h="21600" fill="norm" stroke="1" extrusionOk="0">
                  <a:moveTo>
                    <a:pt x="3430" y="0"/>
                  </a:moveTo>
                  <a:cubicBezTo>
                    <a:pt x="2058" y="0"/>
                    <a:pt x="542" y="4565"/>
                    <a:pt x="463" y="4762"/>
                  </a:cubicBezTo>
                  <a:cubicBezTo>
                    <a:pt x="277" y="5500"/>
                    <a:pt x="155" y="6237"/>
                    <a:pt x="79" y="7025"/>
                  </a:cubicBezTo>
                  <a:cubicBezTo>
                    <a:pt x="31" y="7380"/>
                    <a:pt x="17" y="7735"/>
                    <a:pt x="0" y="8090"/>
                  </a:cubicBezTo>
                  <a:cubicBezTo>
                    <a:pt x="-14" y="9690"/>
                    <a:pt x="263" y="10936"/>
                    <a:pt x="831" y="11366"/>
                  </a:cubicBezTo>
                  <a:cubicBezTo>
                    <a:pt x="988" y="11488"/>
                    <a:pt x="1158" y="11547"/>
                    <a:pt x="1337" y="11547"/>
                  </a:cubicBezTo>
                  <a:cubicBezTo>
                    <a:pt x="2122" y="11547"/>
                    <a:pt x="3082" y="10416"/>
                    <a:pt x="3845" y="8575"/>
                  </a:cubicBezTo>
                  <a:lnTo>
                    <a:pt x="20541" y="21600"/>
                  </a:lnTo>
                  <a:lnTo>
                    <a:pt x="21586" y="17993"/>
                  </a:lnTo>
                  <a:lnTo>
                    <a:pt x="11392" y="10073"/>
                  </a:lnTo>
                  <a:lnTo>
                    <a:pt x="11502" y="11240"/>
                  </a:lnTo>
                  <a:lnTo>
                    <a:pt x="11364" y="11188"/>
                  </a:lnTo>
                  <a:lnTo>
                    <a:pt x="4199" y="5779"/>
                  </a:lnTo>
                  <a:cubicBezTo>
                    <a:pt x="4199" y="5779"/>
                    <a:pt x="5060" y="1691"/>
                    <a:pt x="4074" y="394"/>
                  </a:cubicBezTo>
                  <a:cubicBezTo>
                    <a:pt x="3869" y="122"/>
                    <a:pt x="3650" y="0"/>
                    <a:pt x="343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2" name="Google Shape;1507;p55"/>
            <p:cNvSpPr/>
            <p:nvPr/>
          </p:nvSpPr>
          <p:spPr>
            <a:xfrm>
              <a:off x="106127" y="444465"/>
              <a:ext cx="26549" cy="27205"/>
            </a:xfrm>
            <a:custGeom>
              <a:avLst/>
              <a:gdLst/>
              <a:ahLst/>
              <a:cxnLst>
                <a:cxn ang="0">
                  <a:pos x="wd2" y="hd2"/>
                </a:cxn>
                <a:cxn ang="5400000">
                  <a:pos x="wd2" y="hd2"/>
                </a:cxn>
                <a:cxn ang="10800000">
                  <a:pos x="wd2" y="hd2"/>
                </a:cxn>
                <a:cxn ang="16200000">
                  <a:pos x="wd2" y="hd2"/>
                </a:cxn>
              </a:cxnLst>
              <a:rect l="0" t="0" r="r" b="b"/>
              <a:pathLst>
                <a:path w="18525" h="21600" fill="norm" stroke="1" extrusionOk="0">
                  <a:moveTo>
                    <a:pt x="8827" y="0"/>
                  </a:moveTo>
                  <a:cubicBezTo>
                    <a:pt x="7688" y="0"/>
                    <a:pt x="6506" y="288"/>
                    <a:pt x="5325" y="816"/>
                  </a:cubicBezTo>
                  <a:cubicBezTo>
                    <a:pt x="431" y="3888"/>
                    <a:pt x="-1467" y="11040"/>
                    <a:pt x="1233" y="16608"/>
                  </a:cubicBezTo>
                  <a:cubicBezTo>
                    <a:pt x="3131" y="19968"/>
                    <a:pt x="6169" y="21600"/>
                    <a:pt x="9122" y="21600"/>
                  </a:cubicBezTo>
                  <a:cubicBezTo>
                    <a:pt x="12961" y="21600"/>
                    <a:pt x="16716" y="18960"/>
                    <a:pt x="18066" y="14112"/>
                  </a:cubicBezTo>
                  <a:cubicBezTo>
                    <a:pt x="20133" y="6864"/>
                    <a:pt x="14902" y="0"/>
                    <a:pt x="882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3" name="Google Shape;1508;p55"/>
            <p:cNvSpPr/>
            <p:nvPr/>
          </p:nvSpPr>
          <p:spPr>
            <a:xfrm>
              <a:off x="80628" y="386670"/>
              <a:ext cx="280951" cy="221991"/>
            </a:xfrm>
            <a:custGeom>
              <a:avLst/>
              <a:gdLst/>
              <a:ahLst/>
              <a:cxnLst>
                <a:cxn ang="0">
                  <a:pos x="wd2" y="hd2"/>
                </a:cxn>
                <a:cxn ang="5400000">
                  <a:pos x="wd2" y="hd2"/>
                </a:cxn>
                <a:cxn ang="10800000">
                  <a:pos x="wd2" y="hd2"/>
                </a:cxn>
                <a:cxn ang="16200000">
                  <a:pos x="wd2" y="hd2"/>
                </a:cxn>
              </a:cxnLst>
              <a:rect l="0" t="0" r="r" b="b"/>
              <a:pathLst>
                <a:path w="20477" h="21600" fill="norm" stroke="1" extrusionOk="0">
                  <a:moveTo>
                    <a:pt x="6151" y="0"/>
                  </a:moveTo>
                  <a:cubicBezTo>
                    <a:pt x="4283" y="0"/>
                    <a:pt x="1899" y="2859"/>
                    <a:pt x="397" y="7088"/>
                  </a:cubicBezTo>
                  <a:cubicBezTo>
                    <a:pt x="256" y="7506"/>
                    <a:pt x="115" y="7924"/>
                    <a:pt x="0" y="8376"/>
                  </a:cubicBezTo>
                  <a:cubicBezTo>
                    <a:pt x="84" y="8147"/>
                    <a:pt x="1987" y="3753"/>
                    <a:pt x="4001" y="2012"/>
                  </a:cubicBezTo>
                  <a:cubicBezTo>
                    <a:pt x="3860" y="2276"/>
                    <a:pt x="3776" y="2541"/>
                    <a:pt x="3719" y="2882"/>
                  </a:cubicBezTo>
                  <a:cubicBezTo>
                    <a:pt x="3406" y="4324"/>
                    <a:pt x="3917" y="5724"/>
                    <a:pt x="4799" y="6065"/>
                  </a:cubicBezTo>
                  <a:cubicBezTo>
                    <a:pt x="4926" y="6112"/>
                    <a:pt x="5059" y="6135"/>
                    <a:pt x="5186" y="6135"/>
                  </a:cubicBezTo>
                  <a:cubicBezTo>
                    <a:pt x="5966" y="6135"/>
                    <a:pt x="6711" y="5294"/>
                    <a:pt x="6953" y="4059"/>
                  </a:cubicBezTo>
                  <a:cubicBezTo>
                    <a:pt x="7094" y="3453"/>
                    <a:pt x="7068" y="2771"/>
                    <a:pt x="6896" y="2165"/>
                  </a:cubicBezTo>
                  <a:cubicBezTo>
                    <a:pt x="8315" y="4400"/>
                    <a:pt x="6896" y="9894"/>
                    <a:pt x="6896" y="9894"/>
                  </a:cubicBezTo>
                  <a:lnTo>
                    <a:pt x="17202" y="16182"/>
                  </a:lnTo>
                  <a:lnTo>
                    <a:pt x="17766" y="16524"/>
                  </a:lnTo>
                  <a:cubicBezTo>
                    <a:pt x="20067" y="18229"/>
                    <a:pt x="18220" y="21600"/>
                    <a:pt x="18220" y="21600"/>
                  </a:cubicBezTo>
                  <a:cubicBezTo>
                    <a:pt x="21600" y="20124"/>
                    <a:pt x="20181" y="16294"/>
                    <a:pt x="20181" y="16294"/>
                  </a:cubicBezTo>
                  <a:lnTo>
                    <a:pt x="8117" y="8718"/>
                  </a:lnTo>
                  <a:cubicBezTo>
                    <a:pt x="8971" y="4776"/>
                    <a:pt x="8601" y="1288"/>
                    <a:pt x="7068" y="265"/>
                  </a:cubicBezTo>
                  <a:cubicBezTo>
                    <a:pt x="6781" y="88"/>
                    <a:pt x="6473" y="0"/>
                    <a:pt x="615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4" name="Google Shape;1509;p55"/>
            <p:cNvSpPr/>
            <p:nvPr/>
          </p:nvSpPr>
          <p:spPr>
            <a:xfrm>
              <a:off x="68900" y="524144"/>
              <a:ext cx="97034" cy="53141"/>
            </a:xfrm>
            <a:custGeom>
              <a:avLst/>
              <a:gdLst/>
              <a:ahLst/>
              <a:cxnLst>
                <a:cxn ang="0">
                  <a:pos x="wd2" y="hd2"/>
                </a:cxn>
                <a:cxn ang="5400000">
                  <a:pos x="wd2" y="hd2"/>
                </a:cxn>
                <a:cxn ang="10800000">
                  <a:pos x="wd2" y="hd2"/>
                </a:cxn>
                <a:cxn ang="16200000">
                  <a:pos x="wd2" y="hd2"/>
                </a:cxn>
              </a:cxnLst>
              <a:rect l="0" t="0" r="r" b="b"/>
              <a:pathLst>
                <a:path w="21439" h="21600" fill="norm" stroke="1" extrusionOk="0">
                  <a:moveTo>
                    <a:pt x="13" y="0"/>
                  </a:moveTo>
                  <a:cubicBezTo>
                    <a:pt x="-161" y="9977"/>
                    <a:pt x="1389" y="17570"/>
                    <a:pt x="4661" y="20420"/>
                  </a:cubicBezTo>
                  <a:cubicBezTo>
                    <a:pt x="5530" y="21231"/>
                    <a:pt x="6478" y="21600"/>
                    <a:pt x="7493" y="21600"/>
                  </a:cubicBezTo>
                  <a:cubicBezTo>
                    <a:pt x="11835" y="21600"/>
                    <a:pt x="17178" y="14449"/>
                    <a:pt x="21439" y="3023"/>
                  </a:cubicBezTo>
                  <a:cubicBezTo>
                    <a:pt x="20744" y="4399"/>
                    <a:pt x="13812" y="17889"/>
                    <a:pt x="8108" y="17889"/>
                  </a:cubicBezTo>
                  <a:cubicBezTo>
                    <a:pt x="6665" y="17889"/>
                    <a:pt x="5302" y="17029"/>
                    <a:pt x="4140" y="14891"/>
                  </a:cubicBezTo>
                  <a:cubicBezTo>
                    <a:pt x="1816" y="11083"/>
                    <a:pt x="360" y="5701"/>
                    <a:pt x="13"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5" name="Google Shape;1510;p55"/>
            <p:cNvSpPr/>
            <p:nvPr/>
          </p:nvSpPr>
          <p:spPr>
            <a:xfrm>
              <a:off x="321" y="692390"/>
              <a:ext cx="850597" cy="512055"/>
            </a:xfrm>
            <a:custGeom>
              <a:avLst/>
              <a:gdLst/>
              <a:ahLst/>
              <a:cxnLst>
                <a:cxn ang="0">
                  <a:pos x="wd2" y="hd2"/>
                </a:cxn>
                <a:cxn ang="5400000">
                  <a:pos x="wd2" y="hd2"/>
                </a:cxn>
                <a:cxn ang="10800000">
                  <a:pos x="wd2" y="hd2"/>
                </a:cxn>
                <a:cxn ang="16200000">
                  <a:pos x="wd2" y="hd2"/>
                </a:cxn>
              </a:cxnLst>
              <a:rect l="0" t="0" r="r" b="b"/>
              <a:pathLst>
                <a:path w="21573" h="21600" fill="norm" stroke="1" extrusionOk="0">
                  <a:moveTo>
                    <a:pt x="20556" y="0"/>
                  </a:moveTo>
                  <a:lnTo>
                    <a:pt x="3834" y="12975"/>
                  </a:lnTo>
                  <a:cubicBezTo>
                    <a:pt x="3834" y="12975"/>
                    <a:pt x="3834" y="12975"/>
                    <a:pt x="3825" y="12960"/>
                  </a:cubicBezTo>
                  <a:cubicBezTo>
                    <a:pt x="3064" y="11103"/>
                    <a:pt x="2112" y="9943"/>
                    <a:pt x="1327" y="9943"/>
                  </a:cubicBezTo>
                  <a:cubicBezTo>
                    <a:pt x="1152" y="9943"/>
                    <a:pt x="987" y="9999"/>
                    <a:pt x="832" y="10119"/>
                  </a:cubicBezTo>
                  <a:cubicBezTo>
                    <a:pt x="260" y="10563"/>
                    <a:pt x="-27" y="11810"/>
                    <a:pt x="2" y="13404"/>
                  </a:cubicBezTo>
                  <a:cubicBezTo>
                    <a:pt x="2" y="13766"/>
                    <a:pt x="31" y="14125"/>
                    <a:pt x="62" y="14488"/>
                  </a:cubicBezTo>
                  <a:lnTo>
                    <a:pt x="62" y="14503"/>
                  </a:lnTo>
                  <a:cubicBezTo>
                    <a:pt x="140" y="15276"/>
                    <a:pt x="260" y="16048"/>
                    <a:pt x="427" y="16788"/>
                  </a:cubicBezTo>
                  <a:cubicBezTo>
                    <a:pt x="513" y="16971"/>
                    <a:pt x="2022" y="21600"/>
                    <a:pt x="3391" y="21600"/>
                  </a:cubicBezTo>
                  <a:cubicBezTo>
                    <a:pt x="3610" y="21600"/>
                    <a:pt x="3826" y="21480"/>
                    <a:pt x="4032" y="21207"/>
                  </a:cubicBezTo>
                  <a:cubicBezTo>
                    <a:pt x="5030" y="19909"/>
                    <a:pt x="4180" y="15786"/>
                    <a:pt x="4180" y="15786"/>
                  </a:cubicBezTo>
                  <a:lnTo>
                    <a:pt x="11341" y="10415"/>
                  </a:lnTo>
                  <a:lnTo>
                    <a:pt x="11479" y="10331"/>
                  </a:lnTo>
                  <a:lnTo>
                    <a:pt x="11381" y="11532"/>
                  </a:lnTo>
                  <a:lnTo>
                    <a:pt x="21573" y="3614"/>
                  </a:lnTo>
                  <a:lnTo>
                    <a:pt x="20556"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6" name="Google Shape;1511;p55"/>
            <p:cNvSpPr/>
            <p:nvPr/>
          </p:nvSpPr>
          <p:spPr>
            <a:xfrm>
              <a:off x="57148" y="1093872"/>
              <a:ext cx="47383" cy="44254"/>
            </a:xfrm>
            <a:custGeom>
              <a:avLst/>
              <a:gdLst/>
              <a:ahLst/>
              <a:cxnLst>
                <a:cxn ang="0">
                  <a:pos x="wd2" y="hd2"/>
                </a:cxn>
                <a:cxn ang="5400000">
                  <a:pos x="wd2" y="hd2"/>
                </a:cxn>
                <a:cxn ang="10800000">
                  <a:pos x="wd2" y="hd2"/>
                </a:cxn>
                <a:cxn ang="16200000">
                  <a:pos x="wd2" y="hd2"/>
                </a:cxn>
              </a:cxnLst>
              <a:rect l="0" t="0" r="r" b="b"/>
              <a:pathLst>
                <a:path w="18915" h="21600" fill="norm" stroke="1" extrusionOk="0">
                  <a:moveTo>
                    <a:pt x="7901" y="0"/>
                  </a:moveTo>
                  <a:cubicBezTo>
                    <a:pt x="5102" y="0"/>
                    <a:pt x="2568" y="1416"/>
                    <a:pt x="1144" y="4190"/>
                  </a:cubicBezTo>
                  <a:cubicBezTo>
                    <a:pt x="-1342" y="8941"/>
                    <a:pt x="347" y="15580"/>
                    <a:pt x="5029" y="19387"/>
                  </a:cubicBezTo>
                  <a:cubicBezTo>
                    <a:pt x="6888" y="20862"/>
                    <a:pt x="8963" y="21600"/>
                    <a:pt x="10942" y="21600"/>
                  </a:cubicBezTo>
                  <a:cubicBezTo>
                    <a:pt x="13742" y="21600"/>
                    <a:pt x="16300" y="20154"/>
                    <a:pt x="17772" y="17469"/>
                  </a:cubicBezTo>
                  <a:cubicBezTo>
                    <a:pt x="20258" y="12718"/>
                    <a:pt x="18544" y="6079"/>
                    <a:pt x="14031" y="2272"/>
                  </a:cubicBezTo>
                  <a:cubicBezTo>
                    <a:pt x="12077" y="767"/>
                    <a:pt x="9929" y="0"/>
                    <a:pt x="790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7" name="Google Shape;1512;p55"/>
            <p:cNvSpPr/>
            <p:nvPr/>
          </p:nvSpPr>
          <p:spPr>
            <a:xfrm>
              <a:off x="17571" y="880829"/>
              <a:ext cx="437830" cy="343325"/>
            </a:xfrm>
            <a:custGeom>
              <a:avLst/>
              <a:gdLst/>
              <a:ahLst/>
              <a:cxnLst>
                <a:cxn ang="0">
                  <a:pos x="wd2" y="hd2"/>
                </a:cxn>
                <a:cxn ang="5400000">
                  <a:pos x="wd2" y="hd2"/>
                </a:cxn>
                <a:cxn ang="10800000">
                  <a:pos x="wd2" y="hd2"/>
                </a:cxn>
                <a:cxn ang="16200000">
                  <a:pos x="wd2" y="hd2"/>
                </a:cxn>
              </a:cxnLst>
              <a:rect l="0" t="0" r="r" b="b"/>
              <a:pathLst>
                <a:path w="20477" h="21600" fill="norm" stroke="1" extrusionOk="0">
                  <a:moveTo>
                    <a:pt x="18230" y="0"/>
                  </a:moveTo>
                  <a:cubicBezTo>
                    <a:pt x="18230" y="0"/>
                    <a:pt x="20050" y="3408"/>
                    <a:pt x="17774" y="5097"/>
                  </a:cubicBezTo>
                  <a:lnTo>
                    <a:pt x="17212" y="5439"/>
                  </a:lnTo>
                  <a:lnTo>
                    <a:pt x="6902" y="11688"/>
                  </a:lnTo>
                  <a:cubicBezTo>
                    <a:pt x="6902" y="11688"/>
                    <a:pt x="8305" y="17226"/>
                    <a:pt x="6865" y="19455"/>
                  </a:cubicBezTo>
                  <a:cubicBezTo>
                    <a:pt x="7046" y="18865"/>
                    <a:pt x="7066" y="18181"/>
                    <a:pt x="6939" y="17542"/>
                  </a:cubicBezTo>
                  <a:cubicBezTo>
                    <a:pt x="6687" y="16294"/>
                    <a:pt x="5929" y="15446"/>
                    <a:pt x="5152" y="15446"/>
                  </a:cubicBezTo>
                  <a:cubicBezTo>
                    <a:pt x="5030" y="15446"/>
                    <a:pt x="4909" y="15465"/>
                    <a:pt x="4790" y="15511"/>
                  </a:cubicBezTo>
                  <a:cubicBezTo>
                    <a:pt x="3879" y="15853"/>
                    <a:pt x="3387" y="17298"/>
                    <a:pt x="3679" y="18744"/>
                  </a:cubicBezTo>
                  <a:cubicBezTo>
                    <a:pt x="3752" y="19036"/>
                    <a:pt x="3843" y="19333"/>
                    <a:pt x="3970" y="19599"/>
                  </a:cubicBezTo>
                  <a:cubicBezTo>
                    <a:pt x="1965" y="17812"/>
                    <a:pt x="107" y="13403"/>
                    <a:pt x="0" y="13183"/>
                  </a:cubicBezTo>
                  <a:cubicBezTo>
                    <a:pt x="107" y="13597"/>
                    <a:pt x="235" y="14039"/>
                    <a:pt x="399" y="14480"/>
                  </a:cubicBezTo>
                  <a:cubicBezTo>
                    <a:pt x="1875" y="18747"/>
                    <a:pt x="4256" y="21600"/>
                    <a:pt x="6119" y="21600"/>
                  </a:cubicBezTo>
                  <a:cubicBezTo>
                    <a:pt x="6441" y="21600"/>
                    <a:pt x="6747" y="21516"/>
                    <a:pt x="7029" y="21341"/>
                  </a:cubicBezTo>
                  <a:cubicBezTo>
                    <a:pt x="8576" y="20387"/>
                    <a:pt x="8978" y="16857"/>
                    <a:pt x="8141" y="12913"/>
                  </a:cubicBezTo>
                  <a:lnTo>
                    <a:pt x="20181" y="5344"/>
                  </a:lnTo>
                  <a:cubicBezTo>
                    <a:pt x="20181" y="5344"/>
                    <a:pt x="21600" y="1521"/>
                    <a:pt x="1823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8" name="Google Shape;1513;p55"/>
            <p:cNvSpPr/>
            <p:nvPr/>
          </p:nvSpPr>
          <p:spPr>
            <a:xfrm>
              <a:off x="0" y="928286"/>
              <a:ext cx="151122" cy="82220"/>
            </a:xfrm>
            <a:custGeom>
              <a:avLst/>
              <a:gdLst/>
              <a:ahLst/>
              <a:cxnLst>
                <a:cxn ang="0">
                  <a:pos x="wd2" y="hd2"/>
                </a:cxn>
                <a:cxn ang="5400000">
                  <a:pos x="wd2" y="hd2"/>
                </a:cxn>
                <a:cxn ang="10800000">
                  <a:pos x="wd2" y="hd2"/>
                </a:cxn>
                <a:cxn ang="16200000">
                  <a:pos x="wd2" y="hd2"/>
                </a:cxn>
              </a:cxnLst>
              <a:rect l="0" t="0" r="r" b="b"/>
              <a:pathLst>
                <a:path w="21494" h="21600" fill="norm" stroke="1" extrusionOk="0">
                  <a:moveTo>
                    <a:pt x="7512" y="0"/>
                  </a:moveTo>
                  <a:cubicBezTo>
                    <a:pt x="6524" y="0"/>
                    <a:pt x="5578" y="365"/>
                    <a:pt x="4709" y="1144"/>
                  </a:cubicBezTo>
                  <a:cubicBezTo>
                    <a:pt x="1502" y="3907"/>
                    <a:pt x="-106" y="11689"/>
                    <a:pt x="6" y="21600"/>
                  </a:cubicBezTo>
                  <a:cubicBezTo>
                    <a:pt x="221" y="17518"/>
                    <a:pt x="1218" y="12086"/>
                    <a:pt x="4211" y="6671"/>
                  </a:cubicBezTo>
                  <a:cubicBezTo>
                    <a:pt x="5371" y="4558"/>
                    <a:pt x="6730" y="3716"/>
                    <a:pt x="8157" y="3716"/>
                  </a:cubicBezTo>
                  <a:cubicBezTo>
                    <a:pt x="13867" y="3716"/>
                    <a:pt x="20789" y="17344"/>
                    <a:pt x="21494" y="18741"/>
                  </a:cubicBezTo>
                  <a:cubicBezTo>
                    <a:pt x="17246" y="7226"/>
                    <a:pt x="11898" y="0"/>
                    <a:pt x="7512"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9" name="Google Shape;1514;p55"/>
            <p:cNvSpPr/>
            <p:nvPr/>
          </p:nvSpPr>
          <p:spPr>
            <a:xfrm>
              <a:off x="716475" y="0"/>
              <a:ext cx="197923" cy="603583"/>
            </a:xfrm>
            <a:custGeom>
              <a:avLst/>
              <a:gdLst/>
              <a:ahLst/>
              <a:cxnLst>
                <a:cxn ang="0">
                  <a:pos x="wd2" y="hd2"/>
                </a:cxn>
                <a:cxn ang="5400000">
                  <a:pos x="wd2" y="hd2"/>
                </a:cxn>
                <a:cxn ang="10800000">
                  <a:pos x="wd2" y="hd2"/>
                </a:cxn>
                <a:cxn ang="16200000">
                  <a:pos x="wd2" y="hd2"/>
                </a:cxn>
              </a:cxnLst>
              <a:rect l="0" t="0" r="r" b="b"/>
              <a:pathLst>
                <a:path w="19675" h="21600" fill="norm" stroke="1" extrusionOk="0">
                  <a:moveTo>
                    <a:pt x="11051" y="0"/>
                  </a:moveTo>
                  <a:cubicBezTo>
                    <a:pt x="10636" y="0"/>
                    <a:pt x="10216" y="4"/>
                    <a:pt x="9801" y="15"/>
                  </a:cubicBezTo>
                  <a:cubicBezTo>
                    <a:pt x="9416" y="69"/>
                    <a:pt x="-1618" y="850"/>
                    <a:pt x="203" y="2564"/>
                  </a:cubicBezTo>
                  <a:cubicBezTo>
                    <a:pt x="1285" y="3548"/>
                    <a:pt x="6706" y="3611"/>
                    <a:pt x="8088" y="3611"/>
                  </a:cubicBezTo>
                  <a:cubicBezTo>
                    <a:pt x="8293" y="3611"/>
                    <a:pt x="8413" y="3609"/>
                    <a:pt x="8413" y="3609"/>
                  </a:cubicBezTo>
                  <a:lnTo>
                    <a:pt x="11003" y="11079"/>
                  </a:lnTo>
                  <a:lnTo>
                    <a:pt x="11003" y="11218"/>
                  </a:lnTo>
                  <a:lnTo>
                    <a:pt x="9260" y="10925"/>
                  </a:lnTo>
                  <a:lnTo>
                    <a:pt x="13365" y="21600"/>
                  </a:lnTo>
                  <a:lnTo>
                    <a:pt x="19675" y="21280"/>
                  </a:lnTo>
                  <a:lnTo>
                    <a:pt x="12938" y="3777"/>
                  </a:lnTo>
                  <a:cubicBezTo>
                    <a:pt x="17157" y="3304"/>
                    <a:pt x="19982" y="2397"/>
                    <a:pt x="19639" y="1506"/>
                  </a:cubicBezTo>
                  <a:cubicBezTo>
                    <a:pt x="19405" y="906"/>
                    <a:pt x="17740" y="433"/>
                    <a:pt x="15264" y="195"/>
                  </a:cubicBezTo>
                  <a:cubicBezTo>
                    <a:pt x="14717" y="141"/>
                    <a:pt x="14140" y="84"/>
                    <a:pt x="13557" y="56"/>
                  </a:cubicBezTo>
                  <a:cubicBezTo>
                    <a:pt x="12734" y="19"/>
                    <a:pt x="11893" y="0"/>
                    <a:pt x="1105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0" name="Google Shape;1515;p55"/>
            <p:cNvSpPr/>
            <p:nvPr/>
          </p:nvSpPr>
          <p:spPr>
            <a:xfrm>
              <a:off x="773555" y="21340"/>
              <a:ext cx="28551" cy="27750"/>
            </a:xfrm>
            <a:custGeom>
              <a:avLst/>
              <a:gdLst/>
              <a:ahLst/>
              <a:cxnLst>
                <a:cxn ang="0">
                  <a:pos x="wd2" y="hd2"/>
                </a:cxn>
                <a:cxn ang="5400000">
                  <a:pos x="wd2" y="hd2"/>
                </a:cxn>
                <a:cxn ang="10800000">
                  <a:pos x="wd2" y="hd2"/>
                </a:cxn>
                <a:cxn ang="16200000">
                  <a:pos x="wd2" y="hd2"/>
                </a:cxn>
              </a:cxnLst>
              <a:rect l="0" t="0" r="r" b="b"/>
              <a:pathLst>
                <a:path w="16478" h="21600" fill="norm" stroke="1" extrusionOk="0">
                  <a:moveTo>
                    <a:pt x="8326" y="0"/>
                  </a:moveTo>
                  <a:cubicBezTo>
                    <a:pt x="6058" y="0"/>
                    <a:pt x="3755" y="1129"/>
                    <a:pt x="1940" y="3388"/>
                  </a:cubicBezTo>
                  <a:cubicBezTo>
                    <a:pt x="-2561" y="10682"/>
                    <a:pt x="1277" y="21600"/>
                    <a:pt x="8256" y="21600"/>
                  </a:cubicBezTo>
                  <a:cubicBezTo>
                    <a:pt x="15201" y="21600"/>
                    <a:pt x="19039" y="10682"/>
                    <a:pt x="14538" y="3388"/>
                  </a:cubicBezTo>
                  <a:cubicBezTo>
                    <a:pt x="12863" y="1129"/>
                    <a:pt x="10594" y="0"/>
                    <a:pt x="832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1" name="Google Shape;1516;p55"/>
            <p:cNvSpPr/>
            <p:nvPr/>
          </p:nvSpPr>
          <p:spPr>
            <a:xfrm>
              <a:off x="700332" y="423"/>
              <a:ext cx="172411" cy="316483"/>
            </a:xfrm>
            <a:custGeom>
              <a:avLst/>
              <a:gdLst/>
              <a:ahLst/>
              <a:cxnLst>
                <a:cxn ang="0">
                  <a:pos x="wd2" y="hd2"/>
                </a:cxn>
                <a:cxn ang="5400000">
                  <a:pos x="wd2" y="hd2"/>
                </a:cxn>
                <a:cxn ang="10800000">
                  <a:pos x="wd2" y="hd2"/>
                </a:cxn>
                <a:cxn ang="16200000">
                  <a:pos x="wd2" y="hd2"/>
                </a:cxn>
              </a:cxnLst>
              <a:rect l="0" t="0" r="r" b="b"/>
              <a:pathLst>
                <a:path w="21110" h="21600" fill="norm" stroke="1" extrusionOk="0">
                  <a:moveTo>
                    <a:pt x="14048" y="0"/>
                  </a:moveTo>
                  <a:cubicBezTo>
                    <a:pt x="13434" y="25"/>
                    <a:pt x="12856" y="50"/>
                    <a:pt x="12190" y="78"/>
                  </a:cubicBezTo>
                  <a:cubicBezTo>
                    <a:pt x="4943" y="635"/>
                    <a:pt x="-490" y="2789"/>
                    <a:pt x="36" y="4861"/>
                  </a:cubicBezTo>
                  <a:cubicBezTo>
                    <a:pt x="465" y="6565"/>
                    <a:pt x="4706" y="7708"/>
                    <a:pt x="10140" y="7757"/>
                  </a:cubicBezTo>
                  <a:lnTo>
                    <a:pt x="13382" y="20808"/>
                  </a:lnTo>
                  <a:cubicBezTo>
                    <a:pt x="13382" y="20808"/>
                    <a:pt x="14877" y="21600"/>
                    <a:pt x="16854" y="21600"/>
                  </a:cubicBezTo>
                  <a:cubicBezTo>
                    <a:pt x="18156" y="21600"/>
                    <a:pt x="19667" y="21258"/>
                    <a:pt x="21110" y="20119"/>
                  </a:cubicBezTo>
                  <a:cubicBezTo>
                    <a:pt x="21110" y="20119"/>
                    <a:pt x="20081" y="20313"/>
                    <a:pt x="18860" y="20313"/>
                  </a:cubicBezTo>
                  <a:cubicBezTo>
                    <a:pt x="17320" y="20313"/>
                    <a:pt x="15462" y="19999"/>
                    <a:pt x="14959" y="18576"/>
                  </a:cubicBezTo>
                  <a:lnTo>
                    <a:pt x="14811" y="17965"/>
                  </a:lnTo>
                  <a:lnTo>
                    <a:pt x="12338" y="6853"/>
                  </a:lnTo>
                  <a:cubicBezTo>
                    <a:pt x="12338" y="6853"/>
                    <a:pt x="12212" y="6858"/>
                    <a:pt x="11998" y="6858"/>
                  </a:cubicBezTo>
                  <a:cubicBezTo>
                    <a:pt x="10480" y="6858"/>
                    <a:pt x="4307" y="6754"/>
                    <a:pt x="2515" y="5129"/>
                  </a:cubicBezTo>
                  <a:cubicBezTo>
                    <a:pt x="3182" y="5446"/>
                    <a:pt x="4040" y="5607"/>
                    <a:pt x="4899" y="5632"/>
                  </a:cubicBezTo>
                  <a:cubicBezTo>
                    <a:pt x="4936" y="5632"/>
                    <a:pt x="4973" y="5632"/>
                    <a:pt x="5003" y="5632"/>
                  </a:cubicBezTo>
                  <a:cubicBezTo>
                    <a:pt x="6912" y="5632"/>
                    <a:pt x="8519" y="4951"/>
                    <a:pt x="8570" y="4011"/>
                  </a:cubicBezTo>
                  <a:cubicBezTo>
                    <a:pt x="8667" y="3082"/>
                    <a:pt x="7090" y="2311"/>
                    <a:pt x="5084" y="2286"/>
                  </a:cubicBezTo>
                  <a:cubicBezTo>
                    <a:pt x="4655" y="2286"/>
                    <a:pt x="4277" y="2311"/>
                    <a:pt x="3848" y="2364"/>
                  </a:cubicBezTo>
                  <a:cubicBezTo>
                    <a:pt x="7134" y="850"/>
                    <a:pt x="13715" y="50"/>
                    <a:pt x="1404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2" name="Google Shape;1517;p55"/>
            <p:cNvSpPr/>
            <p:nvPr/>
          </p:nvSpPr>
          <p:spPr>
            <a:xfrm>
              <a:off x="847047" y="5440"/>
              <a:ext cx="67643" cy="99692"/>
            </a:xfrm>
            <a:custGeom>
              <a:avLst/>
              <a:gdLst/>
              <a:ahLst/>
              <a:cxnLst>
                <a:cxn ang="0">
                  <a:pos x="wd2" y="hd2"/>
                </a:cxn>
                <a:cxn ang="5400000">
                  <a:pos x="wd2" y="hd2"/>
                </a:cxn>
                <a:cxn ang="10800000">
                  <a:pos x="wd2" y="hd2"/>
                </a:cxn>
                <a:cxn ang="16200000">
                  <a:pos x="wd2" y="hd2"/>
                </a:cxn>
              </a:cxnLst>
              <a:rect l="0" t="0" r="r" b="b"/>
              <a:pathLst>
                <a:path w="20291" h="21600" fill="norm" stroke="1" extrusionOk="0">
                  <a:moveTo>
                    <a:pt x="7001" y="0"/>
                  </a:moveTo>
                  <a:cubicBezTo>
                    <a:pt x="11099" y="1271"/>
                    <a:pt x="14364" y="3628"/>
                    <a:pt x="16341" y="6589"/>
                  </a:cubicBezTo>
                  <a:cubicBezTo>
                    <a:pt x="21600" y="14094"/>
                    <a:pt x="1741" y="21011"/>
                    <a:pt x="0" y="21600"/>
                  </a:cubicBezTo>
                  <a:cubicBezTo>
                    <a:pt x="12731" y="18823"/>
                    <a:pt x="21255" y="13335"/>
                    <a:pt x="20204" y="7938"/>
                  </a:cubicBezTo>
                  <a:cubicBezTo>
                    <a:pt x="19496" y="4310"/>
                    <a:pt x="14364" y="1441"/>
                    <a:pt x="7001"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3" name="Google Shape;1518;p55"/>
            <p:cNvSpPr/>
            <p:nvPr/>
          </p:nvSpPr>
          <p:spPr>
            <a:xfrm>
              <a:off x="290430" y="287705"/>
              <a:ext cx="1026721" cy="1026647"/>
            </a:xfrm>
            <a:custGeom>
              <a:avLst/>
              <a:gdLst/>
              <a:ahLst/>
              <a:cxnLst>
                <a:cxn ang="0">
                  <a:pos x="wd2" y="hd2"/>
                </a:cxn>
                <a:cxn ang="5400000">
                  <a:pos x="wd2" y="hd2"/>
                </a:cxn>
                <a:cxn ang="10800000">
                  <a:pos x="wd2" y="hd2"/>
                </a:cxn>
                <a:cxn ang="16200000">
                  <a:pos x="wd2" y="hd2"/>
                </a:cxn>
              </a:cxnLst>
              <a:rect l="0" t="0" r="r" b="b"/>
              <a:pathLst>
                <a:path w="19678" h="21600" fill="norm" stroke="1" extrusionOk="0">
                  <a:moveTo>
                    <a:pt x="9840" y="0"/>
                  </a:moveTo>
                  <a:cubicBezTo>
                    <a:pt x="7322" y="0"/>
                    <a:pt x="4805" y="1054"/>
                    <a:pt x="2883" y="3165"/>
                  </a:cubicBezTo>
                  <a:cubicBezTo>
                    <a:pt x="-961" y="7384"/>
                    <a:pt x="-961" y="14216"/>
                    <a:pt x="2883" y="18435"/>
                  </a:cubicBezTo>
                  <a:cubicBezTo>
                    <a:pt x="4805" y="20546"/>
                    <a:pt x="7322" y="21600"/>
                    <a:pt x="9840" y="21600"/>
                  </a:cubicBezTo>
                  <a:cubicBezTo>
                    <a:pt x="12356" y="21600"/>
                    <a:pt x="14873" y="20546"/>
                    <a:pt x="16795" y="18435"/>
                  </a:cubicBezTo>
                  <a:cubicBezTo>
                    <a:pt x="20639" y="14216"/>
                    <a:pt x="20639" y="7384"/>
                    <a:pt x="16795" y="3165"/>
                  </a:cubicBezTo>
                  <a:cubicBezTo>
                    <a:pt x="14873" y="1054"/>
                    <a:pt x="12356" y="0"/>
                    <a:pt x="984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4" name="Google Shape;1519;p55"/>
            <p:cNvSpPr/>
            <p:nvPr/>
          </p:nvSpPr>
          <p:spPr>
            <a:xfrm>
              <a:off x="289945" y="520275"/>
              <a:ext cx="1015432" cy="794319"/>
            </a:xfrm>
            <a:custGeom>
              <a:avLst/>
              <a:gdLst/>
              <a:ahLst/>
              <a:cxnLst>
                <a:cxn ang="0">
                  <a:pos x="wd2" y="hd2"/>
                </a:cxn>
                <a:cxn ang="5400000">
                  <a:pos x="wd2" y="hd2"/>
                </a:cxn>
                <a:cxn ang="10800000">
                  <a:pos x="wd2" y="hd2"/>
                </a:cxn>
                <a:cxn ang="16200000">
                  <a:pos x="wd2" y="hd2"/>
                </a:cxn>
              </a:cxnLst>
              <a:rect l="0" t="0" r="r" b="b"/>
              <a:pathLst>
                <a:path w="19810" h="21600" fill="norm" stroke="1" extrusionOk="0">
                  <a:moveTo>
                    <a:pt x="1636" y="0"/>
                  </a:moveTo>
                  <a:cubicBezTo>
                    <a:pt x="-1790" y="7296"/>
                    <a:pt x="376" y="17133"/>
                    <a:pt x="6150" y="20512"/>
                  </a:cubicBezTo>
                  <a:cubicBezTo>
                    <a:pt x="7422" y="21253"/>
                    <a:pt x="8731" y="21600"/>
                    <a:pt x="10014" y="21600"/>
                  </a:cubicBezTo>
                  <a:cubicBezTo>
                    <a:pt x="14557" y="21600"/>
                    <a:pt x="18767" y="17245"/>
                    <a:pt x="19810" y="10599"/>
                  </a:cubicBezTo>
                  <a:cubicBezTo>
                    <a:pt x="17933" y="14598"/>
                    <a:pt x="14758" y="16926"/>
                    <a:pt x="11421" y="16926"/>
                  </a:cubicBezTo>
                  <a:cubicBezTo>
                    <a:pt x="10747" y="16926"/>
                    <a:pt x="10065" y="16831"/>
                    <a:pt x="9387" y="16635"/>
                  </a:cubicBezTo>
                  <a:cubicBezTo>
                    <a:pt x="9811" y="16170"/>
                    <a:pt x="10070" y="15503"/>
                    <a:pt x="10017" y="14804"/>
                  </a:cubicBezTo>
                  <a:cubicBezTo>
                    <a:pt x="9940" y="13656"/>
                    <a:pt x="9106" y="12818"/>
                    <a:pt x="8102" y="12818"/>
                  </a:cubicBezTo>
                  <a:cubicBezTo>
                    <a:pt x="8022" y="12818"/>
                    <a:pt x="7941" y="12823"/>
                    <a:pt x="7859" y="12834"/>
                  </a:cubicBezTo>
                  <a:cubicBezTo>
                    <a:pt x="6932" y="12961"/>
                    <a:pt x="6195" y="13755"/>
                    <a:pt x="6028" y="14740"/>
                  </a:cubicBezTo>
                  <a:cubicBezTo>
                    <a:pt x="5382" y="14158"/>
                    <a:pt x="4790" y="13490"/>
                    <a:pt x="4258" y="12718"/>
                  </a:cubicBezTo>
                  <a:cubicBezTo>
                    <a:pt x="4281" y="12706"/>
                    <a:pt x="4303" y="12696"/>
                    <a:pt x="4327" y="12675"/>
                  </a:cubicBezTo>
                  <a:cubicBezTo>
                    <a:pt x="4722" y="12379"/>
                    <a:pt x="4897" y="11754"/>
                    <a:pt x="4722" y="11299"/>
                  </a:cubicBezTo>
                  <a:cubicBezTo>
                    <a:pt x="4605" y="11001"/>
                    <a:pt x="4375" y="10842"/>
                    <a:pt x="4119" y="10842"/>
                  </a:cubicBezTo>
                  <a:cubicBezTo>
                    <a:pt x="3973" y="10842"/>
                    <a:pt x="3820" y="10895"/>
                    <a:pt x="3673" y="11001"/>
                  </a:cubicBezTo>
                  <a:cubicBezTo>
                    <a:pt x="3567" y="11087"/>
                    <a:pt x="3475" y="11192"/>
                    <a:pt x="3400" y="11320"/>
                  </a:cubicBezTo>
                  <a:cubicBezTo>
                    <a:pt x="3111" y="10789"/>
                    <a:pt x="2852" y="10229"/>
                    <a:pt x="2625" y="9635"/>
                  </a:cubicBezTo>
                  <a:cubicBezTo>
                    <a:pt x="1470" y="6693"/>
                    <a:pt x="1120" y="3271"/>
                    <a:pt x="163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5" name="Google Shape;1520;p55"/>
            <p:cNvSpPr/>
            <p:nvPr/>
          </p:nvSpPr>
          <p:spPr>
            <a:xfrm>
              <a:off x="714968" y="433462"/>
              <a:ext cx="351716" cy="297016"/>
            </a:xfrm>
            <a:custGeom>
              <a:avLst/>
              <a:gdLst/>
              <a:ahLst/>
              <a:cxnLst>
                <a:cxn ang="0">
                  <a:pos x="wd2" y="hd2"/>
                </a:cxn>
                <a:cxn ang="5400000">
                  <a:pos x="wd2" y="hd2"/>
                </a:cxn>
                <a:cxn ang="10800000">
                  <a:pos x="wd2" y="hd2"/>
                </a:cxn>
                <a:cxn ang="16200000">
                  <a:pos x="wd2" y="hd2"/>
                </a:cxn>
              </a:cxnLst>
              <a:rect l="0" t="0" r="r" b="b"/>
              <a:pathLst>
                <a:path w="20173" h="21600" fill="norm" stroke="1" extrusionOk="0">
                  <a:moveTo>
                    <a:pt x="10752" y="0"/>
                  </a:moveTo>
                  <a:cubicBezTo>
                    <a:pt x="10041" y="0"/>
                    <a:pt x="9313" y="84"/>
                    <a:pt x="8578" y="251"/>
                  </a:cubicBezTo>
                  <a:cubicBezTo>
                    <a:pt x="3061" y="1499"/>
                    <a:pt x="-712" y="7245"/>
                    <a:pt x="113" y="13080"/>
                  </a:cubicBezTo>
                  <a:cubicBezTo>
                    <a:pt x="831" y="18140"/>
                    <a:pt x="4805" y="21600"/>
                    <a:pt x="9431" y="21600"/>
                  </a:cubicBezTo>
                  <a:cubicBezTo>
                    <a:pt x="10142" y="21600"/>
                    <a:pt x="10863" y="21521"/>
                    <a:pt x="11595" y="21349"/>
                  </a:cubicBezTo>
                  <a:cubicBezTo>
                    <a:pt x="17112" y="20074"/>
                    <a:pt x="20888" y="14328"/>
                    <a:pt x="20059" y="8494"/>
                  </a:cubicBezTo>
                  <a:cubicBezTo>
                    <a:pt x="19345" y="3460"/>
                    <a:pt x="15385" y="0"/>
                    <a:pt x="1075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6" name="Google Shape;1521;p55"/>
            <p:cNvSpPr/>
            <p:nvPr/>
          </p:nvSpPr>
          <p:spPr>
            <a:xfrm>
              <a:off x="849369" y="845402"/>
              <a:ext cx="127701" cy="115893"/>
            </a:xfrm>
            <a:custGeom>
              <a:avLst/>
              <a:gdLst/>
              <a:ahLst/>
              <a:cxnLst>
                <a:cxn ang="0">
                  <a:pos x="wd2" y="hd2"/>
                </a:cxn>
                <a:cxn ang="5400000">
                  <a:pos x="wd2" y="hd2"/>
                </a:cxn>
                <a:cxn ang="10800000">
                  <a:pos x="wd2" y="hd2"/>
                </a:cxn>
                <a:cxn ang="16200000">
                  <a:pos x="wd2" y="hd2"/>
                </a:cxn>
              </a:cxnLst>
              <a:rect l="0" t="0" r="r" b="b"/>
              <a:pathLst>
                <a:path w="18939" h="21600" fill="norm" stroke="1" extrusionOk="0">
                  <a:moveTo>
                    <a:pt x="10872" y="0"/>
                  </a:moveTo>
                  <a:cubicBezTo>
                    <a:pt x="9124" y="0"/>
                    <a:pt x="7277" y="563"/>
                    <a:pt x="5546" y="1746"/>
                  </a:cubicBezTo>
                  <a:cubicBezTo>
                    <a:pt x="803" y="5014"/>
                    <a:pt x="-1331" y="11763"/>
                    <a:pt x="866" y="16699"/>
                  </a:cubicBezTo>
                  <a:cubicBezTo>
                    <a:pt x="2229" y="19887"/>
                    <a:pt x="5017" y="21600"/>
                    <a:pt x="8093" y="21600"/>
                  </a:cubicBezTo>
                  <a:cubicBezTo>
                    <a:pt x="9841" y="21600"/>
                    <a:pt x="11679" y="21048"/>
                    <a:pt x="13401" y="19887"/>
                  </a:cubicBezTo>
                  <a:cubicBezTo>
                    <a:pt x="18135" y="16620"/>
                    <a:pt x="20269" y="9949"/>
                    <a:pt x="18072" y="4935"/>
                  </a:cubicBezTo>
                  <a:cubicBezTo>
                    <a:pt x="16709" y="1746"/>
                    <a:pt x="13939" y="0"/>
                    <a:pt x="1087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7" name="Google Shape;1522;p55"/>
            <p:cNvSpPr/>
            <p:nvPr/>
          </p:nvSpPr>
          <p:spPr>
            <a:xfrm>
              <a:off x="1032697" y="856526"/>
              <a:ext cx="137595" cy="176711"/>
            </a:xfrm>
            <a:custGeom>
              <a:avLst/>
              <a:gdLst/>
              <a:ahLst/>
              <a:cxnLst>
                <a:cxn ang="0">
                  <a:pos x="wd2" y="hd2"/>
                </a:cxn>
                <a:cxn ang="5400000">
                  <a:pos x="wd2" y="hd2"/>
                </a:cxn>
                <a:cxn ang="10800000">
                  <a:pos x="wd2" y="hd2"/>
                </a:cxn>
                <a:cxn ang="16200000">
                  <a:pos x="wd2" y="hd2"/>
                </a:cxn>
              </a:cxnLst>
              <a:rect l="0" t="0" r="r" b="b"/>
              <a:pathLst>
                <a:path w="20347" h="21600" fill="norm" stroke="1" extrusionOk="0">
                  <a:moveTo>
                    <a:pt x="8988" y="0"/>
                  </a:moveTo>
                  <a:cubicBezTo>
                    <a:pt x="7897" y="0"/>
                    <a:pt x="6753" y="207"/>
                    <a:pt x="5653" y="643"/>
                  </a:cubicBezTo>
                  <a:cubicBezTo>
                    <a:pt x="2318" y="1929"/>
                    <a:pt x="646" y="4833"/>
                    <a:pt x="1969" y="7116"/>
                  </a:cubicBezTo>
                  <a:cubicBezTo>
                    <a:pt x="2434" y="7973"/>
                    <a:pt x="3293" y="8639"/>
                    <a:pt x="4330" y="9015"/>
                  </a:cubicBezTo>
                  <a:cubicBezTo>
                    <a:pt x="1281" y="10634"/>
                    <a:pt x="-507" y="13301"/>
                    <a:pt x="128" y="16013"/>
                  </a:cubicBezTo>
                  <a:cubicBezTo>
                    <a:pt x="825" y="19361"/>
                    <a:pt x="4830" y="21600"/>
                    <a:pt x="9533" y="21600"/>
                  </a:cubicBezTo>
                  <a:cubicBezTo>
                    <a:pt x="10239" y="21600"/>
                    <a:pt x="10972" y="21548"/>
                    <a:pt x="11706" y="21445"/>
                  </a:cubicBezTo>
                  <a:cubicBezTo>
                    <a:pt x="17231" y="20588"/>
                    <a:pt x="21093" y="16826"/>
                    <a:pt x="20226" y="13021"/>
                  </a:cubicBezTo>
                  <a:cubicBezTo>
                    <a:pt x="19591" y="10161"/>
                    <a:pt x="16542" y="8070"/>
                    <a:pt x="12680" y="7589"/>
                  </a:cubicBezTo>
                  <a:cubicBezTo>
                    <a:pt x="14406" y="6119"/>
                    <a:pt x="15040" y="4072"/>
                    <a:pt x="14119" y="2402"/>
                  </a:cubicBezTo>
                  <a:cubicBezTo>
                    <a:pt x="13234" y="865"/>
                    <a:pt x="11223" y="0"/>
                    <a:pt x="898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8" name="Google Shape;1523;p55"/>
            <p:cNvSpPr/>
            <p:nvPr/>
          </p:nvSpPr>
          <p:spPr>
            <a:xfrm>
              <a:off x="438398" y="637256"/>
              <a:ext cx="168854" cy="154705"/>
            </a:xfrm>
            <a:custGeom>
              <a:avLst/>
              <a:gdLst/>
              <a:ahLst/>
              <a:cxnLst>
                <a:cxn ang="0">
                  <a:pos x="wd2" y="hd2"/>
                </a:cxn>
                <a:cxn ang="5400000">
                  <a:pos x="wd2" y="hd2"/>
                </a:cxn>
                <a:cxn ang="10800000">
                  <a:pos x="wd2" y="hd2"/>
                </a:cxn>
                <a:cxn ang="16200000">
                  <a:pos x="wd2" y="hd2"/>
                </a:cxn>
              </a:cxnLst>
              <a:rect l="0" t="0" r="r" b="b"/>
              <a:pathLst>
                <a:path w="18923" h="21600" fill="norm" stroke="1" extrusionOk="0">
                  <a:moveTo>
                    <a:pt x="7827" y="0"/>
                  </a:moveTo>
                  <a:cubicBezTo>
                    <a:pt x="4975" y="0"/>
                    <a:pt x="2393" y="1511"/>
                    <a:pt x="1018" y="4322"/>
                  </a:cubicBezTo>
                  <a:cubicBezTo>
                    <a:pt x="-1340" y="9108"/>
                    <a:pt x="537" y="15902"/>
                    <a:pt x="5205" y="19439"/>
                  </a:cubicBezTo>
                  <a:cubicBezTo>
                    <a:pt x="7102" y="20899"/>
                    <a:pt x="9169" y="21600"/>
                    <a:pt x="11113" y="21600"/>
                  </a:cubicBezTo>
                  <a:cubicBezTo>
                    <a:pt x="13939" y="21600"/>
                    <a:pt x="16506" y="20106"/>
                    <a:pt x="17909" y="17261"/>
                  </a:cubicBezTo>
                  <a:cubicBezTo>
                    <a:pt x="20260" y="12425"/>
                    <a:pt x="18383" y="5681"/>
                    <a:pt x="13715" y="2152"/>
                  </a:cubicBezTo>
                  <a:cubicBezTo>
                    <a:pt x="11825" y="701"/>
                    <a:pt x="9765" y="0"/>
                    <a:pt x="7827"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478" name="Google Shape;1524;p55"/>
          <p:cNvGrpSpPr/>
          <p:nvPr/>
        </p:nvGrpSpPr>
        <p:grpSpPr>
          <a:xfrm>
            <a:off x="7026040" y="917145"/>
            <a:ext cx="1262976" cy="1299517"/>
            <a:chOff x="0" y="0"/>
            <a:chExt cx="1262974" cy="1299515"/>
          </a:xfrm>
        </p:grpSpPr>
        <p:sp>
          <p:nvSpPr>
            <p:cNvPr id="440" name="Google Shape;1525;p55"/>
            <p:cNvSpPr/>
            <p:nvPr/>
          </p:nvSpPr>
          <p:spPr>
            <a:xfrm>
              <a:off x="594292" y="625306"/>
              <a:ext cx="668393" cy="455709"/>
            </a:xfrm>
            <a:custGeom>
              <a:avLst/>
              <a:gdLst/>
              <a:ahLst/>
              <a:cxnLst>
                <a:cxn ang="0">
                  <a:pos x="wd2" y="hd2"/>
                </a:cxn>
                <a:cxn ang="5400000">
                  <a:pos x="wd2" y="hd2"/>
                </a:cxn>
                <a:cxn ang="10800000">
                  <a:pos x="wd2" y="hd2"/>
                </a:cxn>
                <a:cxn ang="16200000">
                  <a:pos x="wd2" y="hd2"/>
                </a:cxn>
              </a:cxnLst>
              <a:rect l="0" t="0" r="r" b="b"/>
              <a:pathLst>
                <a:path w="21523" h="21600" fill="norm" stroke="1" extrusionOk="0">
                  <a:moveTo>
                    <a:pt x="1212" y="0"/>
                  </a:moveTo>
                  <a:lnTo>
                    <a:pt x="0" y="3151"/>
                  </a:lnTo>
                  <a:lnTo>
                    <a:pt x="9991" y="11525"/>
                  </a:lnTo>
                  <a:lnTo>
                    <a:pt x="9951" y="10438"/>
                  </a:lnTo>
                  <a:lnTo>
                    <a:pt x="10082" y="10528"/>
                  </a:lnTo>
                  <a:lnTo>
                    <a:pt x="17125" y="16253"/>
                  </a:lnTo>
                  <a:cubicBezTo>
                    <a:pt x="17125" y="16253"/>
                    <a:pt x="16054" y="19866"/>
                    <a:pt x="17003" y="21161"/>
                  </a:cubicBezTo>
                  <a:cubicBezTo>
                    <a:pt x="17225" y="21468"/>
                    <a:pt x="17470" y="21600"/>
                    <a:pt x="17726" y="21600"/>
                  </a:cubicBezTo>
                  <a:cubicBezTo>
                    <a:pt x="19109" y="21600"/>
                    <a:pt x="20808" y="17770"/>
                    <a:pt x="20893" y="17606"/>
                  </a:cubicBezTo>
                  <a:cubicBezTo>
                    <a:pt x="21106" y="16966"/>
                    <a:pt x="21267" y="16297"/>
                    <a:pt x="21388" y="15600"/>
                  </a:cubicBezTo>
                  <a:lnTo>
                    <a:pt x="21388" y="15584"/>
                  </a:lnTo>
                  <a:cubicBezTo>
                    <a:pt x="21438" y="15272"/>
                    <a:pt x="21479" y="14944"/>
                    <a:pt x="21500" y="14616"/>
                  </a:cubicBezTo>
                  <a:cubicBezTo>
                    <a:pt x="21600" y="13189"/>
                    <a:pt x="21377" y="12014"/>
                    <a:pt x="20813" y="11555"/>
                  </a:cubicBezTo>
                  <a:cubicBezTo>
                    <a:pt x="20629" y="11400"/>
                    <a:pt x="20422" y="11326"/>
                    <a:pt x="20199" y="11326"/>
                  </a:cubicBezTo>
                  <a:cubicBezTo>
                    <a:pt x="19418" y="11326"/>
                    <a:pt x="18446" y="12238"/>
                    <a:pt x="17619" y="13755"/>
                  </a:cubicBezTo>
                  <a:lnTo>
                    <a:pt x="1212"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1" name="Google Shape;1526;p55"/>
            <p:cNvSpPr/>
            <p:nvPr/>
          </p:nvSpPr>
          <p:spPr>
            <a:xfrm>
              <a:off x="1171119" y="995435"/>
              <a:ext cx="38573" cy="34973"/>
            </a:xfrm>
            <a:custGeom>
              <a:avLst/>
              <a:gdLst/>
              <a:ahLst/>
              <a:cxnLst>
                <a:cxn ang="0">
                  <a:pos x="wd2" y="hd2"/>
                </a:cxn>
                <a:cxn ang="5400000">
                  <a:pos x="wd2" y="hd2"/>
                </a:cxn>
                <a:cxn ang="10800000">
                  <a:pos x="wd2" y="hd2"/>
                </a:cxn>
                <a:cxn ang="16200000">
                  <a:pos x="wd2" y="hd2"/>
                </a:cxn>
              </a:cxnLst>
              <a:rect l="0" t="0" r="r" b="b"/>
              <a:pathLst>
                <a:path w="18963" h="21600" fill="norm" stroke="1" extrusionOk="0">
                  <a:moveTo>
                    <a:pt x="10942" y="0"/>
                  </a:moveTo>
                  <a:cubicBezTo>
                    <a:pt x="9194" y="0"/>
                    <a:pt x="7326" y="572"/>
                    <a:pt x="5626" y="1775"/>
                  </a:cubicBezTo>
                  <a:cubicBezTo>
                    <a:pt x="836" y="5084"/>
                    <a:pt x="-1319" y="11672"/>
                    <a:pt x="836" y="16696"/>
                  </a:cubicBezTo>
                  <a:cubicBezTo>
                    <a:pt x="2201" y="19885"/>
                    <a:pt x="4979" y="21600"/>
                    <a:pt x="8020" y="21600"/>
                  </a:cubicBezTo>
                  <a:cubicBezTo>
                    <a:pt x="9792" y="21600"/>
                    <a:pt x="11636" y="21028"/>
                    <a:pt x="13336" y="19795"/>
                  </a:cubicBezTo>
                  <a:cubicBezTo>
                    <a:pt x="18126" y="16696"/>
                    <a:pt x="20281" y="9928"/>
                    <a:pt x="18126" y="4874"/>
                  </a:cubicBezTo>
                  <a:cubicBezTo>
                    <a:pt x="16761" y="1715"/>
                    <a:pt x="13983" y="0"/>
                    <a:pt x="1094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2" name="Google Shape;1527;p55"/>
            <p:cNvSpPr/>
            <p:nvPr/>
          </p:nvSpPr>
          <p:spPr>
            <a:xfrm>
              <a:off x="901421" y="803186"/>
              <a:ext cx="342322" cy="292831"/>
            </a:xfrm>
            <a:custGeom>
              <a:avLst/>
              <a:gdLst/>
              <a:ahLst/>
              <a:cxnLst>
                <a:cxn ang="0">
                  <a:pos x="wd2" y="hd2"/>
                </a:cxn>
                <a:cxn ang="5400000">
                  <a:pos x="wd2" y="hd2"/>
                </a:cxn>
                <a:cxn ang="10800000">
                  <a:pos x="wd2" y="hd2"/>
                </a:cxn>
                <a:cxn ang="16200000">
                  <a:pos x="wd2" y="hd2"/>
                </a:cxn>
              </a:cxnLst>
              <a:rect l="0" t="0" r="r" b="b"/>
              <a:pathLst>
                <a:path w="20563" h="21600" fill="norm" stroke="1" extrusionOk="0">
                  <a:moveTo>
                    <a:pt x="2544" y="0"/>
                  </a:moveTo>
                  <a:cubicBezTo>
                    <a:pt x="-1037" y="1063"/>
                    <a:pt x="209" y="4814"/>
                    <a:pt x="209" y="4814"/>
                  </a:cubicBezTo>
                  <a:lnTo>
                    <a:pt x="12139" y="13168"/>
                  </a:lnTo>
                  <a:cubicBezTo>
                    <a:pt x="11027" y="16825"/>
                    <a:pt x="11214" y="20156"/>
                    <a:pt x="12797" y="21244"/>
                  </a:cubicBezTo>
                  <a:cubicBezTo>
                    <a:pt x="13140" y="21485"/>
                    <a:pt x="13523" y="21600"/>
                    <a:pt x="13936" y="21600"/>
                  </a:cubicBezTo>
                  <a:cubicBezTo>
                    <a:pt x="15829" y="21600"/>
                    <a:pt x="18336" y="19186"/>
                    <a:pt x="20054" y="15460"/>
                  </a:cubicBezTo>
                  <a:cubicBezTo>
                    <a:pt x="20244" y="15065"/>
                    <a:pt x="20414" y="14673"/>
                    <a:pt x="20563" y="14278"/>
                  </a:cubicBezTo>
                  <a:cubicBezTo>
                    <a:pt x="20414" y="14465"/>
                    <a:pt x="18225" y="18420"/>
                    <a:pt x="16060" y="19901"/>
                  </a:cubicBezTo>
                  <a:cubicBezTo>
                    <a:pt x="16192" y="19671"/>
                    <a:pt x="16323" y="19394"/>
                    <a:pt x="16399" y="19114"/>
                  </a:cubicBezTo>
                  <a:cubicBezTo>
                    <a:pt x="16794" y="17795"/>
                    <a:pt x="16379" y="16383"/>
                    <a:pt x="15457" y="15966"/>
                  </a:cubicBezTo>
                  <a:cubicBezTo>
                    <a:pt x="15293" y="15898"/>
                    <a:pt x="15129" y="15866"/>
                    <a:pt x="14963" y="15866"/>
                  </a:cubicBezTo>
                  <a:cubicBezTo>
                    <a:pt x="14196" y="15866"/>
                    <a:pt x="13426" y="16574"/>
                    <a:pt x="13099" y="17659"/>
                  </a:cubicBezTo>
                  <a:cubicBezTo>
                    <a:pt x="12929" y="18259"/>
                    <a:pt x="12911" y="18884"/>
                    <a:pt x="13061" y="19487"/>
                  </a:cubicBezTo>
                  <a:cubicBezTo>
                    <a:pt x="11723" y="17217"/>
                    <a:pt x="13514" y="12151"/>
                    <a:pt x="13514" y="12151"/>
                  </a:cubicBezTo>
                  <a:lnTo>
                    <a:pt x="3261" y="5206"/>
                  </a:lnTo>
                  <a:lnTo>
                    <a:pt x="2697" y="4836"/>
                  </a:lnTo>
                  <a:cubicBezTo>
                    <a:pt x="452" y="3007"/>
                    <a:pt x="2544" y="0"/>
                    <a:pt x="2544"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3" name="Google Shape;1528;p55"/>
            <p:cNvSpPr/>
            <p:nvPr/>
          </p:nvSpPr>
          <p:spPr>
            <a:xfrm>
              <a:off x="1141451" y="864070"/>
              <a:ext cx="121524" cy="69605"/>
            </a:xfrm>
            <a:custGeom>
              <a:avLst/>
              <a:gdLst/>
              <a:ahLst/>
              <a:cxnLst>
                <a:cxn ang="0">
                  <a:pos x="wd2" y="hd2"/>
                </a:cxn>
                <a:cxn ang="5400000">
                  <a:pos x="wd2" y="hd2"/>
                </a:cxn>
                <a:cxn ang="10800000">
                  <a:pos x="wd2" y="hd2"/>
                </a:cxn>
                <a:cxn ang="16200000">
                  <a:pos x="wd2" y="hd2"/>
                </a:cxn>
              </a:cxnLst>
              <a:rect l="0" t="0" r="r" b="b"/>
              <a:pathLst>
                <a:path w="21174" h="21600" fill="norm" stroke="1" extrusionOk="0">
                  <a:moveTo>
                    <a:pt x="14038" y="0"/>
                  </a:moveTo>
                  <a:cubicBezTo>
                    <a:pt x="9828" y="0"/>
                    <a:pt x="4532" y="5971"/>
                    <a:pt x="0" y="15856"/>
                  </a:cubicBezTo>
                  <a:cubicBezTo>
                    <a:pt x="764" y="14662"/>
                    <a:pt x="7689" y="3416"/>
                    <a:pt x="13232" y="3416"/>
                  </a:cubicBezTo>
                  <a:cubicBezTo>
                    <a:pt x="14853" y="3416"/>
                    <a:pt x="16355" y="4368"/>
                    <a:pt x="17552" y="6802"/>
                  </a:cubicBezTo>
                  <a:cubicBezTo>
                    <a:pt x="20284" y="12455"/>
                    <a:pt x="20997" y="17715"/>
                    <a:pt x="21048" y="21600"/>
                  </a:cubicBezTo>
                  <a:cubicBezTo>
                    <a:pt x="21600" y="12168"/>
                    <a:pt x="20335" y="4565"/>
                    <a:pt x="17280" y="1451"/>
                  </a:cubicBezTo>
                  <a:cubicBezTo>
                    <a:pt x="16312" y="469"/>
                    <a:pt x="15218" y="0"/>
                    <a:pt x="1403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4" name="Google Shape;1529;p55"/>
            <p:cNvSpPr/>
            <p:nvPr/>
          </p:nvSpPr>
          <p:spPr>
            <a:xfrm>
              <a:off x="646655" y="202818"/>
              <a:ext cx="597958" cy="565202"/>
            </a:xfrm>
            <a:custGeom>
              <a:avLst/>
              <a:gdLst/>
              <a:ahLst/>
              <a:cxnLst>
                <a:cxn ang="0">
                  <a:pos x="wd2" y="hd2"/>
                </a:cxn>
                <a:cxn ang="5400000">
                  <a:pos x="wd2" y="hd2"/>
                </a:cxn>
                <a:cxn ang="10800000">
                  <a:pos x="wd2" y="hd2"/>
                </a:cxn>
                <a:cxn ang="16200000">
                  <a:pos x="wd2" y="hd2"/>
                </a:cxn>
              </a:cxnLst>
              <a:rect l="0" t="0" r="r" b="b"/>
              <a:pathLst>
                <a:path w="20389" h="21600" fill="norm" stroke="1" extrusionOk="0">
                  <a:moveTo>
                    <a:pt x="15486" y="0"/>
                  </a:moveTo>
                  <a:cubicBezTo>
                    <a:pt x="15106" y="0"/>
                    <a:pt x="14777" y="117"/>
                    <a:pt x="14530" y="367"/>
                  </a:cubicBezTo>
                  <a:cubicBezTo>
                    <a:pt x="13769" y="1109"/>
                    <a:pt x="13983" y="2824"/>
                    <a:pt x="14935" y="4527"/>
                  </a:cubicBezTo>
                  <a:lnTo>
                    <a:pt x="14935" y="4538"/>
                  </a:lnTo>
                  <a:lnTo>
                    <a:pt x="0" y="19418"/>
                  </a:lnTo>
                  <a:lnTo>
                    <a:pt x="1734" y="21600"/>
                  </a:lnTo>
                  <a:lnTo>
                    <a:pt x="10837" y="12524"/>
                  </a:lnTo>
                  <a:lnTo>
                    <a:pt x="10078" y="12297"/>
                  </a:lnTo>
                  <a:lnTo>
                    <a:pt x="10185" y="12164"/>
                  </a:lnTo>
                  <a:lnTo>
                    <a:pt x="16464" y="5726"/>
                  </a:lnTo>
                  <a:cubicBezTo>
                    <a:pt x="16464" y="5726"/>
                    <a:pt x="18009" y="7289"/>
                    <a:pt x="19212" y="7289"/>
                  </a:cubicBezTo>
                  <a:cubicBezTo>
                    <a:pt x="19414" y="7289"/>
                    <a:pt x="19607" y="7245"/>
                    <a:pt x="19781" y="7140"/>
                  </a:cubicBezTo>
                  <a:cubicBezTo>
                    <a:pt x="21600" y="6038"/>
                    <a:pt x="18765" y="2008"/>
                    <a:pt x="18680" y="1841"/>
                  </a:cubicBezTo>
                  <a:cubicBezTo>
                    <a:pt x="18316" y="1433"/>
                    <a:pt x="17909" y="1074"/>
                    <a:pt x="17481" y="761"/>
                  </a:cubicBezTo>
                  <a:lnTo>
                    <a:pt x="17471" y="761"/>
                  </a:lnTo>
                  <a:cubicBezTo>
                    <a:pt x="17268" y="631"/>
                    <a:pt x="17064" y="499"/>
                    <a:pt x="16850" y="391"/>
                  </a:cubicBezTo>
                  <a:cubicBezTo>
                    <a:pt x="16363" y="136"/>
                    <a:pt x="15895" y="0"/>
                    <a:pt x="15486"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5" name="Google Shape;1530;p55"/>
            <p:cNvSpPr/>
            <p:nvPr/>
          </p:nvSpPr>
          <p:spPr>
            <a:xfrm>
              <a:off x="1176254" y="286253"/>
              <a:ext cx="33647" cy="39942"/>
            </a:xfrm>
            <a:custGeom>
              <a:avLst/>
              <a:gdLst/>
              <a:ahLst/>
              <a:cxnLst>
                <a:cxn ang="0">
                  <a:pos x="wd2" y="hd2"/>
                </a:cxn>
                <a:cxn ang="5400000">
                  <a:pos x="wd2" y="hd2"/>
                </a:cxn>
                <a:cxn ang="10800000">
                  <a:pos x="wd2" y="hd2"/>
                </a:cxn>
                <a:cxn ang="16200000">
                  <a:pos x="wd2" y="hd2"/>
                </a:cxn>
              </a:cxnLst>
              <a:rect l="0" t="0" r="r" b="b"/>
              <a:pathLst>
                <a:path w="19788" h="21600" fill="norm" stroke="1" extrusionOk="0">
                  <a:moveTo>
                    <a:pt x="9382" y="0"/>
                  </a:moveTo>
                  <a:cubicBezTo>
                    <a:pt x="8895" y="0"/>
                    <a:pt x="8437" y="26"/>
                    <a:pt x="7950" y="105"/>
                  </a:cubicBezTo>
                  <a:cubicBezTo>
                    <a:pt x="2421" y="948"/>
                    <a:pt x="-902" y="6375"/>
                    <a:pt x="215" y="12328"/>
                  </a:cubicBezTo>
                  <a:cubicBezTo>
                    <a:pt x="1218" y="17728"/>
                    <a:pt x="5601" y="21600"/>
                    <a:pt x="10414" y="21600"/>
                  </a:cubicBezTo>
                  <a:cubicBezTo>
                    <a:pt x="10872" y="21600"/>
                    <a:pt x="11359" y="21574"/>
                    <a:pt x="11846" y="21495"/>
                  </a:cubicBezTo>
                  <a:cubicBezTo>
                    <a:pt x="17174" y="20625"/>
                    <a:pt x="20698" y="15199"/>
                    <a:pt x="19581" y="9272"/>
                  </a:cubicBezTo>
                  <a:cubicBezTo>
                    <a:pt x="18578" y="3846"/>
                    <a:pt x="14195" y="0"/>
                    <a:pt x="938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6" name="Google Shape;1531;p55"/>
            <p:cNvSpPr/>
            <p:nvPr/>
          </p:nvSpPr>
          <p:spPr>
            <a:xfrm>
              <a:off x="914580" y="250989"/>
              <a:ext cx="341419" cy="279582"/>
            </a:xfrm>
            <a:custGeom>
              <a:avLst/>
              <a:gdLst/>
              <a:ahLst/>
              <a:cxnLst>
                <a:cxn ang="0">
                  <a:pos x="wd2" y="hd2"/>
                </a:cxn>
                <a:cxn ang="5400000">
                  <a:pos x="wd2" y="hd2"/>
                </a:cxn>
                <a:cxn ang="10800000">
                  <a:pos x="wd2" y="hd2"/>
                </a:cxn>
                <a:cxn ang="16200000">
                  <a:pos x="wd2" y="hd2"/>
                </a:cxn>
              </a:cxnLst>
              <a:rect l="0" t="0" r="r" b="b"/>
              <a:pathLst>
                <a:path w="20501" h="21600" fill="norm" stroke="1" extrusionOk="0">
                  <a:moveTo>
                    <a:pt x="16808" y="0"/>
                  </a:moveTo>
                  <a:cubicBezTo>
                    <a:pt x="16922" y="245"/>
                    <a:pt x="19277" y="4241"/>
                    <a:pt x="19710" y="7394"/>
                  </a:cubicBezTo>
                  <a:cubicBezTo>
                    <a:pt x="19578" y="7127"/>
                    <a:pt x="19408" y="6886"/>
                    <a:pt x="19218" y="6691"/>
                  </a:cubicBezTo>
                  <a:cubicBezTo>
                    <a:pt x="18785" y="6247"/>
                    <a:pt x="18276" y="6028"/>
                    <a:pt x="17800" y="6028"/>
                  </a:cubicBezTo>
                  <a:cubicBezTo>
                    <a:pt x="17285" y="6028"/>
                    <a:pt x="16808" y="6284"/>
                    <a:pt x="16507" y="6789"/>
                  </a:cubicBezTo>
                  <a:cubicBezTo>
                    <a:pt x="15904" y="7756"/>
                    <a:pt x="16147" y="9310"/>
                    <a:pt x="17054" y="10205"/>
                  </a:cubicBezTo>
                  <a:cubicBezTo>
                    <a:pt x="17428" y="10616"/>
                    <a:pt x="17920" y="10834"/>
                    <a:pt x="18429" y="10860"/>
                  </a:cubicBezTo>
                  <a:cubicBezTo>
                    <a:pt x="18209" y="10947"/>
                    <a:pt x="17978" y="10988"/>
                    <a:pt x="17738" y="10988"/>
                  </a:cubicBezTo>
                  <a:cubicBezTo>
                    <a:pt x="15621" y="10988"/>
                    <a:pt x="12927" y="7854"/>
                    <a:pt x="12927" y="7854"/>
                  </a:cubicBezTo>
                  <a:lnTo>
                    <a:pt x="4278" y="18010"/>
                  </a:lnTo>
                  <a:lnTo>
                    <a:pt x="3807" y="18567"/>
                  </a:lnTo>
                  <a:cubicBezTo>
                    <a:pt x="3319" y="19052"/>
                    <a:pt x="2857" y="19237"/>
                    <a:pt x="2430" y="19237"/>
                  </a:cubicBezTo>
                  <a:cubicBezTo>
                    <a:pt x="1005" y="19237"/>
                    <a:pt x="22" y="17137"/>
                    <a:pt x="22" y="17137"/>
                  </a:cubicBezTo>
                  <a:cubicBezTo>
                    <a:pt x="-270" y="21401"/>
                    <a:pt x="2412" y="21600"/>
                    <a:pt x="2918" y="21600"/>
                  </a:cubicBezTo>
                  <a:cubicBezTo>
                    <a:pt x="2971" y="21600"/>
                    <a:pt x="2997" y="21596"/>
                    <a:pt x="2997" y="21596"/>
                  </a:cubicBezTo>
                  <a:lnTo>
                    <a:pt x="13284" y="9840"/>
                  </a:lnTo>
                  <a:cubicBezTo>
                    <a:pt x="14922" y="11575"/>
                    <a:pt x="16644" y="12550"/>
                    <a:pt x="18004" y="12550"/>
                  </a:cubicBezTo>
                  <a:cubicBezTo>
                    <a:pt x="18680" y="12550"/>
                    <a:pt x="19265" y="12313"/>
                    <a:pt x="19710" y="11805"/>
                  </a:cubicBezTo>
                  <a:cubicBezTo>
                    <a:pt x="21330" y="9916"/>
                    <a:pt x="20388" y="5091"/>
                    <a:pt x="17563" y="1020"/>
                  </a:cubicBezTo>
                  <a:cubicBezTo>
                    <a:pt x="17317" y="655"/>
                    <a:pt x="17071" y="316"/>
                    <a:pt x="1680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7" name="Google Shape;1532;p55"/>
            <p:cNvSpPr/>
            <p:nvPr/>
          </p:nvSpPr>
          <p:spPr>
            <a:xfrm>
              <a:off x="1059269" y="202525"/>
              <a:ext cx="81550" cy="118458"/>
            </a:xfrm>
            <a:custGeom>
              <a:avLst/>
              <a:gdLst/>
              <a:ahLst/>
              <a:cxnLst>
                <a:cxn ang="0">
                  <a:pos x="wd2" y="hd2"/>
                </a:cxn>
                <a:cxn ang="5400000">
                  <a:pos x="wd2" y="hd2"/>
                </a:cxn>
                <a:cxn ang="10800000">
                  <a:pos x="wd2" y="hd2"/>
                </a:cxn>
                <a:cxn ang="16200000">
                  <a:pos x="wd2" y="hd2"/>
                </a:cxn>
              </a:cxnLst>
              <a:rect l="0" t="0" r="r" b="b"/>
              <a:pathLst>
                <a:path w="18717" h="21600" fill="norm" stroke="1" extrusionOk="0">
                  <a:moveTo>
                    <a:pt x="9538" y="0"/>
                  </a:moveTo>
                  <a:cubicBezTo>
                    <a:pt x="6978" y="0"/>
                    <a:pt x="4764" y="560"/>
                    <a:pt x="3098" y="1741"/>
                  </a:cubicBezTo>
                  <a:cubicBezTo>
                    <a:pt x="-2022" y="5347"/>
                    <a:pt x="-580" y="13527"/>
                    <a:pt x="5826" y="21600"/>
                  </a:cubicBezTo>
                  <a:cubicBezTo>
                    <a:pt x="5178" y="20339"/>
                    <a:pt x="-2883" y="5693"/>
                    <a:pt x="6911" y="2549"/>
                  </a:cubicBezTo>
                  <a:cubicBezTo>
                    <a:pt x="9695" y="1643"/>
                    <a:pt x="12132" y="1314"/>
                    <a:pt x="14223" y="1314"/>
                  </a:cubicBezTo>
                  <a:cubicBezTo>
                    <a:pt x="15967" y="1314"/>
                    <a:pt x="17476" y="1545"/>
                    <a:pt x="18717" y="1856"/>
                  </a:cubicBezTo>
                  <a:cubicBezTo>
                    <a:pt x="15441" y="648"/>
                    <a:pt x="12288" y="0"/>
                    <a:pt x="953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8" name="Google Shape;1533;p55"/>
            <p:cNvSpPr/>
            <p:nvPr/>
          </p:nvSpPr>
          <p:spPr>
            <a:xfrm>
              <a:off x="426218" y="715951"/>
              <a:ext cx="192820" cy="583565"/>
            </a:xfrm>
            <a:custGeom>
              <a:avLst/>
              <a:gdLst/>
              <a:ahLst/>
              <a:cxnLst>
                <a:cxn ang="0">
                  <a:pos x="wd2" y="hd2"/>
                </a:cxn>
                <a:cxn ang="5400000">
                  <a:pos x="wd2" y="hd2"/>
                </a:cxn>
                <a:cxn ang="10800000">
                  <a:pos x="wd2" y="hd2"/>
                </a:cxn>
                <a:cxn ang="16200000">
                  <a:pos x="wd2" y="hd2"/>
                </a:cxn>
              </a:cxnLst>
              <a:rect l="0" t="0" r="r" b="b"/>
              <a:pathLst>
                <a:path w="19783" h="21600" fill="norm" stroke="1" extrusionOk="0">
                  <a:moveTo>
                    <a:pt x="13476" y="0"/>
                  </a:moveTo>
                  <a:lnTo>
                    <a:pt x="9293" y="10673"/>
                  </a:lnTo>
                  <a:lnTo>
                    <a:pt x="11027" y="10383"/>
                  </a:lnTo>
                  <a:lnTo>
                    <a:pt x="11027" y="10521"/>
                  </a:lnTo>
                  <a:lnTo>
                    <a:pt x="8388" y="17989"/>
                  </a:lnTo>
                  <a:cubicBezTo>
                    <a:pt x="8388" y="17989"/>
                    <a:pt x="8253" y="17987"/>
                    <a:pt x="8014" y="17987"/>
                  </a:cubicBezTo>
                  <a:cubicBezTo>
                    <a:pt x="6549" y="17987"/>
                    <a:pt x="1267" y="18056"/>
                    <a:pt x="212" y="19035"/>
                  </a:cubicBezTo>
                  <a:cubicBezTo>
                    <a:pt x="-1652" y="20729"/>
                    <a:pt x="9353" y="21530"/>
                    <a:pt x="9743" y="21589"/>
                  </a:cubicBezTo>
                  <a:cubicBezTo>
                    <a:pt x="10138" y="21596"/>
                    <a:pt x="10537" y="21600"/>
                    <a:pt x="10932" y="21600"/>
                  </a:cubicBezTo>
                  <a:cubicBezTo>
                    <a:pt x="11792" y="21600"/>
                    <a:pt x="12651" y="21582"/>
                    <a:pt x="13506" y="21542"/>
                  </a:cubicBezTo>
                  <a:cubicBezTo>
                    <a:pt x="14086" y="21508"/>
                    <a:pt x="14665" y="21472"/>
                    <a:pt x="15215" y="21414"/>
                  </a:cubicBezTo>
                  <a:cubicBezTo>
                    <a:pt x="17659" y="21171"/>
                    <a:pt x="19368" y="20706"/>
                    <a:pt x="19593" y="20102"/>
                  </a:cubicBezTo>
                  <a:cubicBezTo>
                    <a:pt x="19948" y="19220"/>
                    <a:pt x="17114" y="18303"/>
                    <a:pt x="12926" y="17837"/>
                  </a:cubicBezTo>
                  <a:lnTo>
                    <a:pt x="12896" y="17837"/>
                  </a:lnTo>
                  <a:lnTo>
                    <a:pt x="19783" y="337"/>
                  </a:lnTo>
                  <a:lnTo>
                    <a:pt x="13476"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9" name="Google Shape;1534;p55"/>
            <p:cNvSpPr/>
            <p:nvPr/>
          </p:nvSpPr>
          <p:spPr>
            <a:xfrm>
              <a:off x="477775" y="1249152"/>
              <a:ext cx="30398" cy="29518"/>
            </a:xfrm>
            <a:custGeom>
              <a:avLst/>
              <a:gdLst/>
              <a:ahLst/>
              <a:cxnLst>
                <a:cxn ang="0">
                  <a:pos x="wd2" y="hd2"/>
                </a:cxn>
                <a:cxn ang="5400000">
                  <a:pos x="wd2" y="hd2"/>
                </a:cxn>
                <a:cxn ang="10800000">
                  <a:pos x="wd2" y="hd2"/>
                </a:cxn>
                <a:cxn ang="16200000">
                  <a:pos x="wd2" y="hd2"/>
                </a:cxn>
              </a:cxnLst>
              <a:rect l="0" t="0" r="r" b="b"/>
              <a:pathLst>
                <a:path w="19039" h="21600" fill="norm" stroke="1" extrusionOk="0">
                  <a:moveTo>
                    <a:pt x="7782" y="0"/>
                  </a:moveTo>
                  <a:cubicBezTo>
                    <a:pt x="5371" y="0"/>
                    <a:pt x="3114" y="1034"/>
                    <a:pt x="1619" y="3101"/>
                  </a:cubicBezTo>
                  <a:cubicBezTo>
                    <a:pt x="-1310" y="7485"/>
                    <a:pt x="-151" y="14115"/>
                    <a:pt x="4182" y="18499"/>
                  </a:cubicBezTo>
                  <a:cubicBezTo>
                    <a:pt x="6348" y="20566"/>
                    <a:pt x="8910" y="21600"/>
                    <a:pt x="11290" y="21600"/>
                  </a:cubicBezTo>
                  <a:cubicBezTo>
                    <a:pt x="13670" y="21600"/>
                    <a:pt x="15866" y="20566"/>
                    <a:pt x="17361" y="18499"/>
                  </a:cubicBezTo>
                  <a:cubicBezTo>
                    <a:pt x="20290" y="14115"/>
                    <a:pt x="19314" y="7485"/>
                    <a:pt x="14982" y="3101"/>
                  </a:cubicBezTo>
                  <a:cubicBezTo>
                    <a:pt x="12846" y="1034"/>
                    <a:pt x="10222" y="0"/>
                    <a:pt x="778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0" name="Google Shape;1535;p55"/>
            <p:cNvSpPr/>
            <p:nvPr/>
          </p:nvSpPr>
          <p:spPr>
            <a:xfrm>
              <a:off x="410774" y="993097"/>
              <a:ext cx="167201" cy="305786"/>
            </a:xfrm>
            <a:custGeom>
              <a:avLst/>
              <a:gdLst/>
              <a:ahLst/>
              <a:cxnLst>
                <a:cxn ang="0">
                  <a:pos x="wd2" y="hd2"/>
                </a:cxn>
                <a:cxn ang="5400000">
                  <a:pos x="wd2" y="hd2"/>
                </a:cxn>
                <a:cxn ang="10800000">
                  <a:pos x="wd2" y="hd2"/>
                </a:cxn>
                <a:cxn ang="16200000">
                  <a:pos x="wd2" y="hd2"/>
                </a:cxn>
              </a:cxnLst>
              <a:rect l="0" t="0" r="r" b="b"/>
              <a:pathLst>
                <a:path w="21117" h="21600" fill="norm" stroke="1" extrusionOk="0">
                  <a:moveTo>
                    <a:pt x="16866" y="0"/>
                  </a:moveTo>
                  <a:cubicBezTo>
                    <a:pt x="14885" y="0"/>
                    <a:pt x="13390" y="791"/>
                    <a:pt x="13390" y="791"/>
                  </a:cubicBezTo>
                  <a:lnTo>
                    <a:pt x="10099" y="13821"/>
                  </a:lnTo>
                  <a:cubicBezTo>
                    <a:pt x="4672" y="13890"/>
                    <a:pt x="428" y="15018"/>
                    <a:pt x="34" y="16704"/>
                  </a:cubicBezTo>
                  <a:cubicBezTo>
                    <a:pt x="-483" y="18786"/>
                    <a:pt x="4906" y="20936"/>
                    <a:pt x="12116" y="21511"/>
                  </a:cubicBezTo>
                  <a:cubicBezTo>
                    <a:pt x="12756" y="21555"/>
                    <a:pt x="13347" y="21579"/>
                    <a:pt x="13981" y="21600"/>
                  </a:cubicBezTo>
                  <a:cubicBezTo>
                    <a:pt x="13624" y="21535"/>
                    <a:pt x="7084" y="20736"/>
                    <a:pt x="3799" y="19209"/>
                  </a:cubicBezTo>
                  <a:cubicBezTo>
                    <a:pt x="4156" y="19260"/>
                    <a:pt x="4488" y="19302"/>
                    <a:pt x="4839" y="19302"/>
                  </a:cubicBezTo>
                  <a:cubicBezTo>
                    <a:pt x="4912" y="19302"/>
                    <a:pt x="4986" y="19298"/>
                    <a:pt x="5066" y="19295"/>
                  </a:cubicBezTo>
                  <a:cubicBezTo>
                    <a:pt x="7047" y="19274"/>
                    <a:pt x="8591" y="18497"/>
                    <a:pt x="8511" y="17568"/>
                  </a:cubicBezTo>
                  <a:cubicBezTo>
                    <a:pt x="8474" y="16663"/>
                    <a:pt x="6943" y="15971"/>
                    <a:pt x="5042" y="15971"/>
                  </a:cubicBezTo>
                  <a:cubicBezTo>
                    <a:pt x="4986" y="15971"/>
                    <a:pt x="4925" y="15971"/>
                    <a:pt x="4869" y="15971"/>
                  </a:cubicBezTo>
                  <a:cubicBezTo>
                    <a:pt x="3996" y="15971"/>
                    <a:pt x="3165" y="16150"/>
                    <a:pt x="2488" y="16436"/>
                  </a:cubicBezTo>
                  <a:cubicBezTo>
                    <a:pt x="4291" y="14829"/>
                    <a:pt x="10419" y="14729"/>
                    <a:pt x="11938" y="14729"/>
                  </a:cubicBezTo>
                  <a:cubicBezTo>
                    <a:pt x="12153" y="14729"/>
                    <a:pt x="12276" y="14729"/>
                    <a:pt x="12276" y="14729"/>
                  </a:cubicBezTo>
                  <a:lnTo>
                    <a:pt x="14811" y="3626"/>
                  </a:lnTo>
                  <a:lnTo>
                    <a:pt x="14971" y="3007"/>
                  </a:lnTo>
                  <a:cubicBezTo>
                    <a:pt x="15482" y="1596"/>
                    <a:pt x="17340" y="1283"/>
                    <a:pt x="18878" y="1283"/>
                  </a:cubicBezTo>
                  <a:cubicBezTo>
                    <a:pt x="20096" y="1283"/>
                    <a:pt x="21117" y="1476"/>
                    <a:pt x="21117" y="1476"/>
                  </a:cubicBezTo>
                  <a:cubicBezTo>
                    <a:pt x="19684" y="344"/>
                    <a:pt x="18170" y="0"/>
                    <a:pt x="1686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1" name="Google Shape;1536;p55"/>
            <p:cNvSpPr/>
            <p:nvPr/>
          </p:nvSpPr>
          <p:spPr>
            <a:xfrm>
              <a:off x="552548" y="1197571"/>
              <a:ext cx="64933" cy="96929"/>
            </a:xfrm>
            <a:custGeom>
              <a:avLst/>
              <a:gdLst/>
              <a:ahLst/>
              <a:cxnLst>
                <a:cxn ang="0">
                  <a:pos x="wd2" y="hd2"/>
                </a:cxn>
                <a:cxn ang="5400000">
                  <a:pos x="wd2" y="hd2"/>
                </a:cxn>
                <a:cxn ang="10800000">
                  <a:pos x="wd2" y="hd2"/>
                </a:cxn>
                <a:cxn ang="16200000">
                  <a:pos x="wd2" y="hd2"/>
                </a:cxn>
              </a:cxnLst>
              <a:rect l="0" t="0" r="r" b="b"/>
              <a:pathLst>
                <a:path w="20136" h="21600" fill="norm" stroke="1" extrusionOk="0">
                  <a:moveTo>
                    <a:pt x="0" y="0"/>
                  </a:moveTo>
                  <a:cubicBezTo>
                    <a:pt x="1646" y="630"/>
                    <a:pt x="21600" y="7620"/>
                    <a:pt x="16147" y="15033"/>
                  </a:cubicBezTo>
                  <a:cubicBezTo>
                    <a:pt x="13428" y="18876"/>
                    <a:pt x="9818" y="20764"/>
                    <a:pt x="6903" y="21600"/>
                  </a:cubicBezTo>
                  <a:cubicBezTo>
                    <a:pt x="14304" y="20135"/>
                    <a:pt x="19364" y="17269"/>
                    <a:pt x="20044" y="13633"/>
                  </a:cubicBezTo>
                  <a:cubicBezTo>
                    <a:pt x="21117" y="8314"/>
                    <a:pt x="12643" y="2866"/>
                    <a:pt x="0"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2" name="Google Shape;1537;p55"/>
            <p:cNvSpPr/>
            <p:nvPr/>
          </p:nvSpPr>
          <p:spPr>
            <a:xfrm>
              <a:off x="670523" y="843029"/>
              <a:ext cx="233460" cy="339054"/>
            </a:xfrm>
            <a:custGeom>
              <a:avLst/>
              <a:gdLst/>
              <a:ahLst/>
              <a:cxnLst>
                <a:cxn ang="0">
                  <a:pos x="wd2" y="hd2"/>
                </a:cxn>
                <a:cxn ang="5400000">
                  <a:pos x="wd2" y="hd2"/>
                </a:cxn>
                <a:cxn ang="10800000">
                  <a:pos x="wd2" y="hd2"/>
                </a:cxn>
                <a:cxn ang="16200000">
                  <a:pos x="wd2" y="hd2"/>
                </a:cxn>
              </a:cxnLst>
              <a:rect l="0" t="0" r="r" b="b"/>
              <a:pathLst>
                <a:path w="21345" h="21600" fill="norm" stroke="1" extrusionOk="0">
                  <a:moveTo>
                    <a:pt x="3100" y="0"/>
                  </a:moveTo>
                  <a:lnTo>
                    <a:pt x="0" y="1161"/>
                  </a:lnTo>
                  <a:lnTo>
                    <a:pt x="7887" y="11394"/>
                  </a:lnTo>
                  <a:lnTo>
                    <a:pt x="8377" y="10733"/>
                  </a:lnTo>
                  <a:lnTo>
                    <a:pt x="8520" y="10854"/>
                  </a:lnTo>
                  <a:lnTo>
                    <a:pt x="14171" y="17948"/>
                  </a:lnTo>
                  <a:cubicBezTo>
                    <a:pt x="14171" y="17948"/>
                    <a:pt x="10956" y="19468"/>
                    <a:pt x="11446" y="20728"/>
                  </a:cubicBezTo>
                  <a:cubicBezTo>
                    <a:pt x="11691" y="21380"/>
                    <a:pt x="12510" y="21600"/>
                    <a:pt x="13499" y="21600"/>
                  </a:cubicBezTo>
                  <a:cubicBezTo>
                    <a:pt x="15401" y="21600"/>
                    <a:pt x="17921" y="20787"/>
                    <a:pt x="18073" y="20747"/>
                  </a:cubicBezTo>
                  <a:cubicBezTo>
                    <a:pt x="18674" y="20486"/>
                    <a:pt x="19222" y="20188"/>
                    <a:pt x="19734" y="19847"/>
                  </a:cubicBezTo>
                  <a:cubicBezTo>
                    <a:pt x="19966" y="19689"/>
                    <a:pt x="20197" y="19509"/>
                    <a:pt x="20398" y="19347"/>
                  </a:cubicBezTo>
                  <a:cubicBezTo>
                    <a:pt x="21257" y="18568"/>
                    <a:pt x="21600" y="17768"/>
                    <a:pt x="21141" y="17188"/>
                  </a:cubicBezTo>
                  <a:cubicBezTo>
                    <a:pt x="20745" y="16685"/>
                    <a:pt x="19827" y="16424"/>
                    <a:pt x="18656" y="16424"/>
                  </a:cubicBezTo>
                  <a:cubicBezTo>
                    <a:pt x="17877" y="16424"/>
                    <a:pt x="16991" y="16539"/>
                    <a:pt x="16064" y="16769"/>
                  </a:cubicBezTo>
                  <a:lnTo>
                    <a:pt x="310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3" name="Google Shape;1538;p55"/>
            <p:cNvSpPr/>
            <p:nvPr/>
          </p:nvSpPr>
          <p:spPr>
            <a:xfrm>
              <a:off x="833884" y="1152857"/>
              <a:ext cx="17385" cy="17146"/>
            </a:xfrm>
            <a:custGeom>
              <a:avLst/>
              <a:gdLst/>
              <a:ahLst/>
              <a:cxnLst>
                <a:cxn ang="0">
                  <a:pos x="wd2" y="hd2"/>
                </a:cxn>
                <a:cxn ang="5400000">
                  <a:pos x="wd2" y="hd2"/>
                </a:cxn>
                <a:cxn ang="10800000">
                  <a:pos x="wd2" y="hd2"/>
                </a:cxn>
                <a:cxn ang="16200000">
                  <a:pos x="wd2" y="hd2"/>
                </a:cxn>
              </a:cxnLst>
              <a:rect l="0" t="0" r="r" b="b"/>
              <a:pathLst>
                <a:path w="18575" h="21600" fill="norm" stroke="1" extrusionOk="0">
                  <a:moveTo>
                    <a:pt x="9226" y="0"/>
                  </a:moveTo>
                  <a:cubicBezTo>
                    <a:pt x="7404" y="0"/>
                    <a:pt x="5478" y="675"/>
                    <a:pt x="3813" y="2148"/>
                  </a:cubicBezTo>
                  <a:cubicBezTo>
                    <a:pt x="-2589" y="7670"/>
                    <a:pt x="-559" y="19575"/>
                    <a:pt x="7144" y="21539"/>
                  </a:cubicBezTo>
                  <a:cubicBezTo>
                    <a:pt x="7560" y="21600"/>
                    <a:pt x="7977" y="21600"/>
                    <a:pt x="8393" y="21600"/>
                  </a:cubicBezTo>
                  <a:cubicBezTo>
                    <a:pt x="13286" y="21600"/>
                    <a:pt x="17606" y="17489"/>
                    <a:pt x="18543" y="11659"/>
                  </a:cubicBezTo>
                  <a:cubicBezTo>
                    <a:pt x="19011" y="4970"/>
                    <a:pt x="14327" y="0"/>
                    <a:pt x="922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4" name="Google Shape;1539;p55"/>
            <p:cNvSpPr/>
            <p:nvPr/>
          </p:nvSpPr>
          <p:spPr>
            <a:xfrm>
              <a:off x="756789" y="1001913"/>
              <a:ext cx="111400" cy="184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411" y="0"/>
                  </a:moveTo>
                  <a:cubicBezTo>
                    <a:pt x="661" y="0"/>
                    <a:pt x="0" y="2335"/>
                    <a:pt x="0" y="2335"/>
                  </a:cubicBezTo>
                  <a:lnTo>
                    <a:pt x="10710" y="14332"/>
                  </a:lnTo>
                  <a:cubicBezTo>
                    <a:pt x="6574" y="16240"/>
                    <a:pt x="4439" y="18621"/>
                    <a:pt x="5846" y="20199"/>
                  </a:cubicBezTo>
                  <a:cubicBezTo>
                    <a:pt x="6677" y="21133"/>
                    <a:pt x="8623" y="21600"/>
                    <a:pt x="11116" y="21600"/>
                  </a:cubicBezTo>
                  <a:cubicBezTo>
                    <a:pt x="13723" y="21600"/>
                    <a:pt x="16934" y="21087"/>
                    <a:pt x="20079" y="20056"/>
                  </a:cubicBezTo>
                  <a:cubicBezTo>
                    <a:pt x="20627" y="19868"/>
                    <a:pt x="21109" y="19686"/>
                    <a:pt x="21600" y="19504"/>
                  </a:cubicBezTo>
                  <a:cubicBezTo>
                    <a:pt x="21307" y="19572"/>
                    <a:pt x="15792" y="21013"/>
                    <a:pt x="11749" y="21013"/>
                  </a:cubicBezTo>
                  <a:cubicBezTo>
                    <a:pt x="11598" y="21013"/>
                    <a:pt x="11456" y="21013"/>
                    <a:pt x="11315" y="21008"/>
                  </a:cubicBezTo>
                  <a:cubicBezTo>
                    <a:pt x="11683" y="20899"/>
                    <a:pt x="12051" y="20785"/>
                    <a:pt x="12410" y="20643"/>
                  </a:cubicBezTo>
                  <a:cubicBezTo>
                    <a:pt x="13874" y="19942"/>
                    <a:pt x="14299" y="18769"/>
                    <a:pt x="13326" y="18000"/>
                  </a:cubicBezTo>
                  <a:cubicBezTo>
                    <a:pt x="12816" y="17618"/>
                    <a:pt x="12033" y="17425"/>
                    <a:pt x="11183" y="17425"/>
                  </a:cubicBezTo>
                  <a:cubicBezTo>
                    <a:pt x="10399" y="17425"/>
                    <a:pt x="9558" y="17590"/>
                    <a:pt x="8821" y="17926"/>
                  </a:cubicBezTo>
                  <a:cubicBezTo>
                    <a:pt x="8151" y="18222"/>
                    <a:pt x="7726" y="18661"/>
                    <a:pt x="7480" y="19139"/>
                  </a:cubicBezTo>
                  <a:cubicBezTo>
                    <a:pt x="7244" y="16901"/>
                    <a:pt x="13326" y="14366"/>
                    <a:pt x="13326" y="14366"/>
                  </a:cubicBezTo>
                  <a:lnTo>
                    <a:pt x="3957" y="4204"/>
                  </a:lnTo>
                  <a:lnTo>
                    <a:pt x="3466" y="3651"/>
                  </a:lnTo>
                  <a:cubicBezTo>
                    <a:pt x="1643" y="1196"/>
                    <a:pt x="6696" y="239"/>
                    <a:pt x="6696" y="239"/>
                  </a:cubicBezTo>
                  <a:cubicBezTo>
                    <a:pt x="5827" y="68"/>
                    <a:pt x="5072" y="0"/>
                    <a:pt x="441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5" name="Google Shape;1540;p55"/>
            <p:cNvSpPr/>
            <p:nvPr/>
          </p:nvSpPr>
          <p:spPr>
            <a:xfrm>
              <a:off x="846512" y="1100935"/>
              <a:ext cx="57528" cy="45786"/>
            </a:xfrm>
            <a:custGeom>
              <a:avLst/>
              <a:gdLst/>
              <a:ahLst/>
              <a:cxnLst>
                <a:cxn ang="0">
                  <a:pos x="wd2" y="hd2"/>
                </a:cxn>
                <a:cxn ang="5400000">
                  <a:pos x="wd2" y="hd2"/>
                </a:cxn>
                <a:cxn ang="10800000">
                  <a:pos x="wd2" y="hd2"/>
                </a:cxn>
                <a:cxn ang="16200000">
                  <a:pos x="wd2" y="hd2"/>
                </a:cxn>
              </a:cxnLst>
              <a:rect l="0" t="0" r="r" b="b"/>
              <a:pathLst>
                <a:path w="20622" h="21600" fill="norm" stroke="1" extrusionOk="0">
                  <a:moveTo>
                    <a:pt x="10075" y="0"/>
                  </a:moveTo>
                  <a:cubicBezTo>
                    <a:pt x="7054" y="0"/>
                    <a:pt x="3597" y="781"/>
                    <a:pt x="0" y="2367"/>
                  </a:cubicBezTo>
                  <a:cubicBezTo>
                    <a:pt x="576" y="2229"/>
                    <a:pt x="3632" y="1517"/>
                    <a:pt x="7089" y="1517"/>
                  </a:cubicBezTo>
                  <a:cubicBezTo>
                    <a:pt x="11961" y="1517"/>
                    <a:pt x="17619" y="2918"/>
                    <a:pt x="18335" y="9329"/>
                  </a:cubicBezTo>
                  <a:cubicBezTo>
                    <a:pt x="19016" y="13466"/>
                    <a:pt x="18457" y="17763"/>
                    <a:pt x="16885" y="21600"/>
                  </a:cubicBezTo>
                  <a:cubicBezTo>
                    <a:pt x="20360" y="15832"/>
                    <a:pt x="21600" y="9904"/>
                    <a:pt x="19801" y="5607"/>
                  </a:cubicBezTo>
                  <a:cubicBezTo>
                    <a:pt x="18300" y="1861"/>
                    <a:pt x="14703" y="0"/>
                    <a:pt x="10075"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6" name="Google Shape;1541;p55"/>
            <p:cNvSpPr/>
            <p:nvPr/>
          </p:nvSpPr>
          <p:spPr>
            <a:xfrm>
              <a:off x="849045" y="615273"/>
              <a:ext cx="364656" cy="131072"/>
            </a:xfrm>
            <a:custGeom>
              <a:avLst/>
              <a:gdLst/>
              <a:ahLst/>
              <a:cxnLst>
                <a:cxn ang="0">
                  <a:pos x="wd2" y="hd2"/>
                </a:cxn>
                <a:cxn ang="5400000">
                  <a:pos x="wd2" y="hd2"/>
                </a:cxn>
                <a:cxn ang="10800000">
                  <a:pos x="wd2" y="hd2"/>
                </a:cxn>
                <a:cxn ang="16200000">
                  <a:pos x="wd2" y="hd2"/>
                </a:cxn>
              </a:cxnLst>
              <a:rect l="0" t="0" r="r" b="b"/>
              <a:pathLst>
                <a:path w="21586" h="21600" fill="norm" stroke="1" extrusionOk="0">
                  <a:moveTo>
                    <a:pt x="389" y="0"/>
                  </a:moveTo>
                  <a:lnTo>
                    <a:pt x="0" y="6301"/>
                  </a:lnTo>
                  <a:lnTo>
                    <a:pt x="10623" y="11478"/>
                  </a:lnTo>
                  <a:lnTo>
                    <a:pt x="10346" y="9720"/>
                  </a:lnTo>
                  <a:lnTo>
                    <a:pt x="10476" y="9720"/>
                  </a:lnTo>
                  <a:lnTo>
                    <a:pt x="17924" y="13027"/>
                  </a:lnTo>
                  <a:cubicBezTo>
                    <a:pt x="17924" y="13027"/>
                    <a:pt x="17756" y="20003"/>
                    <a:pt x="18869" y="21351"/>
                  </a:cubicBezTo>
                  <a:cubicBezTo>
                    <a:pt x="19014" y="21520"/>
                    <a:pt x="19149" y="21600"/>
                    <a:pt x="19282" y="21600"/>
                  </a:cubicBezTo>
                  <a:cubicBezTo>
                    <a:pt x="20712" y="21600"/>
                    <a:pt x="21493" y="12369"/>
                    <a:pt x="21545" y="11992"/>
                  </a:cubicBezTo>
                  <a:cubicBezTo>
                    <a:pt x="21600" y="10748"/>
                    <a:pt x="21600" y="9456"/>
                    <a:pt x="21545" y="8219"/>
                  </a:cubicBezTo>
                  <a:cubicBezTo>
                    <a:pt x="21525" y="7649"/>
                    <a:pt x="21490" y="7031"/>
                    <a:pt x="21433" y="6510"/>
                  </a:cubicBezTo>
                  <a:cubicBezTo>
                    <a:pt x="21228" y="4029"/>
                    <a:pt x="20764" y="2272"/>
                    <a:pt x="20170" y="1959"/>
                  </a:cubicBezTo>
                  <a:cubicBezTo>
                    <a:pt x="20112" y="1934"/>
                    <a:pt x="20054" y="1918"/>
                    <a:pt x="19994" y="1918"/>
                  </a:cubicBezTo>
                  <a:cubicBezTo>
                    <a:pt x="19172" y="1918"/>
                    <a:pt x="18316" y="4567"/>
                    <a:pt x="17831" y="8420"/>
                  </a:cubicBezTo>
                  <a:lnTo>
                    <a:pt x="389"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7" name="Google Shape;1542;p55"/>
            <p:cNvSpPr/>
            <p:nvPr/>
          </p:nvSpPr>
          <p:spPr>
            <a:xfrm>
              <a:off x="1182894" y="695153"/>
              <a:ext cx="16858" cy="17438"/>
            </a:xfrm>
            <a:custGeom>
              <a:avLst/>
              <a:gdLst/>
              <a:ahLst/>
              <a:cxnLst>
                <a:cxn ang="0">
                  <a:pos x="wd2" y="hd2"/>
                </a:cxn>
                <a:cxn ang="5400000">
                  <a:pos x="wd2" y="hd2"/>
                </a:cxn>
                <a:cxn ang="10800000">
                  <a:pos x="wd2" y="hd2"/>
                </a:cxn>
                <a:cxn ang="16200000">
                  <a:pos x="wd2" y="hd2"/>
                </a:cxn>
              </a:cxnLst>
              <a:rect l="0" t="0" r="r" b="b"/>
              <a:pathLst>
                <a:path w="20095" h="21600" fill="norm" stroke="1" extrusionOk="0">
                  <a:moveTo>
                    <a:pt x="10232" y="0"/>
                  </a:moveTo>
                  <a:cubicBezTo>
                    <a:pt x="5064" y="0"/>
                    <a:pt x="245" y="4223"/>
                    <a:pt x="12" y="10619"/>
                  </a:cubicBezTo>
                  <a:cubicBezTo>
                    <a:pt x="-278" y="17015"/>
                    <a:pt x="4774" y="21600"/>
                    <a:pt x="10290" y="21600"/>
                  </a:cubicBezTo>
                  <a:cubicBezTo>
                    <a:pt x="12496" y="21600"/>
                    <a:pt x="14761" y="20816"/>
                    <a:pt x="16793" y="19187"/>
                  </a:cubicBezTo>
                  <a:cubicBezTo>
                    <a:pt x="20916" y="14903"/>
                    <a:pt x="21322" y="7482"/>
                    <a:pt x="17199" y="2836"/>
                  </a:cubicBezTo>
                  <a:cubicBezTo>
                    <a:pt x="15051" y="905"/>
                    <a:pt x="12612" y="0"/>
                    <a:pt x="1023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8" name="Google Shape;1543;p55"/>
            <p:cNvSpPr/>
            <p:nvPr/>
          </p:nvSpPr>
          <p:spPr>
            <a:xfrm>
              <a:off x="1022118" y="646640"/>
              <a:ext cx="190889" cy="109398"/>
            </a:xfrm>
            <a:custGeom>
              <a:avLst/>
              <a:gdLst/>
              <a:ahLst/>
              <a:cxnLst>
                <a:cxn ang="0">
                  <a:pos x="wd2" y="hd2"/>
                </a:cxn>
                <a:cxn ang="5400000">
                  <a:pos x="wd2" y="hd2"/>
                </a:cxn>
                <a:cxn ang="10800000">
                  <a:pos x="wd2" y="hd2"/>
                </a:cxn>
                <a:cxn ang="16200000">
                  <a:pos x="wd2" y="hd2"/>
                </a:cxn>
              </a:cxnLst>
              <a:rect l="0" t="0" r="r" b="b"/>
              <a:pathLst>
                <a:path w="20309" h="21600" fill="norm" stroke="1" extrusionOk="0">
                  <a:moveTo>
                    <a:pt x="1482" y="0"/>
                  </a:moveTo>
                  <a:cubicBezTo>
                    <a:pt x="-1291" y="3404"/>
                    <a:pt x="678" y="7559"/>
                    <a:pt x="678" y="7559"/>
                  </a:cubicBezTo>
                  <a:lnTo>
                    <a:pt x="12898" y="11521"/>
                  </a:lnTo>
                  <a:cubicBezTo>
                    <a:pt x="12862" y="16849"/>
                    <a:pt x="13867" y="20994"/>
                    <a:pt x="15432" y="21552"/>
                  </a:cubicBezTo>
                  <a:cubicBezTo>
                    <a:pt x="15541" y="21590"/>
                    <a:pt x="15650" y="21600"/>
                    <a:pt x="15754" y="21600"/>
                  </a:cubicBezTo>
                  <a:cubicBezTo>
                    <a:pt x="17630" y="21600"/>
                    <a:pt x="19542" y="16589"/>
                    <a:pt x="20174" y="9973"/>
                  </a:cubicBezTo>
                  <a:cubicBezTo>
                    <a:pt x="20242" y="9348"/>
                    <a:pt x="20273" y="8790"/>
                    <a:pt x="20309" y="8175"/>
                  </a:cubicBezTo>
                  <a:cubicBezTo>
                    <a:pt x="20242" y="8550"/>
                    <a:pt x="19376" y="14868"/>
                    <a:pt x="17873" y="17965"/>
                  </a:cubicBezTo>
                  <a:cubicBezTo>
                    <a:pt x="17941" y="17590"/>
                    <a:pt x="17972" y="17157"/>
                    <a:pt x="17972" y="16782"/>
                  </a:cubicBezTo>
                  <a:cubicBezTo>
                    <a:pt x="17972" y="14801"/>
                    <a:pt x="17272" y="13252"/>
                    <a:pt x="16402" y="13252"/>
                  </a:cubicBezTo>
                  <a:cubicBezTo>
                    <a:pt x="15536" y="13252"/>
                    <a:pt x="14836" y="14801"/>
                    <a:pt x="14836" y="16782"/>
                  </a:cubicBezTo>
                  <a:cubicBezTo>
                    <a:pt x="14836" y="17590"/>
                    <a:pt x="14966" y="18398"/>
                    <a:pt x="15235" y="19080"/>
                  </a:cubicBezTo>
                  <a:cubicBezTo>
                    <a:pt x="13530" y="16974"/>
                    <a:pt x="13800" y="9415"/>
                    <a:pt x="13800" y="9415"/>
                  </a:cubicBezTo>
                  <a:lnTo>
                    <a:pt x="3383" y="6318"/>
                  </a:lnTo>
                  <a:lnTo>
                    <a:pt x="2819" y="6126"/>
                  </a:lnTo>
                  <a:cubicBezTo>
                    <a:pt x="445" y="5078"/>
                    <a:pt x="1482" y="0"/>
                    <a:pt x="148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9" name="Google Shape;1544;p55"/>
            <p:cNvSpPr/>
            <p:nvPr/>
          </p:nvSpPr>
          <p:spPr>
            <a:xfrm>
              <a:off x="1150268" y="626914"/>
              <a:ext cx="60840" cy="394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70" y="0"/>
                  </a:moveTo>
                  <a:cubicBezTo>
                    <a:pt x="8042" y="0"/>
                    <a:pt x="2905" y="8800"/>
                    <a:pt x="0" y="21600"/>
                  </a:cubicBezTo>
                  <a:cubicBezTo>
                    <a:pt x="484" y="20107"/>
                    <a:pt x="6260" y="3333"/>
                    <a:pt x="12555" y="3333"/>
                  </a:cubicBezTo>
                  <a:cubicBezTo>
                    <a:pt x="13455" y="3333"/>
                    <a:pt x="14354" y="3680"/>
                    <a:pt x="15253" y="4427"/>
                  </a:cubicBezTo>
                  <a:cubicBezTo>
                    <a:pt x="18159" y="6667"/>
                    <a:pt x="20372" y="10453"/>
                    <a:pt x="21600" y="15093"/>
                  </a:cubicBezTo>
                  <a:cubicBezTo>
                    <a:pt x="20372" y="6853"/>
                    <a:pt x="17588" y="1173"/>
                    <a:pt x="14025" y="133"/>
                  </a:cubicBezTo>
                  <a:cubicBezTo>
                    <a:pt x="13679" y="53"/>
                    <a:pt x="13334" y="0"/>
                    <a:pt x="12970"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0" name="Google Shape;1545;p55"/>
            <p:cNvSpPr/>
            <p:nvPr/>
          </p:nvSpPr>
          <p:spPr>
            <a:xfrm>
              <a:off x="55208" y="322346"/>
              <a:ext cx="440545" cy="266869"/>
            </a:xfrm>
            <a:custGeom>
              <a:avLst/>
              <a:gdLst/>
              <a:ahLst/>
              <a:cxnLst>
                <a:cxn ang="0">
                  <a:pos x="wd2" y="hd2"/>
                </a:cxn>
                <a:cxn ang="5400000">
                  <a:pos x="wd2" y="hd2"/>
                </a:cxn>
                <a:cxn ang="10800000">
                  <a:pos x="wd2" y="hd2"/>
                </a:cxn>
                <a:cxn ang="16200000">
                  <a:pos x="wd2" y="hd2"/>
                </a:cxn>
              </a:cxnLst>
              <a:rect l="0" t="0" r="r" b="b"/>
              <a:pathLst>
                <a:path w="21586" h="21600" fill="norm" stroke="1" extrusionOk="0">
                  <a:moveTo>
                    <a:pt x="3430" y="0"/>
                  </a:moveTo>
                  <a:cubicBezTo>
                    <a:pt x="2058" y="0"/>
                    <a:pt x="542" y="4565"/>
                    <a:pt x="463" y="4762"/>
                  </a:cubicBezTo>
                  <a:cubicBezTo>
                    <a:pt x="277" y="5500"/>
                    <a:pt x="155" y="6237"/>
                    <a:pt x="79" y="7025"/>
                  </a:cubicBezTo>
                  <a:cubicBezTo>
                    <a:pt x="31" y="7380"/>
                    <a:pt x="17" y="7735"/>
                    <a:pt x="0" y="8090"/>
                  </a:cubicBezTo>
                  <a:cubicBezTo>
                    <a:pt x="-14" y="9690"/>
                    <a:pt x="263" y="10936"/>
                    <a:pt x="831" y="11366"/>
                  </a:cubicBezTo>
                  <a:cubicBezTo>
                    <a:pt x="988" y="11488"/>
                    <a:pt x="1158" y="11547"/>
                    <a:pt x="1337" y="11547"/>
                  </a:cubicBezTo>
                  <a:cubicBezTo>
                    <a:pt x="2122" y="11547"/>
                    <a:pt x="3082" y="10416"/>
                    <a:pt x="3845" y="8575"/>
                  </a:cubicBezTo>
                  <a:lnTo>
                    <a:pt x="20541" y="21600"/>
                  </a:lnTo>
                  <a:lnTo>
                    <a:pt x="21586" y="17993"/>
                  </a:lnTo>
                  <a:lnTo>
                    <a:pt x="11392" y="10073"/>
                  </a:lnTo>
                  <a:lnTo>
                    <a:pt x="11502" y="11240"/>
                  </a:lnTo>
                  <a:lnTo>
                    <a:pt x="11364" y="11188"/>
                  </a:lnTo>
                  <a:lnTo>
                    <a:pt x="4199" y="5779"/>
                  </a:lnTo>
                  <a:cubicBezTo>
                    <a:pt x="4199" y="5779"/>
                    <a:pt x="5060" y="1691"/>
                    <a:pt x="4074" y="394"/>
                  </a:cubicBezTo>
                  <a:cubicBezTo>
                    <a:pt x="3869" y="122"/>
                    <a:pt x="3650" y="0"/>
                    <a:pt x="343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1" name="Google Shape;1546;p55"/>
            <p:cNvSpPr/>
            <p:nvPr/>
          </p:nvSpPr>
          <p:spPr>
            <a:xfrm>
              <a:off x="85505" y="358097"/>
              <a:ext cx="21391" cy="21919"/>
            </a:xfrm>
            <a:custGeom>
              <a:avLst/>
              <a:gdLst/>
              <a:ahLst/>
              <a:cxnLst>
                <a:cxn ang="0">
                  <a:pos x="wd2" y="hd2"/>
                </a:cxn>
                <a:cxn ang="5400000">
                  <a:pos x="wd2" y="hd2"/>
                </a:cxn>
                <a:cxn ang="10800000">
                  <a:pos x="wd2" y="hd2"/>
                </a:cxn>
                <a:cxn ang="16200000">
                  <a:pos x="wd2" y="hd2"/>
                </a:cxn>
              </a:cxnLst>
              <a:rect l="0" t="0" r="r" b="b"/>
              <a:pathLst>
                <a:path w="18525" h="21600" fill="norm" stroke="1" extrusionOk="0">
                  <a:moveTo>
                    <a:pt x="8827" y="0"/>
                  </a:moveTo>
                  <a:cubicBezTo>
                    <a:pt x="7688" y="0"/>
                    <a:pt x="6506" y="288"/>
                    <a:pt x="5325" y="816"/>
                  </a:cubicBezTo>
                  <a:cubicBezTo>
                    <a:pt x="431" y="3888"/>
                    <a:pt x="-1467" y="11040"/>
                    <a:pt x="1233" y="16608"/>
                  </a:cubicBezTo>
                  <a:cubicBezTo>
                    <a:pt x="3131" y="19968"/>
                    <a:pt x="6169" y="21600"/>
                    <a:pt x="9122" y="21600"/>
                  </a:cubicBezTo>
                  <a:cubicBezTo>
                    <a:pt x="12961" y="21600"/>
                    <a:pt x="16716" y="18960"/>
                    <a:pt x="18066" y="14112"/>
                  </a:cubicBezTo>
                  <a:cubicBezTo>
                    <a:pt x="20133" y="6864"/>
                    <a:pt x="14902" y="0"/>
                    <a:pt x="882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2" name="Google Shape;1547;p55"/>
            <p:cNvSpPr/>
            <p:nvPr/>
          </p:nvSpPr>
          <p:spPr>
            <a:xfrm>
              <a:off x="64961" y="311533"/>
              <a:ext cx="226360" cy="178855"/>
            </a:xfrm>
            <a:custGeom>
              <a:avLst/>
              <a:gdLst/>
              <a:ahLst/>
              <a:cxnLst>
                <a:cxn ang="0">
                  <a:pos x="wd2" y="hd2"/>
                </a:cxn>
                <a:cxn ang="5400000">
                  <a:pos x="wd2" y="hd2"/>
                </a:cxn>
                <a:cxn ang="10800000">
                  <a:pos x="wd2" y="hd2"/>
                </a:cxn>
                <a:cxn ang="16200000">
                  <a:pos x="wd2" y="hd2"/>
                </a:cxn>
              </a:cxnLst>
              <a:rect l="0" t="0" r="r" b="b"/>
              <a:pathLst>
                <a:path w="20477" h="21600" fill="norm" stroke="1" extrusionOk="0">
                  <a:moveTo>
                    <a:pt x="6151" y="0"/>
                  </a:moveTo>
                  <a:cubicBezTo>
                    <a:pt x="4283" y="0"/>
                    <a:pt x="1899" y="2859"/>
                    <a:pt x="397" y="7088"/>
                  </a:cubicBezTo>
                  <a:cubicBezTo>
                    <a:pt x="256" y="7506"/>
                    <a:pt x="115" y="7924"/>
                    <a:pt x="0" y="8376"/>
                  </a:cubicBezTo>
                  <a:cubicBezTo>
                    <a:pt x="84" y="8147"/>
                    <a:pt x="1987" y="3753"/>
                    <a:pt x="4001" y="2012"/>
                  </a:cubicBezTo>
                  <a:cubicBezTo>
                    <a:pt x="3860" y="2276"/>
                    <a:pt x="3776" y="2541"/>
                    <a:pt x="3719" y="2882"/>
                  </a:cubicBezTo>
                  <a:cubicBezTo>
                    <a:pt x="3406" y="4324"/>
                    <a:pt x="3917" y="5724"/>
                    <a:pt x="4799" y="6065"/>
                  </a:cubicBezTo>
                  <a:cubicBezTo>
                    <a:pt x="4926" y="6112"/>
                    <a:pt x="5059" y="6135"/>
                    <a:pt x="5186" y="6135"/>
                  </a:cubicBezTo>
                  <a:cubicBezTo>
                    <a:pt x="5966" y="6135"/>
                    <a:pt x="6711" y="5294"/>
                    <a:pt x="6953" y="4059"/>
                  </a:cubicBezTo>
                  <a:cubicBezTo>
                    <a:pt x="7094" y="3453"/>
                    <a:pt x="7068" y="2771"/>
                    <a:pt x="6896" y="2165"/>
                  </a:cubicBezTo>
                  <a:cubicBezTo>
                    <a:pt x="8315" y="4400"/>
                    <a:pt x="6896" y="9894"/>
                    <a:pt x="6896" y="9894"/>
                  </a:cubicBezTo>
                  <a:lnTo>
                    <a:pt x="17202" y="16182"/>
                  </a:lnTo>
                  <a:lnTo>
                    <a:pt x="17766" y="16524"/>
                  </a:lnTo>
                  <a:cubicBezTo>
                    <a:pt x="20067" y="18229"/>
                    <a:pt x="18220" y="21600"/>
                    <a:pt x="18220" y="21600"/>
                  </a:cubicBezTo>
                  <a:cubicBezTo>
                    <a:pt x="21600" y="20124"/>
                    <a:pt x="20181" y="16294"/>
                    <a:pt x="20181" y="16294"/>
                  </a:cubicBezTo>
                  <a:lnTo>
                    <a:pt x="8117" y="8718"/>
                  </a:lnTo>
                  <a:cubicBezTo>
                    <a:pt x="8971" y="4776"/>
                    <a:pt x="8601" y="1288"/>
                    <a:pt x="7068" y="265"/>
                  </a:cubicBezTo>
                  <a:cubicBezTo>
                    <a:pt x="6781" y="88"/>
                    <a:pt x="6473" y="0"/>
                    <a:pt x="615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3" name="Google Shape;1548;p55"/>
            <p:cNvSpPr/>
            <p:nvPr/>
          </p:nvSpPr>
          <p:spPr>
            <a:xfrm>
              <a:off x="55512" y="422293"/>
              <a:ext cx="78180" cy="42815"/>
            </a:xfrm>
            <a:custGeom>
              <a:avLst/>
              <a:gdLst/>
              <a:ahLst/>
              <a:cxnLst>
                <a:cxn ang="0">
                  <a:pos x="wd2" y="hd2"/>
                </a:cxn>
                <a:cxn ang="5400000">
                  <a:pos x="wd2" y="hd2"/>
                </a:cxn>
                <a:cxn ang="10800000">
                  <a:pos x="wd2" y="hd2"/>
                </a:cxn>
                <a:cxn ang="16200000">
                  <a:pos x="wd2" y="hd2"/>
                </a:cxn>
              </a:cxnLst>
              <a:rect l="0" t="0" r="r" b="b"/>
              <a:pathLst>
                <a:path w="21439" h="21600" fill="norm" stroke="1" extrusionOk="0">
                  <a:moveTo>
                    <a:pt x="13" y="0"/>
                  </a:moveTo>
                  <a:cubicBezTo>
                    <a:pt x="-161" y="9977"/>
                    <a:pt x="1389" y="17570"/>
                    <a:pt x="4661" y="20420"/>
                  </a:cubicBezTo>
                  <a:cubicBezTo>
                    <a:pt x="5530" y="21231"/>
                    <a:pt x="6478" y="21600"/>
                    <a:pt x="7493" y="21600"/>
                  </a:cubicBezTo>
                  <a:cubicBezTo>
                    <a:pt x="11835" y="21600"/>
                    <a:pt x="17178" y="14449"/>
                    <a:pt x="21439" y="3023"/>
                  </a:cubicBezTo>
                  <a:cubicBezTo>
                    <a:pt x="20744" y="4399"/>
                    <a:pt x="13812" y="17889"/>
                    <a:pt x="8108" y="17889"/>
                  </a:cubicBezTo>
                  <a:cubicBezTo>
                    <a:pt x="6665" y="17889"/>
                    <a:pt x="5302" y="17029"/>
                    <a:pt x="4140" y="14891"/>
                  </a:cubicBezTo>
                  <a:cubicBezTo>
                    <a:pt x="1816" y="11083"/>
                    <a:pt x="360" y="5701"/>
                    <a:pt x="13"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4" name="Google Shape;1549;p55"/>
            <p:cNvSpPr/>
            <p:nvPr/>
          </p:nvSpPr>
          <p:spPr>
            <a:xfrm>
              <a:off x="259" y="557846"/>
              <a:ext cx="685317" cy="412554"/>
            </a:xfrm>
            <a:custGeom>
              <a:avLst/>
              <a:gdLst/>
              <a:ahLst/>
              <a:cxnLst>
                <a:cxn ang="0">
                  <a:pos x="wd2" y="hd2"/>
                </a:cxn>
                <a:cxn ang="5400000">
                  <a:pos x="wd2" y="hd2"/>
                </a:cxn>
                <a:cxn ang="10800000">
                  <a:pos x="wd2" y="hd2"/>
                </a:cxn>
                <a:cxn ang="16200000">
                  <a:pos x="wd2" y="hd2"/>
                </a:cxn>
              </a:cxnLst>
              <a:rect l="0" t="0" r="r" b="b"/>
              <a:pathLst>
                <a:path w="21573" h="21600" fill="norm" stroke="1" extrusionOk="0">
                  <a:moveTo>
                    <a:pt x="20556" y="0"/>
                  </a:moveTo>
                  <a:lnTo>
                    <a:pt x="3834" y="12975"/>
                  </a:lnTo>
                  <a:cubicBezTo>
                    <a:pt x="3834" y="12975"/>
                    <a:pt x="3834" y="12975"/>
                    <a:pt x="3825" y="12960"/>
                  </a:cubicBezTo>
                  <a:cubicBezTo>
                    <a:pt x="3064" y="11103"/>
                    <a:pt x="2112" y="9943"/>
                    <a:pt x="1327" y="9943"/>
                  </a:cubicBezTo>
                  <a:cubicBezTo>
                    <a:pt x="1152" y="9943"/>
                    <a:pt x="987" y="9999"/>
                    <a:pt x="832" y="10119"/>
                  </a:cubicBezTo>
                  <a:cubicBezTo>
                    <a:pt x="260" y="10563"/>
                    <a:pt x="-27" y="11810"/>
                    <a:pt x="2" y="13404"/>
                  </a:cubicBezTo>
                  <a:cubicBezTo>
                    <a:pt x="2" y="13766"/>
                    <a:pt x="31" y="14125"/>
                    <a:pt x="62" y="14488"/>
                  </a:cubicBezTo>
                  <a:lnTo>
                    <a:pt x="62" y="14503"/>
                  </a:lnTo>
                  <a:cubicBezTo>
                    <a:pt x="140" y="15276"/>
                    <a:pt x="260" y="16048"/>
                    <a:pt x="427" y="16788"/>
                  </a:cubicBezTo>
                  <a:cubicBezTo>
                    <a:pt x="513" y="16971"/>
                    <a:pt x="2022" y="21600"/>
                    <a:pt x="3391" y="21600"/>
                  </a:cubicBezTo>
                  <a:cubicBezTo>
                    <a:pt x="3610" y="21600"/>
                    <a:pt x="3826" y="21480"/>
                    <a:pt x="4032" y="21207"/>
                  </a:cubicBezTo>
                  <a:cubicBezTo>
                    <a:pt x="5030" y="19909"/>
                    <a:pt x="4180" y="15786"/>
                    <a:pt x="4180" y="15786"/>
                  </a:cubicBezTo>
                  <a:lnTo>
                    <a:pt x="11341" y="10415"/>
                  </a:lnTo>
                  <a:lnTo>
                    <a:pt x="11479" y="10331"/>
                  </a:lnTo>
                  <a:lnTo>
                    <a:pt x="11381" y="11532"/>
                  </a:lnTo>
                  <a:lnTo>
                    <a:pt x="21573" y="3614"/>
                  </a:lnTo>
                  <a:lnTo>
                    <a:pt x="20556"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5" name="Google Shape;1550;p55"/>
            <p:cNvSpPr/>
            <p:nvPr/>
          </p:nvSpPr>
          <p:spPr>
            <a:xfrm>
              <a:off x="46043" y="881313"/>
              <a:ext cx="38177" cy="35655"/>
            </a:xfrm>
            <a:custGeom>
              <a:avLst/>
              <a:gdLst/>
              <a:ahLst/>
              <a:cxnLst>
                <a:cxn ang="0">
                  <a:pos x="wd2" y="hd2"/>
                </a:cxn>
                <a:cxn ang="5400000">
                  <a:pos x="wd2" y="hd2"/>
                </a:cxn>
                <a:cxn ang="10800000">
                  <a:pos x="wd2" y="hd2"/>
                </a:cxn>
                <a:cxn ang="16200000">
                  <a:pos x="wd2" y="hd2"/>
                </a:cxn>
              </a:cxnLst>
              <a:rect l="0" t="0" r="r" b="b"/>
              <a:pathLst>
                <a:path w="18915" h="21600" fill="norm" stroke="1" extrusionOk="0">
                  <a:moveTo>
                    <a:pt x="7901" y="0"/>
                  </a:moveTo>
                  <a:cubicBezTo>
                    <a:pt x="5102" y="0"/>
                    <a:pt x="2568" y="1416"/>
                    <a:pt x="1144" y="4190"/>
                  </a:cubicBezTo>
                  <a:cubicBezTo>
                    <a:pt x="-1342" y="8941"/>
                    <a:pt x="347" y="15580"/>
                    <a:pt x="5029" y="19387"/>
                  </a:cubicBezTo>
                  <a:cubicBezTo>
                    <a:pt x="6888" y="20862"/>
                    <a:pt x="8963" y="21600"/>
                    <a:pt x="10942" y="21600"/>
                  </a:cubicBezTo>
                  <a:cubicBezTo>
                    <a:pt x="13742" y="21600"/>
                    <a:pt x="16300" y="20154"/>
                    <a:pt x="17772" y="17469"/>
                  </a:cubicBezTo>
                  <a:cubicBezTo>
                    <a:pt x="20258" y="12718"/>
                    <a:pt x="18544" y="6079"/>
                    <a:pt x="14031" y="2272"/>
                  </a:cubicBezTo>
                  <a:cubicBezTo>
                    <a:pt x="12077" y="767"/>
                    <a:pt x="9929" y="0"/>
                    <a:pt x="790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6" name="Google Shape;1551;p55"/>
            <p:cNvSpPr/>
            <p:nvPr/>
          </p:nvSpPr>
          <p:spPr>
            <a:xfrm>
              <a:off x="14156" y="709668"/>
              <a:ext cx="352756" cy="276611"/>
            </a:xfrm>
            <a:custGeom>
              <a:avLst/>
              <a:gdLst/>
              <a:ahLst/>
              <a:cxnLst>
                <a:cxn ang="0">
                  <a:pos x="wd2" y="hd2"/>
                </a:cxn>
                <a:cxn ang="5400000">
                  <a:pos x="wd2" y="hd2"/>
                </a:cxn>
                <a:cxn ang="10800000">
                  <a:pos x="wd2" y="hd2"/>
                </a:cxn>
                <a:cxn ang="16200000">
                  <a:pos x="wd2" y="hd2"/>
                </a:cxn>
              </a:cxnLst>
              <a:rect l="0" t="0" r="r" b="b"/>
              <a:pathLst>
                <a:path w="20477" h="21600" fill="norm" stroke="1" extrusionOk="0">
                  <a:moveTo>
                    <a:pt x="18230" y="0"/>
                  </a:moveTo>
                  <a:cubicBezTo>
                    <a:pt x="18230" y="0"/>
                    <a:pt x="20050" y="3408"/>
                    <a:pt x="17774" y="5097"/>
                  </a:cubicBezTo>
                  <a:lnTo>
                    <a:pt x="17212" y="5439"/>
                  </a:lnTo>
                  <a:lnTo>
                    <a:pt x="6902" y="11688"/>
                  </a:lnTo>
                  <a:cubicBezTo>
                    <a:pt x="6902" y="11688"/>
                    <a:pt x="8305" y="17226"/>
                    <a:pt x="6865" y="19455"/>
                  </a:cubicBezTo>
                  <a:cubicBezTo>
                    <a:pt x="7046" y="18865"/>
                    <a:pt x="7066" y="18181"/>
                    <a:pt x="6939" y="17542"/>
                  </a:cubicBezTo>
                  <a:cubicBezTo>
                    <a:pt x="6687" y="16294"/>
                    <a:pt x="5929" y="15446"/>
                    <a:pt x="5152" y="15446"/>
                  </a:cubicBezTo>
                  <a:cubicBezTo>
                    <a:pt x="5030" y="15446"/>
                    <a:pt x="4909" y="15465"/>
                    <a:pt x="4790" y="15511"/>
                  </a:cubicBezTo>
                  <a:cubicBezTo>
                    <a:pt x="3879" y="15853"/>
                    <a:pt x="3387" y="17298"/>
                    <a:pt x="3679" y="18744"/>
                  </a:cubicBezTo>
                  <a:cubicBezTo>
                    <a:pt x="3752" y="19036"/>
                    <a:pt x="3843" y="19333"/>
                    <a:pt x="3970" y="19599"/>
                  </a:cubicBezTo>
                  <a:cubicBezTo>
                    <a:pt x="1965" y="17812"/>
                    <a:pt x="107" y="13403"/>
                    <a:pt x="0" y="13183"/>
                  </a:cubicBezTo>
                  <a:cubicBezTo>
                    <a:pt x="107" y="13597"/>
                    <a:pt x="235" y="14039"/>
                    <a:pt x="399" y="14480"/>
                  </a:cubicBezTo>
                  <a:cubicBezTo>
                    <a:pt x="1875" y="18747"/>
                    <a:pt x="4256" y="21600"/>
                    <a:pt x="6119" y="21600"/>
                  </a:cubicBezTo>
                  <a:cubicBezTo>
                    <a:pt x="6441" y="21600"/>
                    <a:pt x="6747" y="21516"/>
                    <a:pt x="7029" y="21341"/>
                  </a:cubicBezTo>
                  <a:cubicBezTo>
                    <a:pt x="8576" y="20387"/>
                    <a:pt x="8978" y="16857"/>
                    <a:pt x="8141" y="12913"/>
                  </a:cubicBezTo>
                  <a:lnTo>
                    <a:pt x="20181" y="5344"/>
                  </a:lnTo>
                  <a:cubicBezTo>
                    <a:pt x="20181" y="5344"/>
                    <a:pt x="21600" y="1521"/>
                    <a:pt x="1823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7" name="Google Shape;1552;p55"/>
            <p:cNvSpPr/>
            <p:nvPr/>
          </p:nvSpPr>
          <p:spPr>
            <a:xfrm>
              <a:off x="-1" y="747903"/>
              <a:ext cx="121759" cy="66243"/>
            </a:xfrm>
            <a:custGeom>
              <a:avLst/>
              <a:gdLst/>
              <a:ahLst/>
              <a:cxnLst>
                <a:cxn ang="0">
                  <a:pos x="wd2" y="hd2"/>
                </a:cxn>
                <a:cxn ang="5400000">
                  <a:pos x="wd2" y="hd2"/>
                </a:cxn>
                <a:cxn ang="10800000">
                  <a:pos x="wd2" y="hd2"/>
                </a:cxn>
                <a:cxn ang="16200000">
                  <a:pos x="wd2" y="hd2"/>
                </a:cxn>
              </a:cxnLst>
              <a:rect l="0" t="0" r="r" b="b"/>
              <a:pathLst>
                <a:path w="21494" h="21600" fill="norm" stroke="1" extrusionOk="0">
                  <a:moveTo>
                    <a:pt x="7512" y="0"/>
                  </a:moveTo>
                  <a:cubicBezTo>
                    <a:pt x="6524" y="0"/>
                    <a:pt x="5578" y="365"/>
                    <a:pt x="4709" y="1144"/>
                  </a:cubicBezTo>
                  <a:cubicBezTo>
                    <a:pt x="1502" y="3907"/>
                    <a:pt x="-106" y="11689"/>
                    <a:pt x="6" y="21600"/>
                  </a:cubicBezTo>
                  <a:cubicBezTo>
                    <a:pt x="221" y="17518"/>
                    <a:pt x="1218" y="12086"/>
                    <a:pt x="4211" y="6671"/>
                  </a:cubicBezTo>
                  <a:cubicBezTo>
                    <a:pt x="5371" y="4558"/>
                    <a:pt x="6730" y="3716"/>
                    <a:pt x="8157" y="3716"/>
                  </a:cubicBezTo>
                  <a:cubicBezTo>
                    <a:pt x="13867" y="3716"/>
                    <a:pt x="20789" y="17344"/>
                    <a:pt x="21494" y="18741"/>
                  </a:cubicBezTo>
                  <a:cubicBezTo>
                    <a:pt x="17246" y="7226"/>
                    <a:pt x="11898" y="0"/>
                    <a:pt x="7512"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8" name="Google Shape;1553;p55"/>
            <p:cNvSpPr/>
            <p:nvPr/>
          </p:nvSpPr>
          <p:spPr>
            <a:xfrm>
              <a:off x="577257" y="0"/>
              <a:ext cx="159464" cy="486296"/>
            </a:xfrm>
            <a:custGeom>
              <a:avLst/>
              <a:gdLst/>
              <a:ahLst/>
              <a:cxnLst>
                <a:cxn ang="0">
                  <a:pos x="wd2" y="hd2"/>
                </a:cxn>
                <a:cxn ang="5400000">
                  <a:pos x="wd2" y="hd2"/>
                </a:cxn>
                <a:cxn ang="10800000">
                  <a:pos x="wd2" y="hd2"/>
                </a:cxn>
                <a:cxn ang="16200000">
                  <a:pos x="wd2" y="hd2"/>
                </a:cxn>
              </a:cxnLst>
              <a:rect l="0" t="0" r="r" b="b"/>
              <a:pathLst>
                <a:path w="19675" h="21600" fill="norm" stroke="1" extrusionOk="0">
                  <a:moveTo>
                    <a:pt x="11051" y="0"/>
                  </a:moveTo>
                  <a:cubicBezTo>
                    <a:pt x="10636" y="0"/>
                    <a:pt x="10216" y="4"/>
                    <a:pt x="9801" y="15"/>
                  </a:cubicBezTo>
                  <a:cubicBezTo>
                    <a:pt x="9416" y="69"/>
                    <a:pt x="-1618" y="850"/>
                    <a:pt x="203" y="2564"/>
                  </a:cubicBezTo>
                  <a:cubicBezTo>
                    <a:pt x="1285" y="3548"/>
                    <a:pt x="6706" y="3611"/>
                    <a:pt x="8088" y="3611"/>
                  </a:cubicBezTo>
                  <a:cubicBezTo>
                    <a:pt x="8293" y="3611"/>
                    <a:pt x="8413" y="3609"/>
                    <a:pt x="8413" y="3609"/>
                  </a:cubicBezTo>
                  <a:lnTo>
                    <a:pt x="11003" y="11079"/>
                  </a:lnTo>
                  <a:lnTo>
                    <a:pt x="11003" y="11218"/>
                  </a:lnTo>
                  <a:lnTo>
                    <a:pt x="9260" y="10925"/>
                  </a:lnTo>
                  <a:lnTo>
                    <a:pt x="13365" y="21600"/>
                  </a:lnTo>
                  <a:lnTo>
                    <a:pt x="19675" y="21280"/>
                  </a:lnTo>
                  <a:lnTo>
                    <a:pt x="12938" y="3777"/>
                  </a:lnTo>
                  <a:cubicBezTo>
                    <a:pt x="17157" y="3304"/>
                    <a:pt x="19982" y="2397"/>
                    <a:pt x="19639" y="1506"/>
                  </a:cubicBezTo>
                  <a:cubicBezTo>
                    <a:pt x="19405" y="906"/>
                    <a:pt x="17740" y="433"/>
                    <a:pt x="15264" y="195"/>
                  </a:cubicBezTo>
                  <a:cubicBezTo>
                    <a:pt x="14717" y="141"/>
                    <a:pt x="14140" y="84"/>
                    <a:pt x="13557" y="56"/>
                  </a:cubicBezTo>
                  <a:cubicBezTo>
                    <a:pt x="12734" y="19"/>
                    <a:pt x="11893" y="0"/>
                    <a:pt x="1105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9" name="Google Shape;1554;p55"/>
            <p:cNvSpPr/>
            <p:nvPr/>
          </p:nvSpPr>
          <p:spPr>
            <a:xfrm>
              <a:off x="623246" y="17193"/>
              <a:ext cx="23002" cy="22358"/>
            </a:xfrm>
            <a:custGeom>
              <a:avLst/>
              <a:gdLst/>
              <a:ahLst/>
              <a:cxnLst>
                <a:cxn ang="0">
                  <a:pos x="wd2" y="hd2"/>
                </a:cxn>
                <a:cxn ang="5400000">
                  <a:pos x="wd2" y="hd2"/>
                </a:cxn>
                <a:cxn ang="10800000">
                  <a:pos x="wd2" y="hd2"/>
                </a:cxn>
                <a:cxn ang="16200000">
                  <a:pos x="wd2" y="hd2"/>
                </a:cxn>
              </a:cxnLst>
              <a:rect l="0" t="0" r="r" b="b"/>
              <a:pathLst>
                <a:path w="16478" h="21600" fill="norm" stroke="1" extrusionOk="0">
                  <a:moveTo>
                    <a:pt x="8326" y="0"/>
                  </a:moveTo>
                  <a:cubicBezTo>
                    <a:pt x="6058" y="0"/>
                    <a:pt x="3755" y="1129"/>
                    <a:pt x="1940" y="3388"/>
                  </a:cubicBezTo>
                  <a:cubicBezTo>
                    <a:pt x="-2561" y="10682"/>
                    <a:pt x="1277" y="21600"/>
                    <a:pt x="8256" y="21600"/>
                  </a:cubicBezTo>
                  <a:cubicBezTo>
                    <a:pt x="15201" y="21600"/>
                    <a:pt x="19039" y="10682"/>
                    <a:pt x="14538" y="3388"/>
                  </a:cubicBezTo>
                  <a:cubicBezTo>
                    <a:pt x="12863" y="1129"/>
                    <a:pt x="10594" y="0"/>
                    <a:pt x="832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0" name="Google Shape;1555;p55"/>
            <p:cNvSpPr/>
            <p:nvPr/>
          </p:nvSpPr>
          <p:spPr>
            <a:xfrm>
              <a:off x="564250" y="340"/>
              <a:ext cx="138910" cy="254985"/>
            </a:xfrm>
            <a:custGeom>
              <a:avLst/>
              <a:gdLst/>
              <a:ahLst/>
              <a:cxnLst>
                <a:cxn ang="0">
                  <a:pos x="wd2" y="hd2"/>
                </a:cxn>
                <a:cxn ang="5400000">
                  <a:pos x="wd2" y="hd2"/>
                </a:cxn>
                <a:cxn ang="10800000">
                  <a:pos x="wd2" y="hd2"/>
                </a:cxn>
                <a:cxn ang="16200000">
                  <a:pos x="wd2" y="hd2"/>
                </a:cxn>
              </a:cxnLst>
              <a:rect l="0" t="0" r="r" b="b"/>
              <a:pathLst>
                <a:path w="21110" h="21600" fill="norm" stroke="1" extrusionOk="0">
                  <a:moveTo>
                    <a:pt x="14048" y="0"/>
                  </a:moveTo>
                  <a:cubicBezTo>
                    <a:pt x="13434" y="25"/>
                    <a:pt x="12856" y="50"/>
                    <a:pt x="12190" y="78"/>
                  </a:cubicBezTo>
                  <a:cubicBezTo>
                    <a:pt x="4943" y="635"/>
                    <a:pt x="-490" y="2789"/>
                    <a:pt x="36" y="4861"/>
                  </a:cubicBezTo>
                  <a:cubicBezTo>
                    <a:pt x="465" y="6565"/>
                    <a:pt x="4706" y="7708"/>
                    <a:pt x="10140" y="7757"/>
                  </a:cubicBezTo>
                  <a:lnTo>
                    <a:pt x="13382" y="20808"/>
                  </a:lnTo>
                  <a:cubicBezTo>
                    <a:pt x="13382" y="20808"/>
                    <a:pt x="14877" y="21600"/>
                    <a:pt x="16854" y="21600"/>
                  </a:cubicBezTo>
                  <a:cubicBezTo>
                    <a:pt x="18156" y="21600"/>
                    <a:pt x="19667" y="21258"/>
                    <a:pt x="21110" y="20119"/>
                  </a:cubicBezTo>
                  <a:cubicBezTo>
                    <a:pt x="21110" y="20119"/>
                    <a:pt x="20081" y="20313"/>
                    <a:pt x="18860" y="20313"/>
                  </a:cubicBezTo>
                  <a:cubicBezTo>
                    <a:pt x="17320" y="20313"/>
                    <a:pt x="15462" y="19999"/>
                    <a:pt x="14959" y="18576"/>
                  </a:cubicBezTo>
                  <a:lnTo>
                    <a:pt x="14811" y="17965"/>
                  </a:lnTo>
                  <a:lnTo>
                    <a:pt x="12338" y="6853"/>
                  </a:lnTo>
                  <a:cubicBezTo>
                    <a:pt x="12338" y="6853"/>
                    <a:pt x="12212" y="6858"/>
                    <a:pt x="11998" y="6858"/>
                  </a:cubicBezTo>
                  <a:cubicBezTo>
                    <a:pt x="10480" y="6858"/>
                    <a:pt x="4307" y="6754"/>
                    <a:pt x="2515" y="5129"/>
                  </a:cubicBezTo>
                  <a:cubicBezTo>
                    <a:pt x="3182" y="5446"/>
                    <a:pt x="4040" y="5607"/>
                    <a:pt x="4899" y="5632"/>
                  </a:cubicBezTo>
                  <a:cubicBezTo>
                    <a:pt x="4936" y="5632"/>
                    <a:pt x="4973" y="5632"/>
                    <a:pt x="5003" y="5632"/>
                  </a:cubicBezTo>
                  <a:cubicBezTo>
                    <a:pt x="6912" y="5632"/>
                    <a:pt x="8519" y="4951"/>
                    <a:pt x="8570" y="4011"/>
                  </a:cubicBezTo>
                  <a:cubicBezTo>
                    <a:pt x="8667" y="3082"/>
                    <a:pt x="7090" y="2311"/>
                    <a:pt x="5084" y="2286"/>
                  </a:cubicBezTo>
                  <a:cubicBezTo>
                    <a:pt x="4655" y="2286"/>
                    <a:pt x="4277" y="2311"/>
                    <a:pt x="3848" y="2364"/>
                  </a:cubicBezTo>
                  <a:cubicBezTo>
                    <a:pt x="7134" y="850"/>
                    <a:pt x="13715" y="50"/>
                    <a:pt x="1404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1" name="Google Shape;1556;p55"/>
            <p:cNvSpPr/>
            <p:nvPr/>
          </p:nvSpPr>
          <p:spPr>
            <a:xfrm>
              <a:off x="682457" y="4383"/>
              <a:ext cx="54499" cy="80320"/>
            </a:xfrm>
            <a:custGeom>
              <a:avLst/>
              <a:gdLst/>
              <a:ahLst/>
              <a:cxnLst>
                <a:cxn ang="0">
                  <a:pos x="wd2" y="hd2"/>
                </a:cxn>
                <a:cxn ang="5400000">
                  <a:pos x="wd2" y="hd2"/>
                </a:cxn>
                <a:cxn ang="10800000">
                  <a:pos x="wd2" y="hd2"/>
                </a:cxn>
                <a:cxn ang="16200000">
                  <a:pos x="wd2" y="hd2"/>
                </a:cxn>
              </a:cxnLst>
              <a:rect l="0" t="0" r="r" b="b"/>
              <a:pathLst>
                <a:path w="20291" h="21600" fill="norm" stroke="1" extrusionOk="0">
                  <a:moveTo>
                    <a:pt x="7001" y="0"/>
                  </a:moveTo>
                  <a:cubicBezTo>
                    <a:pt x="11099" y="1271"/>
                    <a:pt x="14364" y="3628"/>
                    <a:pt x="16341" y="6589"/>
                  </a:cubicBezTo>
                  <a:cubicBezTo>
                    <a:pt x="21600" y="14094"/>
                    <a:pt x="1741" y="21011"/>
                    <a:pt x="0" y="21600"/>
                  </a:cubicBezTo>
                  <a:cubicBezTo>
                    <a:pt x="12731" y="18823"/>
                    <a:pt x="21255" y="13335"/>
                    <a:pt x="20204" y="7938"/>
                  </a:cubicBezTo>
                  <a:cubicBezTo>
                    <a:pt x="19496" y="4310"/>
                    <a:pt x="14364" y="1441"/>
                    <a:pt x="7001"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2" name="Google Shape;1557;p55"/>
            <p:cNvSpPr/>
            <p:nvPr/>
          </p:nvSpPr>
          <p:spPr>
            <a:xfrm>
              <a:off x="233997" y="231798"/>
              <a:ext cx="827218" cy="827152"/>
            </a:xfrm>
            <a:custGeom>
              <a:avLst/>
              <a:gdLst/>
              <a:ahLst/>
              <a:cxnLst>
                <a:cxn ang="0">
                  <a:pos x="wd2" y="hd2"/>
                </a:cxn>
                <a:cxn ang="5400000">
                  <a:pos x="wd2" y="hd2"/>
                </a:cxn>
                <a:cxn ang="10800000">
                  <a:pos x="wd2" y="hd2"/>
                </a:cxn>
                <a:cxn ang="16200000">
                  <a:pos x="wd2" y="hd2"/>
                </a:cxn>
              </a:cxnLst>
              <a:rect l="0" t="0" r="r" b="b"/>
              <a:pathLst>
                <a:path w="19678" h="21600" fill="norm" stroke="1" extrusionOk="0">
                  <a:moveTo>
                    <a:pt x="9840" y="0"/>
                  </a:moveTo>
                  <a:cubicBezTo>
                    <a:pt x="7322" y="0"/>
                    <a:pt x="4805" y="1054"/>
                    <a:pt x="2883" y="3165"/>
                  </a:cubicBezTo>
                  <a:cubicBezTo>
                    <a:pt x="-961" y="7384"/>
                    <a:pt x="-961" y="14216"/>
                    <a:pt x="2883" y="18435"/>
                  </a:cubicBezTo>
                  <a:cubicBezTo>
                    <a:pt x="4805" y="20546"/>
                    <a:pt x="7322" y="21600"/>
                    <a:pt x="9840" y="21600"/>
                  </a:cubicBezTo>
                  <a:cubicBezTo>
                    <a:pt x="12356" y="21600"/>
                    <a:pt x="14873" y="20546"/>
                    <a:pt x="16795" y="18435"/>
                  </a:cubicBezTo>
                  <a:cubicBezTo>
                    <a:pt x="20639" y="14216"/>
                    <a:pt x="20639" y="7384"/>
                    <a:pt x="16795" y="3165"/>
                  </a:cubicBezTo>
                  <a:cubicBezTo>
                    <a:pt x="14873" y="1054"/>
                    <a:pt x="12356" y="0"/>
                    <a:pt x="984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3" name="Google Shape;1558;p55"/>
            <p:cNvSpPr/>
            <p:nvPr/>
          </p:nvSpPr>
          <p:spPr>
            <a:xfrm>
              <a:off x="233606" y="419176"/>
              <a:ext cx="818123" cy="639969"/>
            </a:xfrm>
            <a:custGeom>
              <a:avLst/>
              <a:gdLst/>
              <a:ahLst/>
              <a:cxnLst>
                <a:cxn ang="0">
                  <a:pos x="wd2" y="hd2"/>
                </a:cxn>
                <a:cxn ang="5400000">
                  <a:pos x="wd2" y="hd2"/>
                </a:cxn>
                <a:cxn ang="10800000">
                  <a:pos x="wd2" y="hd2"/>
                </a:cxn>
                <a:cxn ang="16200000">
                  <a:pos x="wd2" y="hd2"/>
                </a:cxn>
              </a:cxnLst>
              <a:rect l="0" t="0" r="r" b="b"/>
              <a:pathLst>
                <a:path w="19810" h="21600" fill="norm" stroke="1" extrusionOk="0">
                  <a:moveTo>
                    <a:pt x="1636" y="0"/>
                  </a:moveTo>
                  <a:cubicBezTo>
                    <a:pt x="-1790" y="7296"/>
                    <a:pt x="376" y="17133"/>
                    <a:pt x="6150" y="20512"/>
                  </a:cubicBezTo>
                  <a:cubicBezTo>
                    <a:pt x="7422" y="21253"/>
                    <a:pt x="8731" y="21600"/>
                    <a:pt x="10014" y="21600"/>
                  </a:cubicBezTo>
                  <a:cubicBezTo>
                    <a:pt x="14557" y="21600"/>
                    <a:pt x="18767" y="17245"/>
                    <a:pt x="19810" y="10599"/>
                  </a:cubicBezTo>
                  <a:cubicBezTo>
                    <a:pt x="17933" y="14598"/>
                    <a:pt x="14758" y="16926"/>
                    <a:pt x="11421" y="16926"/>
                  </a:cubicBezTo>
                  <a:cubicBezTo>
                    <a:pt x="10747" y="16926"/>
                    <a:pt x="10065" y="16831"/>
                    <a:pt x="9387" y="16635"/>
                  </a:cubicBezTo>
                  <a:cubicBezTo>
                    <a:pt x="9811" y="16170"/>
                    <a:pt x="10070" y="15503"/>
                    <a:pt x="10017" y="14804"/>
                  </a:cubicBezTo>
                  <a:cubicBezTo>
                    <a:pt x="9940" y="13656"/>
                    <a:pt x="9106" y="12818"/>
                    <a:pt x="8102" y="12818"/>
                  </a:cubicBezTo>
                  <a:cubicBezTo>
                    <a:pt x="8022" y="12818"/>
                    <a:pt x="7941" y="12823"/>
                    <a:pt x="7859" y="12834"/>
                  </a:cubicBezTo>
                  <a:cubicBezTo>
                    <a:pt x="6932" y="12961"/>
                    <a:pt x="6195" y="13755"/>
                    <a:pt x="6028" y="14740"/>
                  </a:cubicBezTo>
                  <a:cubicBezTo>
                    <a:pt x="5382" y="14158"/>
                    <a:pt x="4790" y="13490"/>
                    <a:pt x="4258" y="12718"/>
                  </a:cubicBezTo>
                  <a:cubicBezTo>
                    <a:pt x="4281" y="12706"/>
                    <a:pt x="4303" y="12696"/>
                    <a:pt x="4327" y="12675"/>
                  </a:cubicBezTo>
                  <a:cubicBezTo>
                    <a:pt x="4722" y="12379"/>
                    <a:pt x="4897" y="11754"/>
                    <a:pt x="4722" y="11299"/>
                  </a:cubicBezTo>
                  <a:cubicBezTo>
                    <a:pt x="4605" y="11001"/>
                    <a:pt x="4375" y="10842"/>
                    <a:pt x="4119" y="10842"/>
                  </a:cubicBezTo>
                  <a:cubicBezTo>
                    <a:pt x="3973" y="10842"/>
                    <a:pt x="3820" y="10895"/>
                    <a:pt x="3673" y="11001"/>
                  </a:cubicBezTo>
                  <a:cubicBezTo>
                    <a:pt x="3567" y="11087"/>
                    <a:pt x="3475" y="11192"/>
                    <a:pt x="3400" y="11320"/>
                  </a:cubicBezTo>
                  <a:cubicBezTo>
                    <a:pt x="3111" y="10789"/>
                    <a:pt x="2852" y="10229"/>
                    <a:pt x="2625" y="9635"/>
                  </a:cubicBezTo>
                  <a:cubicBezTo>
                    <a:pt x="1470" y="6693"/>
                    <a:pt x="1120" y="3271"/>
                    <a:pt x="163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4" name="Google Shape;1559;p55"/>
            <p:cNvSpPr/>
            <p:nvPr/>
          </p:nvSpPr>
          <p:spPr>
            <a:xfrm>
              <a:off x="576042" y="349232"/>
              <a:ext cx="283374" cy="239301"/>
            </a:xfrm>
            <a:custGeom>
              <a:avLst/>
              <a:gdLst/>
              <a:ahLst/>
              <a:cxnLst>
                <a:cxn ang="0">
                  <a:pos x="wd2" y="hd2"/>
                </a:cxn>
                <a:cxn ang="5400000">
                  <a:pos x="wd2" y="hd2"/>
                </a:cxn>
                <a:cxn ang="10800000">
                  <a:pos x="wd2" y="hd2"/>
                </a:cxn>
                <a:cxn ang="16200000">
                  <a:pos x="wd2" y="hd2"/>
                </a:cxn>
              </a:cxnLst>
              <a:rect l="0" t="0" r="r" b="b"/>
              <a:pathLst>
                <a:path w="20173" h="21600" fill="norm" stroke="1" extrusionOk="0">
                  <a:moveTo>
                    <a:pt x="10752" y="0"/>
                  </a:moveTo>
                  <a:cubicBezTo>
                    <a:pt x="10041" y="0"/>
                    <a:pt x="9313" y="84"/>
                    <a:pt x="8578" y="251"/>
                  </a:cubicBezTo>
                  <a:cubicBezTo>
                    <a:pt x="3061" y="1499"/>
                    <a:pt x="-712" y="7245"/>
                    <a:pt x="113" y="13080"/>
                  </a:cubicBezTo>
                  <a:cubicBezTo>
                    <a:pt x="831" y="18140"/>
                    <a:pt x="4805" y="21600"/>
                    <a:pt x="9431" y="21600"/>
                  </a:cubicBezTo>
                  <a:cubicBezTo>
                    <a:pt x="10142" y="21600"/>
                    <a:pt x="10863" y="21521"/>
                    <a:pt x="11595" y="21349"/>
                  </a:cubicBezTo>
                  <a:cubicBezTo>
                    <a:pt x="17112" y="20074"/>
                    <a:pt x="20888" y="14328"/>
                    <a:pt x="20059" y="8494"/>
                  </a:cubicBezTo>
                  <a:cubicBezTo>
                    <a:pt x="19345" y="3460"/>
                    <a:pt x="15385" y="0"/>
                    <a:pt x="1075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5" name="Google Shape;1560;p55"/>
            <p:cNvSpPr/>
            <p:nvPr/>
          </p:nvSpPr>
          <p:spPr>
            <a:xfrm>
              <a:off x="684328" y="681125"/>
              <a:ext cx="102887" cy="93373"/>
            </a:xfrm>
            <a:custGeom>
              <a:avLst/>
              <a:gdLst/>
              <a:ahLst/>
              <a:cxnLst>
                <a:cxn ang="0">
                  <a:pos x="wd2" y="hd2"/>
                </a:cxn>
                <a:cxn ang="5400000">
                  <a:pos x="wd2" y="hd2"/>
                </a:cxn>
                <a:cxn ang="10800000">
                  <a:pos x="wd2" y="hd2"/>
                </a:cxn>
                <a:cxn ang="16200000">
                  <a:pos x="wd2" y="hd2"/>
                </a:cxn>
              </a:cxnLst>
              <a:rect l="0" t="0" r="r" b="b"/>
              <a:pathLst>
                <a:path w="18939" h="21600" fill="norm" stroke="1" extrusionOk="0">
                  <a:moveTo>
                    <a:pt x="10872" y="0"/>
                  </a:moveTo>
                  <a:cubicBezTo>
                    <a:pt x="9124" y="0"/>
                    <a:pt x="7277" y="563"/>
                    <a:pt x="5546" y="1746"/>
                  </a:cubicBezTo>
                  <a:cubicBezTo>
                    <a:pt x="803" y="5014"/>
                    <a:pt x="-1331" y="11763"/>
                    <a:pt x="866" y="16699"/>
                  </a:cubicBezTo>
                  <a:cubicBezTo>
                    <a:pt x="2229" y="19887"/>
                    <a:pt x="5017" y="21600"/>
                    <a:pt x="8093" y="21600"/>
                  </a:cubicBezTo>
                  <a:cubicBezTo>
                    <a:pt x="9841" y="21600"/>
                    <a:pt x="11679" y="21048"/>
                    <a:pt x="13401" y="19887"/>
                  </a:cubicBezTo>
                  <a:cubicBezTo>
                    <a:pt x="18135" y="16620"/>
                    <a:pt x="20269" y="9949"/>
                    <a:pt x="18072" y="4935"/>
                  </a:cubicBezTo>
                  <a:cubicBezTo>
                    <a:pt x="16709" y="1746"/>
                    <a:pt x="13939" y="0"/>
                    <a:pt x="1087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6" name="Google Shape;1561;p55"/>
            <p:cNvSpPr/>
            <p:nvPr/>
          </p:nvSpPr>
          <p:spPr>
            <a:xfrm>
              <a:off x="832033" y="690087"/>
              <a:ext cx="110859" cy="142373"/>
            </a:xfrm>
            <a:custGeom>
              <a:avLst/>
              <a:gdLst/>
              <a:ahLst/>
              <a:cxnLst>
                <a:cxn ang="0">
                  <a:pos x="wd2" y="hd2"/>
                </a:cxn>
                <a:cxn ang="5400000">
                  <a:pos x="wd2" y="hd2"/>
                </a:cxn>
                <a:cxn ang="10800000">
                  <a:pos x="wd2" y="hd2"/>
                </a:cxn>
                <a:cxn ang="16200000">
                  <a:pos x="wd2" y="hd2"/>
                </a:cxn>
              </a:cxnLst>
              <a:rect l="0" t="0" r="r" b="b"/>
              <a:pathLst>
                <a:path w="20347" h="21600" fill="norm" stroke="1" extrusionOk="0">
                  <a:moveTo>
                    <a:pt x="8988" y="0"/>
                  </a:moveTo>
                  <a:cubicBezTo>
                    <a:pt x="7897" y="0"/>
                    <a:pt x="6753" y="207"/>
                    <a:pt x="5653" y="643"/>
                  </a:cubicBezTo>
                  <a:cubicBezTo>
                    <a:pt x="2318" y="1929"/>
                    <a:pt x="646" y="4833"/>
                    <a:pt x="1969" y="7116"/>
                  </a:cubicBezTo>
                  <a:cubicBezTo>
                    <a:pt x="2434" y="7973"/>
                    <a:pt x="3293" y="8639"/>
                    <a:pt x="4330" y="9015"/>
                  </a:cubicBezTo>
                  <a:cubicBezTo>
                    <a:pt x="1281" y="10634"/>
                    <a:pt x="-507" y="13301"/>
                    <a:pt x="128" y="16013"/>
                  </a:cubicBezTo>
                  <a:cubicBezTo>
                    <a:pt x="825" y="19361"/>
                    <a:pt x="4830" y="21600"/>
                    <a:pt x="9533" y="21600"/>
                  </a:cubicBezTo>
                  <a:cubicBezTo>
                    <a:pt x="10239" y="21600"/>
                    <a:pt x="10972" y="21548"/>
                    <a:pt x="11706" y="21445"/>
                  </a:cubicBezTo>
                  <a:cubicBezTo>
                    <a:pt x="17231" y="20588"/>
                    <a:pt x="21093" y="16826"/>
                    <a:pt x="20226" y="13021"/>
                  </a:cubicBezTo>
                  <a:cubicBezTo>
                    <a:pt x="19591" y="10161"/>
                    <a:pt x="16542" y="8070"/>
                    <a:pt x="12680" y="7589"/>
                  </a:cubicBezTo>
                  <a:cubicBezTo>
                    <a:pt x="14406" y="6119"/>
                    <a:pt x="15040" y="4072"/>
                    <a:pt x="14119" y="2402"/>
                  </a:cubicBezTo>
                  <a:cubicBezTo>
                    <a:pt x="13234" y="865"/>
                    <a:pt x="11223" y="0"/>
                    <a:pt x="898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77" name="Google Shape;1562;p55"/>
            <p:cNvSpPr/>
            <p:nvPr/>
          </p:nvSpPr>
          <p:spPr>
            <a:xfrm>
              <a:off x="353213" y="513425"/>
              <a:ext cx="136044" cy="124644"/>
            </a:xfrm>
            <a:custGeom>
              <a:avLst/>
              <a:gdLst/>
              <a:ahLst/>
              <a:cxnLst>
                <a:cxn ang="0">
                  <a:pos x="wd2" y="hd2"/>
                </a:cxn>
                <a:cxn ang="5400000">
                  <a:pos x="wd2" y="hd2"/>
                </a:cxn>
                <a:cxn ang="10800000">
                  <a:pos x="wd2" y="hd2"/>
                </a:cxn>
                <a:cxn ang="16200000">
                  <a:pos x="wd2" y="hd2"/>
                </a:cxn>
              </a:cxnLst>
              <a:rect l="0" t="0" r="r" b="b"/>
              <a:pathLst>
                <a:path w="18923" h="21600" fill="norm" stroke="1" extrusionOk="0">
                  <a:moveTo>
                    <a:pt x="7827" y="0"/>
                  </a:moveTo>
                  <a:cubicBezTo>
                    <a:pt x="4975" y="0"/>
                    <a:pt x="2393" y="1511"/>
                    <a:pt x="1018" y="4322"/>
                  </a:cubicBezTo>
                  <a:cubicBezTo>
                    <a:pt x="-1340" y="9108"/>
                    <a:pt x="537" y="15902"/>
                    <a:pt x="5205" y="19439"/>
                  </a:cubicBezTo>
                  <a:cubicBezTo>
                    <a:pt x="7102" y="20899"/>
                    <a:pt x="9169" y="21600"/>
                    <a:pt x="11113" y="21600"/>
                  </a:cubicBezTo>
                  <a:cubicBezTo>
                    <a:pt x="13939" y="21600"/>
                    <a:pt x="16506" y="20106"/>
                    <a:pt x="17909" y="17261"/>
                  </a:cubicBezTo>
                  <a:cubicBezTo>
                    <a:pt x="20260" y="12425"/>
                    <a:pt x="18383" y="5681"/>
                    <a:pt x="13715" y="2152"/>
                  </a:cubicBezTo>
                  <a:cubicBezTo>
                    <a:pt x="11825" y="701"/>
                    <a:pt x="9765" y="0"/>
                    <a:pt x="7827"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517" name="Google Shape;1563;p55"/>
          <p:cNvGrpSpPr/>
          <p:nvPr/>
        </p:nvGrpSpPr>
        <p:grpSpPr>
          <a:xfrm>
            <a:off x="7031217" y="189057"/>
            <a:ext cx="567331" cy="588481"/>
            <a:chOff x="0" y="0"/>
            <a:chExt cx="567330" cy="588480"/>
          </a:xfrm>
        </p:grpSpPr>
        <p:sp>
          <p:nvSpPr>
            <p:cNvPr id="479" name="Google Shape;1564;p55"/>
            <p:cNvSpPr/>
            <p:nvPr/>
          </p:nvSpPr>
          <p:spPr>
            <a:xfrm>
              <a:off x="254995" y="163070"/>
              <a:ext cx="308654" cy="168159"/>
            </a:xfrm>
            <a:custGeom>
              <a:avLst/>
              <a:gdLst/>
              <a:ahLst/>
              <a:cxnLst>
                <a:cxn ang="0">
                  <a:pos x="wd2" y="hd2"/>
                </a:cxn>
                <a:cxn ang="5400000">
                  <a:pos x="wd2" y="hd2"/>
                </a:cxn>
                <a:cxn ang="10800000">
                  <a:pos x="wd2" y="hd2"/>
                </a:cxn>
                <a:cxn ang="16200000">
                  <a:pos x="wd2" y="hd2"/>
                </a:cxn>
              </a:cxnLst>
              <a:rect l="0" t="0" r="r" b="b"/>
              <a:pathLst>
                <a:path w="20806" h="21600" fill="norm" stroke="1" extrusionOk="0">
                  <a:moveTo>
                    <a:pt x="17817" y="0"/>
                  </a:moveTo>
                  <a:cubicBezTo>
                    <a:pt x="17689" y="0"/>
                    <a:pt x="17566" y="29"/>
                    <a:pt x="17443" y="107"/>
                  </a:cubicBezTo>
                  <a:cubicBezTo>
                    <a:pt x="16619" y="673"/>
                    <a:pt x="16291" y="3190"/>
                    <a:pt x="16588" y="6146"/>
                  </a:cubicBezTo>
                  <a:lnTo>
                    <a:pt x="0" y="17580"/>
                  </a:lnTo>
                  <a:lnTo>
                    <a:pt x="788" y="21600"/>
                  </a:lnTo>
                  <a:lnTo>
                    <a:pt x="10879" y="14693"/>
                  </a:lnTo>
                  <a:lnTo>
                    <a:pt x="10352" y="13932"/>
                  </a:lnTo>
                  <a:lnTo>
                    <a:pt x="10454" y="13805"/>
                  </a:lnTo>
                  <a:lnTo>
                    <a:pt x="17479" y="8780"/>
                  </a:lnTo>
                  <a:cubicBezTo>
                    <a:pt x="17479" y="8780"/>
                    <a:pt x="18533" y="12810"/>
                    <a:pt x="19685" y="12810"/>
                  </a:cubicBezTo>
                  <a:cubicBezTo>
                    <a:pt x="19716" y="12810"/>
                    <a:pt x="19752" y="12810"/>
                    <a:pt x="19783" y="12800"/>
                  </a:cubicBezTo>
                  <a:cubicBezTo>
                    <a:pt x="21600" y="12429"/>
                    <a:pt x="20443" y="5015"/>
                    <a:pt x="20443" y="4761"/>
                  </a:cubicBezTo>
                  <a:cubicBezTo>
                    <a:pt x="20248" y="3941"/>
                    <a:pt x="20018" y="3190"/>
                    <a:pt x="19752" y="2498"/>
                  </a:cubicBezTo>
                  <a:cubicBezTo>
                    <a:pt x="19619" y="2185"/>
                    <a:pt x="19486" y="1873"/>
                    <a:pt x="19358" y="1620"/>
                  </a:cubicBezTo>
                  <a:cubicBezTo>
                    <a:pt x="18856" y="566"/>
                    <a:pt x="18318" y="0"/>
                    <a:pt x="1781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0" name="Google Shape;1565;p55"/>
            <p:cNvSpPr/>
            <p:nvPr/>
          </p:nvSpPr>
          <p:spPr>
            <a:xfrm>
              <a:off x="540806" y="213654"/>
              <a:ext cx="15246" cy="15191"/>
            </a:xfrm>
            <a:custGeom>
              <a:avLst/>
              <a:gdLst/>
              <a:ahLst/>
              <a:cxnLst>
                <a:cxn ang="0">
                  <a:pos x="wd2" y="hd2"/>
                </a:cxn>
                <a:cxn ang="5400000">
                  <a:pos x="wd2" y="hd2"/>
                </a:cxn>
                <a:cxn ang="10800000">
                  <a:pos x="wd2" y="hd2"/>
                </a:cxn>
                <a:cxn ang="16200000">
                  <a:pos x="wd2" y="hd2"/>
                </a:cxn>
              </a:cxnLst>
              <a:rect l="0" t="0" r="r" b="b"/>
              <a:pathLst>
                <a:path w="18451" h="21600" fill="norm" stroke="1" extrusionOk="0">
                  <a:moveTo>
                    <a:pt x="9087" y="0"/>
                  </a:moveTo>
                  <a:cubicBezTo>
                    <a:pt x="2836" y="0"/>
                    <a:pt x="-2219" y="8640"/>
                    <a:pt x="998" y="16200"/>
                  </a:cubicBezTo>
                  <a:cubicBezTo>
                    <a:pt x="2928" y="19872"/>
                    <a:pt x="6145" y="21600"/>
                    <a:pt x="9362" y="21600"/>
                  </a:cubicBezTo>
                  <a:cubicBezTo>
                    <a:pt x="13039" y="21600"/>
                    <a:pt x="16624" y="19332"/>
                    <a:pt x="18186" y="14904"/>
                  </a:cubicBezTo>
                  <a:cubicBezTo>
                    <a:pt x="19381" y="8640"/>
                    <a:pt x="16440" y="2376"/>
                    <a:pt x="11109" y="216"/>
                  </a:cubicBezTo>
                  <a:cubicBezTo>
                    <a:pt x="10465" y="0"/>
                    <a:pt x="9730" y="0"/>
                    <a:pt x="908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1" name="Google Shape;1566;p55"/>
            <p:cNvSpPr/>
            <p:nvPr/>
          </p:nvSpPr>
          <p:spPr>
            <a:xfrm>
              <a:off x="402091" y="200134"/>
              <a:ext cx="165239" cy="77321"/>
            </a:xfrm>
            <a:custGeom>
              <a:avLst/>
              <a:gdLst/>
              <a:ahLst/>
              <a:cxnLst>
                <a:cxn ang="0">
                  <a:pos x="wd2" y="hd2"/>
                </a:cxn>
                <a:cxn ang="5400000">
                  <a:pos x="wd2" y="hd2"/>
                </a:cxn>
                <a:cxn ang="10800000">
                  <a:pos x="wd2" y="hd2"/>
                </a:cxn>
                <a:cxn ang="16200000">
                  <a:pos x="wd2" y="hd2"/>
                </a:cxn>
              </a:cxnLst>
              <a:rect l="0" t="0" r="r" b="b"/>
              <a:pathLst>
                <a:path w="19989" h="21600" fill="norm" stroke="1" extrusionOk="0">
                  <a:moveTo>
                    <a:pt x="18892" y="0"/>
                  </a:moveTo>
                  <a:cubicBezTo>
                    <a:pt x="18892" y="403"/>
                    <a:pt x="19838" y="8190"/>
                    <a:pt x="19370" y="13261"/>
                  </a:cubicBezTo>
                  <a:cubicBezTo>
                    <a:pt x="19305" y="12710"/>
                    <a:pt x="19250" y="12306"/>
                    <a:pt x="19131" y="11882"/>
                  </a:cubicBezTo>
                  <a:cubicBezTo>
                    <a:pt x="18956" y="10694"/>
                    <a:pt x="18561" y="10227"/>
                    <a:pt x="18111" y="10227"/>
                  </a:cubicBezTo>
                  <a:cubicBezTo>
                    <a:pt x="16999" y="10227"/>
                    <a:pt x="15566" y="13113"/>
                    <a:pt x="16411" y="15447"/>
                  </a:cubicBezTo>
                  <a:cubicBezTo>
                    <a:pt x="16650" y="16402"/>
                    <a:pt x="16999" y="17081"/>
                    <a:pt x="17413" y="17484"/>
                  </a:cubicBezTo>
                  <a:cubicBezTo>
                    <a:pt x="15346" y="17081"/>
                    <a:pt x="13572" y="8742"/>
                    <a:pt x="13572" y="8742"/>
                  </a:cubicBezTo>
                  <a:lnTo>
                    <a:pt x="3742" y="17229"/>
                  </a:lnTo>
                  <a:lnTo>
                    <a:pt x="3209" y="17760"/>
                  </a:lnTo>
                  <a:cubicBezTo>
                    <a:pt x="2979" y="17908"/>
                    <a:pt x="2768" y="17993"/>
                    <a:pt x="2566" y="17993"/>
                  </a:cubicBezTo>
                  <a:cubicBezTo>
                    <a:pt x="811" y="17993"/>
                    <a:pt x="434" y="12582"/>
                    <a:pt x="434" y="12582"/>
                  </a:cubicBezTo>
                  <a:cubicBezTo>
                    <a:pt x="-1045" y="19415"/>
                    <a:pt x="1730" y="21600"/>
                    <a:pt x="1730" y="21600"/>
                  </a:cubicBezTo>
                  <a:lnTo>
                    <a:pt x="13389" y="12031"/>
                  </a:lnTo>
                  <a:cubicBezTo>
                    <a:pt x="14565" y="16953"/>
                    <a:pt x="16163" y="20072"/>
                    <a:pt x="17569" y="20072"/>
                  </a:cubicBezTo>
                  <a:cubicBezTo>
                    <a:pt x="17799" y="20072"/>
                    <a:pt x="18028" y="19987"/>
                    <a:pt x="18240" y="19818"/>
                  </a:cubicBezTo>
                  <a:cubicBezTo>
                    <a:pt x="20077" y="18311"/>
                    <a:pt x="20555" y="10376"/>
                    <a:pt x="19250" y="2058"/>
                  </a:cubicBezTo>
                  <a:cubicBezTo>
                    <a:pt x="19131" y="1358"/>
                    <a:pt x="19011" y="679"/>
                    <a:pt x="1889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2" name="Google Shape;1567;p55"/>
            <p:cNvSpPr/>
            <p:nvPr/>
          </p:nvSpPr>
          <p:spPr>
            <a:xfrm>
              <a:off x="499552" y="162538"/>
              <a:ext cx="42611" cy="48383"/>
            </a:xfrm>
            <a:custGeom>
              <a:avLst/>
              <a:gdLst/>
              <a:ahLst/>
              <a:cxnLst>
                <a:cxn ang="0">
                  <a:pos x="wd2" y="hd2"/>
                </a:cxn>
                <a:cxn ang="5400000">
                  <a:pos x="wd2" y="hd2"/>
                </a:cxn>
                <a:cxn ang="10800000">
                  <a:pos x="wd2" y="hd2"/>
                </a:cxn>
                <a:cxn ang="16200000">
                  <a:pos x="wd2" y="hd2"/>
                </a:cxn>
              </a:cxnLst>
              <a:rect l="0" t="0" r="r" b="b"/>
              <a:pathLst>
                <a:path w="20231" h="21600" fill="norm" stroke="1" extrusionOk="0">
                  <a:moveTo>
                    <a:pt x="9521" y="0"/>
                  </a:moveTo>
                  <a:cubicBezTo>
                    <a:pt x="8620" y="0"/>
                    <a:pt x="7790" y="136"/>
                    <a:pt x="6997" y="407"/>
                  </a:cubicBezTo>
                  <a:cubicBezTo>
                    <a:pt x="1191" y="2577"/>
                    <a:pt x="-1369" y="11326"/>
                    <a:pt x="722" y="21600"/>
                  </a:cubicBezTo>
                  <a:cubicBezTo>
                    <a:pt x="722" y="20074"/>
                    <a:pt x="1" y="2577"/>
                    <a:pt x="9774" y="2374"/>
                  </a:cubicBezTo>
                  <a:cubicBezTo>
                    <a:pt x="10062" y="2340"/>
                    <a:pt x="10351" y="2340"/>
                    <a:pt x="10603" y="2340"/>
                  </a:cubicBezTo>
                  <a:cubicBezTo>
                    <a:pt x="14209" y="2340"/>
                    <a:pt x="17418" y="3628"/>
                    <a:pt x="20231" y="5629"/>
                  </a:cubicBezTo>
                  <a:cubicBezTo>
                    <a:pt x="16697" y="2001"/>
                    <a:pt x="12911" y="0"/>
                    <a:pt x="9521"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3" name="Google Shape;1568;p55"/>
            <p:cNvSpPr/>
            <p:nvPr/>
          </p:nvSpPr>
          <p:spPr>
            <a:xfrm>
              <a:off x="243205" y="531"/>
              <a:ext cx="105089" cy="319002"/>
            </a:xfrm>
            <a:custGeom>
              <a:avLst/>
              <a:gdLst/>
              <a:ahLst/>
              <a:cxnLst>
                <a:cxn ang="0">
                  <a:pos x="wd2" y="hd2"/>
                </a:cxn>
                <a:cxn ang="5400000">
                  <a:pos x="wd2" y="hd2"/>
                </a:cxn>
                <a:cxn ang="10800000">
                  <a:pos x="wd2" y="hd2"/>
                </a:cxn>
                <a:cxn ang="16200000">
                  <a:pos x="wd2" y="hd2"/>
                </a:cxn>
              </a:cxnLst>
              <a:rect l="0" t="0" r="r" b="b"/>
              <a:pathLst>
                <a:path w="20541" h="21600" fill="norm" stroke="1" extrusionOk="0">
                  <a:moveTo>
                    <a:pt x="9474" y="0"/>
                  </a:moveTo>
                  <a:cubicBezTo>
                    <a:pt x="8138" y="31"/>
                    <a:pt x="6787" y="134"/>
                    <a:pt x="5555" y="262"/>
                  </a:cubicBezTo>
                  <a:cubicBezTo>
                    <a:pt x="4976" y="329"/>
                    <a:pt x="4397" y="396"/>
                    <a:pt x="3922" y="494"/>
                  </a:cubicBezTo>
                  <a:cubicBezTo>
                    <a:pt x="1532" y="859"/>
                    <a:pt x="-86" y="1425"/>
                    <a:pt x="3" y="2052"/>
                  </a:cubicBezTo>
                  <a:cubicBezTo>
                    <a:pt x="3" y="2947"/>
                    <a:pt x="3358" y="3677"/>
                    <a:pt x="7841" y="3909"/>
                  </a:cubicBezTo>
                  <a:lnTo>
                    <a:pt x="8806" y="21600"/>
                  </a:lnTo>
                  <a:lnTo>
                    <a:pt x="15502" y="21533"/>
                  </a:lnTo>
                  <a:lnTo>
                    <a:pt x="14923" y="10764"/>
                  </a:lnTo>
                  <a:lnTo>
                    <a:pt x="13290" y="11165"/>
                  </a:lnTo>
                  <a:lnTo>
                    <a:pt x="13201" y="11031"/>
                  </a:lnTo>
                  <a:lnTo>
                    <a:pt x="12533" y="3477"/>
                  </a:lnTo>
                  <a:cubicBezTo>
                    <a:pt x="12533" y="3477"/>
                    <a:pt x="19703" y="3178"/>
                    <a:pt x="20475" y="1985"/>
                  </a:cubicBezTo>
                  <a:cubicBezTo>
                    <a:pt x="21514" y="201"/>
                    <a:pt x="9860" y="31"/>
                    <a:pt x="9474"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4" name="Google Shape;1569;p55"/>
            <p:cNvSpPr/>
            <p:nvPr/>
          </p:nvSpPr>
          <p:spPr>
            <a:xfrm>
              <a:off x="301334" y="8962"/>
              <a:ext cx="16793" cy="15875"/>
            </a:xfrm>
            <a:custGeom>
              <a:avLst/>
              <a:gdLst/>
              <a:ahLst/>
              <a:cxnLst>
                <a:cxn ang="0">
                  <a:pos x="wd2" y="hd2"/>
                </a:cxn>
                <a:cxn ang="5400000">
                  <a:pos x="wd2" y="hd2"/>
                </a:cxn>
                <a:cxn ang="10800000">
                  <a:pos x="wd2" y="hd2"/>
                </a:cxn>
                <a:cxn ang="16200000">
                  <a:pos x="wd2" y="hd2"/>
                </a:cxn>
              </a:cxnLst>
              <a:rect l="0" t="0" r="r" b="b"/>
              <a:pathLst>
                <a:path w="18582" h="21600" fill="norm" stroke="1" extrusionOk="0">
                  <a:moveTo>
                    <a:pt x="8478" y="0"/>
                  </a:moveTo>
                  <a:cubicBezTo>
                    <a:pt x="5536" y="0"/>
                    <a:pt x="2679" y="1550"/>
                    <a:pt x="661" y="4444"/>
                  </a:cubicBezTo>
                  <a:cubicBezTo>
                    <a:pt x="-2028" y="13849"/>
                    <a:pt x="3939" y="21600"/>
                    <a:pt x="10327" y="21600"/>
                  </a:cubicBezTo>
                  <a:cubicBezTo>
                    <a:pt x="13016" y="21600"/>
                    <a:pt x="15790" y="20256"/>
                    <a:pt x="17975" y="17156"/>
                  </a:cubicBezTo>
                  <a:cubicBezTo>
                    <a:pt x="19572" y="11162"/>
                    <a:pt x="17975" y="4444"/>
                    <a:pt x="13689" y="1860"/>
                  </a:cubicBezTo>
                  <a:cubicBezTo>
                    <a:pt x="12008" y="620"/>
                    <a:pt x="10243" y="0"/>
                    <a:pt x="847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5" name="Google Shape;1570;p55"/>
            <p:cNvSpPr/>
            <p:nvPr/>
          </p:nvSpPr>
          <p:spPr>
            <a:xfrm>
              <a:off x="285299" y="0"/>
              <a:ext cx="71926" cy="168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90" y="0"/>
                  </a:moveTo>
                  <a:cubicBezTo>
                    <a:pt x="4607" y="0"/>
                    <a:pt x="4448" y="0"/>
                    <a:pt x="4265" y="0"/>
                  </a:cubicBezTo>
                  <a:cubicBezTo>
                    <a:pt x="3376" y="0"/>
                    <a:pt x="2646" y="68"/>
                    <a:pt x="1916" y="68"/>
                  </a:cubicBezTo>
                  <a:cubicBezTo>
                    <a:pt x="2349" y="127"/>
                    <a:pt x="11017" y="322"/>
                    <a:pt x="15715" y="1514"/>
                  </a:cubicBezTo>
                  <a:lnTo>
                    <a:pt x="14096" y="1514"/>
                  </a:lnTo>
                  <a:cubicBezTo>
                    <a:pt x="9922" y="1572"/>
                    <a:pt x="11062" y="4863"/>
                    <a:pt x="14689" y="4863"/>
                  </a:cubicBezTo>
                  <a:cubicBezTo>
                    <a:pt x="15031" y="4863"/>
                    <a:pt x="15373" y="4843"/>
                    <a:pt x="15715" y="4785"/>
                  </a:cubicBezTo>
                  <a:cubicBezTo>
                    <a:pt x="16742" y="4726"/>
                    <a:pt x="17768" y="4472"/>
                    <a:pt x="18521" y="4092"/>
                  </a:cubicBezTo>
                  <a:cubicBezTo>
                    <a:pt x="16445" y="6103"/>
                    <a:pt x="6615" y="6669"/>
                    <a:pt x="6615" y="6669"/>
                  </a:cubicBezTo>
                  <a:lnTo>
                    <a:pt x="7344" y="17801"/>
                  </a:lnTo>
                  <a:lnTo>
                    <a:pt x="7344" y="18436"/>
                  </a:lnTo>
                  <a:cubicBezTo>
                    <a:pt x="7230" y="20292"/>
                    <a:pt x="3490" y="20545"/>
                    <a:pt x="1391" y="20545"/>
                  </a:cubicBezTo>
                  <a:cubicBezTo>
                    <a:pt x="570" y="20545"/>
                    <a:pt x="0" y="20506"/>
                    <a:pt x="0" y="20506"/>
                  </a:cubicBezTo>
                  <a:cubicBezTo>
                    <a:pt x="1916" y="21327"/>
                    <a:pt x="3695" y="21600"/>
                    <a:pt x="5223" y="21600"/>
                  </a:cubicBezTo>
                  <a:cubicBezTo>
                    <a:pt x="8257" y="21600"/>
                    <a:pt x="10287" y="20506"/>
                    <a:pt x="10287" y="20506"/>
                  </a:cubicBezTo>
                  <a:lnTo>
                    <a:pt x="9694" y="7363"/>
                  </a:lnTo>
                  <a:cubicBezTo>
                    <a:pt x="16605" y="6796"/>
                    <a:pt x="21600" y="5351"/>
                    <a:pt x="21600" y="3652"/>
                  </a:cubicBezTo>
                  <a:cubicBezTo>
                    <a:pt x="21463" y="1611"/>
                    <a:pt x="14096" y="0"/>
                    <a:pt x="479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6" name="Google Shape;1571;p55"/>
            <p:cNvSpPr/>
            <p:nvPr/>
          </p:nvSpPr>
          <p:spPr>
            <a:xfrm>
              <a:off x="242767" y="7823"/>
              <a:ext cx="40559" cy="49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79" y="0"/>
                  </a:moveTo>
                  <a:cubicBezTo>
                    <a:pt x="4166" y="2334"/>
                    <a:pt x="0" y="5951"/>
                    <a:pt x="0" y="9764"/>
                  </a:cubicBezTo>
                  <a:cubicBezTo>
                    <a:pt x="243" y="15485"/>
                    <a:pt x="9384" y="20121"/>
                    <a:pt x="21600" y="21600"/>
                  </a:cubicBezTo>
                  <a:cubicBezTo>
                    <a:pt x="20063" y="21205"/>
                    <a:pt x="0" y="16307"/>
                    <a:pt x="3357" y="7858"/>
                  </a:cubicBezTo>
                  <a:cubicBezTo>
                    <a:pt x="4692" y="4668"/>
                    <a:pt x="7281" y="1710"/>
                    <a:pt x="10679"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7" name="Google Shape;1572;p55"/>
            <p:cNvSpPr/>
            <p:nvPr/>
          </p:nvSpPr>
          <p:spPr>
            <a:xfrm>
              <a:off x="264261" y="332747"/>
              <a:ext cx="204496" cy="217453"/>
            </a:xfrm>
            <a:custGeom>
              <a:avLst/>
              <a:gdLst/>
              <a:ahLst/>
              <a:cxnLst>
                <a:cxn ang="0">
                  <a:pos x="wd2" y="hd2"/>
                </a:cxn>
                <a:cxn ang="5400000">
                  <a:pos x="wd2" y="hd2"/>
                </a:cxn>
                <a:cxn ang="10800000">
                  <a:pos x="wd2" y="hd2"/>
                </a:cxn>
                <a:cxn ang="16200000">
                  <a:pos x="wd2" y="hd2"/>
                </a:cxn>
              </a:cxnLst>
              <a:rect l="0" t="0" r="r" b="b"/>
              <a:pathLst>
                <a:path w="21445" h="21600" fill="norm" stroke="1" extrusionOk="0">
                  <a:moveTo>
                    <a:pt x="2206" y="0"/>
                  </a:moveTo>
                  <a:lnTo>
                    <a:pt x="0" y="1796"/>
                  </a:lnTo>
                  <a:lnTo>
                    <a:pt x="8976" y="11468"/>
                  </a:lnTo>
                  <a:lnTo>
                    <a:pt x="9231" y="10691"/>
                  </a:lnTo>
                  <a:lnTo>
                    <a:pt x="9335" y="10781"/>
                  </a:lnTo>
                  <a:lnTo>
                    <a:pt x="15754" y="17443"/>
                  </a:lnTo>
                  <a:cubicBezTo>
                    <a:pt x="15754" y="17443"/>
                    <a:pt x="13596" y="19676"/>
                    <a:pt x="14312" y="20944"/>
                  </a:cubicBezTo>
                  <a:cubicBezTo>
                    <a:pt x="14575" y="21419"/>
                    <a:pt x="15021" y="21600"/>
                    <a:pt x="15547" y="21600"/>
                  </a:cubicBezTo>
                  <a:cubicBezTo>
                    <a:pt x="17148" y="21600"/>
                    <a:pt x="19481" y="19895"/>
                    <a:pt x="19601" y="19827"/>
                  </a:cubicBezTo>
                  <a:cubicBezTo>
                    <a:pt x="20007" y="19435"/>
                    <a:pt x="20365" y="18997"/>
                    <a:pt x="20676" y="18560"/>
                  </a:cubicBezTo>
                  <a:cubicBezTo>
                    <a:pt x="20827" y="18318"/>
                    <a:pt x="20931" y="18122"/>
                    <a:pt x="21035" y="17881"/>
                  </a:cubicBezTo>
                  <a:cubicBezTo>
                    <a:pt x="21544" y="16907"/>
                    <a:pt x="21600" y="15987"/>
                    <a:pt x="21082" y="15451"/>
                  </a:cubicBezTo>
                  <a:cubicBezTo>
                    <a:pt x="20772" y="15127"/>
                    <a:pt x="20294" y="14976"/>
                    <a:pt x="19728" y="14976"/>
                  </a:cubicBezTo>
                  <a:cubicBezTo>
                    <a:pt x="18916" y="14976"/>
                    <a:pt x="17920" y="15285"/>
                    <a:pt x="16933" y="15889"/>
                  </a:cubicBezTo>
                  <a:lnTo>
                    <a:pt x="2206"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8" name="Google Shape;1573;p55"/>
            <p:cNvSpPr/>
            <p:nvPr/>
          </p:nvSpPr>
          <p:spPr>
            <a:xfrm>
              <a:off x="425935" y="525089"/>
              <a:ext cx="12701" cy="12701"/>
            </a:xfrm>
            <a:custGeom>
              <a:avLst/>
              <a:gdLst/>
              <a:ahLst/>
              <a:cxnLst>
                <a:cxn ang="0">
                  <a:pos x="wd2" y="hd2"/>
                </a:cxn>
                <a:cxn ang="5400000">
                  <a:pos x="wd2" y="hd2"/>
                </a:cxn>
                <a:cxn ang="10800000">
                  <a:pos x="wd2" y="hd2"/>
                </a:cxn>
                <a:cxn ang="16200000">
                  <a:pos x="wd2" y="hd2"/>
                </a:cxn>
              </a:cxnLst>
              <a:rect l="0" t="0" r="r" b="b"/>
              <a:pathLst>
                <a:path w="18645" h="21600" fill="norm" stroke="1" extrusionOk="0">
                  <a:moveTo>
                    <a:pt x="9520" y="0"/>
                  </a:moveTo>
                  <a:cubicBezTo>
                    <a:pt x="6979" y="0"/>
                    <a:pt x="4322" y="1185"/>
                    <a:pt x="2243" y="3820"/>
                  </a:cubicBezTo>
                  <a:cubicBezTo>
                    <a:pt x="-2955" y="10668"/>
                    <a:pt x="1550" y="20810"/>
                    <a:pt x="8942" y="21600"/>
                  </a:cubicBezTo>
                  <a:cubicBezTo>
                    <a:pt x="14949" y="20810"/>
                    <a:pt x="18645" y="14883"/>
                    <a:pt x="18645" y="8956"/>
                  </a:cubicBezTo>
                  <a:cubicBezTo>
                    <a:pt x="17721" y="3161"/>
                    <a:pt x="13678" y="0"/>
                    <a:pt x="952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89" name="Google Shape;1574;p55"/>
            <p:cNvSpPr/>
            <p:nvPr/>
          </p:nvSpPr>
          <p:spPr>
            <a:xfrm>
              <a:off x="349851" y="430346"/>
              <a:ext cx="101324" cy="123956"/>
            </a:xfrm>
            <a:custGeom>
              <a:avLst/>
              <a:gdLst/>
              <a:ahLst/>
              <a:cxnLst>
                <a:cxn ang="0">
                  <a:pos x="wd2" y="hd2"/>
                </a:cxn>
                <a:cxn ang="5400000">
                  <a:pos x="wd2" y="hd2"/>
                </a:cxn>
                <a:cxn ang="10800000">
                  <a:pos x="wd2" y="hd2"/>
                </a:cxn>
                <a:cxn ang="16200000">
                  <a:pos x="wd2" y="hd2"/>
                </a:cxn>
              </a:cxnLst>
              <a:rect l="0" t="0" r="r" b="b"/>
              <a:pathLst>
                <a:path w="21425" h="21600" fill="norm" stroke="1" extrusionOk="0">
                  <a:moveTo>
                    <a:pt x="3695" y="0"/>
                  </a:moveTo>
                  <a:cubicBezTo>
                    <a:pt x="-175" y="0"/>
                    <a:pt x="2" y="3110"/>
                    <a:pt x="2" y="3110"/>
                  </a:cubicBezTo>
                  <a:lnTo>
                    <a:pt x="11693" y="14016"/>
                  </a:lnTo>
                  <a:cubicBezTo>
                    <a:pt x="9107" y="16571"/>
                    <a:pt x="8176" y="19310"/>
                    <a:pt x="9734" y="20753"/>
                  </a:cubicBezTo>
                  <a:cubicBezTo>
                    <a:pt x="10360" y="21322"/>
                    <a:pt x="11308" y="21600"/>
                    <a:pt x="12448" y="21600"/>
                  </a:cubicBezTo>
                  <a:cubicBezTo>
                    <a:pt x="14696" y="21600"/>
                    <a:pt x="17699" y="20515"/>
                    <a:pt x="20381" y="18543"/>
                  </a:cubicBezTo>
                  <a:cubicBezTo>
                    <a:pt x="20799" y="18278"/>
                    <a:pt x="21104" y="18026"/>
                    <a:pt x="21425" y="17775"/>
                  </a:cubicBezTo>
                  <a:cubicBezTo>
                    <a:pt x="21216" y="17854"/>
                    <a:pt x="17185" y="20329"/>
                    <a:pt x="14070" y="20753"/>
                  </a:cubicBezTo>
                  <a:cubicBezTo>
                    <a:pt x="14279" y="20674"/>
                    <a:pt x="14584" y="20501"/>
                    <a:pt x="14792" y="20237"/>
                  </a:cubicBezTo>
                  <a:cubicBezTo>
                    <a:pt x="16286" y="19138"/>
                    <a:pt x="14198" y="17299"/>
                    <a:pt x="12576" y="17299"/>
                  </a:cubicBezTo>
                  <a:cubicBezTo>
                    <a:pt x="12046" y="17299"/>
                    <a:pt x="11581" y="17484"/>
                    <a:pt x="11275" y="17934"/>
                  </a:cubicBezTo>
                  <a:cubicBezTo>
                    <a:pt x="10874" y="18371"/>
                    <a:pt x="10665" y="18874"/>
                    <a:pt x="10665" y="19390"/>
                  </a:cubicBezTo>
                  <a:cubicBezTo>
                    <a:pt x="9734" y="17087"/>
                    <a:pt x="13668" y="13593"/>
                    <a:pt x="13668" y="13593"/>
                  </a:cubicBezTo>
                  <a:lnTo>
                    <a:pt x="3631" y="4474"/>
                  </a:lnTo>
                  <a:lnTo>
                    <a:pt x="3117" y="3957"/>
                  </a:lnTo>
                  <a:cubicBezTo>
                    <a:pt x="933" y="1747"/>
                    <a:pt x="4450" y="40"/>
                    <a:pt x="4450" y="40"/>
                  </a:cubicBezTo>
                  <a:cubicBezTo>
                    <a:pt x="4193" y="13"/>
                    <a:pt x="3936" y="0"/>
                    <a:pt x="3695"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0" name="Google Shape;1575;p55"/>
            <p:cNvSpPr/>
            <p:nvPr/>
          </p:nvSpPr>
          <p:spPr>
            <a:xfrm>
              <a:off x="426186" y="482982"/>
              <a:ext cx="42622" cy="29242"/>
            </a:xfrm>
            <a:custGeom>
              <a:avLst/>
              <a:gdLst/>
              <a:ahLst/>
              <a:cxnLst>
                <a:cxn ang="0">
                  <a:pos x="wd2" y="hd2"/>
                </a:cxn>
                <a:cxn ang="5400000">
                  <a:pos x="wd2" y="hd2"/>
                </a:cxn>
                <a:cxn ang="10800000">
                  <a:pos x="wd2" y="hd2"/>
                </a:cxn>
                <a:cxn ang="16200000">
                  <a:pos x="wd2" y="hd2"/>
                </a:cxn>
              </a:cxnLst>
              <a:rect l="0" t="0" r="r" b="b"/>
              <a:pathLst>
                <a:path w="20898" h="21600" fill="norm" stroke="1" extrusionOk="0">
                  <a:moveTo>
                    <a:pt x="13034" y="0"/>
                  </a:moveTo>
                  <a:cubicBezTo>
                    <a:pt x="9310" y="0"/>
                    <a:pt x="4655" y="2356"/>
                    <a:pt x="0" y="6789"/>
                  </a:cubicBezTo>
                  <a:cubicBezTo>
                    <a:pt x="745" y="6340"/>
                    <a:pt x="6554" y="2525"/>
                    <a:pt x="11545" y="2525"/>
                  </a:cubicBezTo>
                  <a:cubicBezTo>
                    <a:pt x="14561" y="2525"/>
                    <a:pt x="17317" y="3927"/>
                    <a:pt x="18472" y="8247"/>
                  </a:cubicBezTo>
                  <a:cubicBezTo>
                    <a:pt x="19924" y="12567"/>
                    <a:pt x="19924" y="17280"/>
                    <a:pt x="19179" y="21600"/>
                  </a:cubicBezTo>
                  <a:cubicBezTo>
                    <a:pt x="21339" y="14419"/>
                    <a:pt x="21600" y="7518"/>
                    <a:pt x="19179" y="3535"/>
                  </a:cubicBezTo>
                  <a:cubicBezTo>
                    <a:pt x="17801" y="1178"/>
                    <a:pt x="15641" y="0"/>
                    <a:pt x="13034"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1" name="Google Shape;1576;p55"/>
            <p:cNvSpPr/>
            <p:nvPr/>
          </p:nvSpPr>
          <p:spPr>
            <a:xfrm>
              <a:off x="346439" y="337608"/>
              <a:ext cx="161926" cy="644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6" y="0"/>
                  </a:moveTo>
                  <a:lnTo>
                    <a:pt x="0" y="5731"/>
                  </a:lnTo>
                  <a:lnTo>
                    <a:pt x="10577" y="11488"/>
                  </a:lnTo>
                  <a:lnTo>
                    <a:pt x="10314" y="9832"/>
                  </a:lnTo>
                  <a:lnTo>
                    <a:pt x="10445" y="9832"/>
                  </a:lnTo>
                  <a:lnTo>
                    <a:pt x="17882" y="13627"/>
                  </a:lnTo>
                  <a:cubicBezTo>
                    <a:pt x="17882" y="13627"/>
                    <a:pt x="17618" y="20021"/>
                    <a:pt x="18733" y="21320"/>
                  </a:cubicBezTo>
                  <a:cubicBezTo>
                    <a:pt x="18875" y="21498"/>
                    <a:pt x="19027" y="21600"/>
                    <a:pt x="19158" y="21600"/>
                  </a:cubicBezTo>
                  <a:cubicBezTo>
                    <a:pt x="20556" y="21600"/>
                    <a:pt x="21478" y="13424"/>
                    <a:pt x="21539" y="13118"/>
                  </a:cubicBezTo>
                  <a:cubicBezTo>
                    <a:pt x="21600" y="11972"/>
                    <a:pt x="21600" y="10825"/>
                    <a:pt x="21600" y="9679"/>
                  </a:cubicBezTo>
                  <a:cubicBezTo>
                    <a:pt x="21539" y="9195"/>
                    <a:pt x="21539" y="8533"/>
                    <a:pt x="21468" y="8049"/>
                  </a:cubicBezTo>
                  <a:cubicBezTo>
                    <a:pt x="21337" y="5909"/>
                    <a:pt x="20881" y="4254"/>
                    <a:pt x="20293" y="3948"/>
                  </a:cubicBezTo>
                  <a:cubicBezTo>
                    <a:pt x="20212" y="3897"/>
                    <a:pt x="20131" y="3872"/>
                    <a:pt x="20050" y="3872"/>
                  </a:cubicBezTo>
                  <a:cubicBezTo>
                    <a:pt x="19209" y="3872"/>
                    <a:pt x="18348" y="6088"/>
                    <a:pt x="17821" y="9526"/>
                  </a:cubicBezTo>
                  <a:lnTo>
                    <a:pt x="456"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2" name="Google Shape;1577;p55"/>
            <p:cNvSpPr/>
            <p:nvPr/>
          </p:nvSpPr>
          <p:spPr>
            <a:xfrm>
              <a:off x="491035" y="377589"/>
              <a:ext cx="12701" cy="12701"/>
            </a:xfrm>
            <a:custGeom>
              <a:avLst/>
              <a:gdLst/>
              <a:ahLst/>
              <a:cxnLst>
                <a:cxn ang="0">
                  <a:pos x="wd2" y="hd2"/>
                </a:cxn>
                <a:cxn ang="5400000">
                  <a:pos x="wd2" y="hd2"/>
                </a:cxn>
                <a:cxn ang="10800000">
                  <a:pos x="wd2" y="hd2"/>
                </a:cxn>
                <a:cxn ang="16200000">
                  <a:pos x="wd2" y="hd2"/>
                </a:cxn>
              </a:cxnLst>
              <a:rect l="0" t="0" r="r" b="b"/>
              <a:pathLst>
                <a:path w="14515" h="21600" fill="norm" stroke="1" extrusionOk="0">
                  <a:moveTo>
                    <a:pt x="5774" y="0"/>
                  </a:moveTo>
                  <a:cubicBezTo>
                    <a:pt x="4353" y="0"/>
                    <a:pt x="3074" y="864"/>
                    <a:pt x="2221" y="2808"/>
                  </a:cubicBezTo>
                  <a:cubicBezTo>
                    <a:pt x="-3463" y="9288"/>
                    <a:pt x="2932" y="21600"/>
                    <a:pt x="8332" y="21600"/>
                  </a:cubicBezTo>
                  <a:cubicBezTo>
                    <a:pt x="9753" y="21600"/>
                    <a:pt x="11316" y="20736"/>
                    <a:pt x="12311" y="18144"/>
                  </a:cubicBezTo>
                  <a:cubicBezTo>
                    <a:pt x="18137" y="12528"/>
                    <a:pt x="11174" y="0"/>
                    <a:pt x="5774"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3" name="Google Shape;1578;p55"/>
            <p:cNvSpPr/>
            <p:nvPr/>
          </p:nvSpPr>
          <p:spPr>
            <a:xfrm>
              <a:off x="422984" y="355229"/>
              <a:ext cx="84926" cy="51117"/>
            </a:xfrm>
            <a:custGeom>
              <a:avLst/>
              <a:gdLst/>
              <a:ahLst/>
              <a:cxnLst>
                <a:cxn ang="0">
                  <a:pos x="wd2" y="hd2"/>
                </a:cxn>
                <a:cxn ang="5400000">
                  <a:pos x="wd2" y="hd2"/>
                </a:cxn>
                <a:cxn ang="10800000">
                  <a:pos x="wd2" y="hd2"/>
                </a:cxn>
                <a:cxn ang="16200000">
                  <a:pos x="wd2" y="hd2"/>
                </a:cxn>
              </a:cxnLst>
              <a:rect l="0" t="0" r="r" b="b"/>
              <a:pathLst>
                <a:path w="21057" h="21600" fill="norm" stroke="1" extrusionOk="0">
                  <a:moveTo>
                    <a:pt x="1641" y="0"/>
                  </a:moveTo>
                  <a:cubicBezTo>
                    <a:pt x="-53" y="1220"/>
                    <a:pt x="-543" y="4750"/>
                    <a:pt x="681" y="7029"/>
                  </a:cubicBezTo>
                  <a:lnTo>
                    <a:pt x="13298" y="11779"/>
                  </a:lnTo>
                  <a:cubicBezTo>
                    <a:pt x="13054" y="16946"/>
                    <a:pt x="14014" y="20862"/>
                    <a:pt x="15709" y="21504"/>
                  </a:cubicBezTo>
                  <a:cubicBezTo>
                    <a:pt x="15859" y="21568"/>
                    <a:pt x="16010" y="21600"/>
                    <a:pt x="16161" y="21600"/>
                  </a:cubicBezTo>
                  <a:cubicBezTo>
                    <a:pt x="18006" y="21600"/>
                    <a:pt x="20021" y="17075"/>
                    <a:pt x="20812" y="10944"/>
                  </a:cubicBezTo>
                  <a:cubicBezTo>
                    <a:pt x="20925" y="10335"/>
                    <a:pt x="21057" y="9725"/>
                    <a:pt x="21057" y="9083"/>
                  </a:cubicBezTo>
                  <a:cubicBezTo>
                    <a:pt x="20454" y="12389"/>
                    <a:pt x="19475" y="15502"/>
                    <a:pt x="18270" y="18390"/>
                  </a:cubicBezTo>
                  <a:cubicBezTo>
                    <a:pt x="18383" y="17973"/>
                    <a:pt x="18383" y="17556"/>
                    <a:pt x="18383" y="17139"/>
                  </a:cubicBezTo>
                  <a:cubicBezTo>
                    <a:pt x="18628" y="15438"/>
                    <a:pt x="17686" y="14571"/>
                    <a:pt x="16745" y="14571"/>
                  </a:cubicBezTo>
                  <a:cubicBezTo>
                    <a:pt x="15878" y="14571"/>
                    <a:pt x="14993" y="15341"/>
                    <a:pt x="15106" y="16946"/>
                  </a:cubicBezTo>
                  <a:cubicBezTo>
                    <a:pt x="15106" y="17781"/>
                    <a:pt x="15238" y="18615"/>
                    <a:pt x="15483" y="19225"/>
                  </a:cubicBezTo>
                  <a:cubicBezTo>
                    <a:pt x="13769" y="16946"/>
                    <a:pt x="14259" y="9917"/>
                    <a:pt x="14259" y="9917"/>
                  </a:cubicBezTo>
                  <a:lnTo>
                    <a:pt x="3468" y="6194"/>
                  </a:lnTo>
                  <a:lnTo>
                    <a:pt x="2866" y="6002"/>
                  </a:lnTo>
                  <a:cubicBezTo>
                    <a:pt x="436" y="4750"/>
                    <a:pt x="1641" y="0"/>
                    <a:pt x="164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4" name="Google Shape;1579;p55"/>
            <p:cNvSpPr/>
            <p:nvPr/>
          </p:nvSpPr>
          <p:spPr>
            <a:xfrm>
              <a:off x="480035" y="349153"/>
              <a:ext cx="27343" cy="16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00" y="0"/>
                  </a:moveTo>
                  <a:cubicBezTo>
                    <a:pt x="8220" y="0"/>
                    <a:pt x="3120" y="8465"/>
                    <a:pt x="0" y="21600"/>
                  </a:cubicBezTo>
                  <a:cubicBezTo>
                    <a:pt x="660" y="19946"/>
                    <a:pt x="6900" y="3503"/>
                    <a:pt x="13140" y="3503"/>
                  </a:cubicBezTo>
                  <a:cubicBezTo>
                    <a:pt x="14040" y="3503"/>
                    <a:pt x="14940" y="3795"/>
                    <a:pt x="15840" y="4670"/>
                  </a:cubicBezTo>
                  <a:cubicBezTo>
                    <a:pt x="18540" y="7103"/>
                    <a:pt x="20460" y="11481"/>
                    <a:pt x="21600" y="16541"/>
                  </a:cubicBezTo>
                  <a:cubicBezTo>
                    <a:pt x="20460" y="7784"/>
                    <a:pt x="18120" y="1459"/>
                    <a:pt x="14640" y="292"/>
                  </a:cubicBezTo>
                  <a:cubicBezTo>
                    <a:pt x="14160" y="97"/>
                    <a:pt x="13680" y="0"/>
                    <a:pt x="13200"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5" name="Google Shape;1580;p55"/>
            <p:cNvSpPr/>
            <p:nvPr/>
          </p:nvSpPr>
          <p:spPr>
            <a:xfrm>
              <a:off x="316591" y="109143"/>
              <a:ext cx="138810" cy="124715"/>
            </a:xfrm>
            <a:custGeom>
              <a:avLst/>
              <a:gdLst/>
              <a:ahLst/>
              <a:cxnLst>
                <a:cxn ang="0">
                  <a:pos x="wd2" y="hd2"/>
                </a:cxn>
                <a:cxn ang="5400000">
                  <a:pos x="wd2" y="hd2"/>
                </a:cxn>
                <a:cxn ang="10800000">
                  <a:pos x="wd2" y="hd2"/>
                </a:cxn>
                <a:cxn ang="16200000">
                  <a:pos x="wd2" y="hd2"/>
                </a:cxn>
              </a:cxnLst>
              <a:rect l="0" t="0" r="r" b="b"/>
              <a:pathLst>
                <a:path w="20423" h="21600" fill="norm" stroke="1" extrusionOk="0">
                  <a:moveTo>
                    <a:pt x="15912" y="0"/>
                  </a:moveTo>
                  <a:cubicBezTo>
                    <a:pt x="15532" y="0"/>
                    <a:pt x="15164" y="105"/>
                    <a:pt x="14828" y="342"/>
                  </a:cubicBezTo>
                  <a:cubicBezTo>
                    <a:pt x="14113" y="1105"/>
                    <a:pt x="14258" y="2881"/>
                    <a:pt x="15119" y="4657"/>
                  </a:cubicBezTo>
                  <a:lnTo>
                    <a:pt x="0" y="19311"/>
                  </a:lnTo>
                  <a:lnTo>
                    <a:pt x="1654" y="21600"/>
                  </a:lnTo>
                  <a:lnTo>
                    <a:pt x="10794" y="12707"/>
                  </a:lnTo>
                  <a:lnTo>
                    <a:pt x="10079" y="12457"/>
                  </a:lnTo>
                  <a:lnTo>
                    <a:pt x="10225" y="12286"/>
                  </a:lnTo>
                  <a:lnTo>
                    <a:pt x="16560" y="5933"/>
                  </a:lnTo>
                  <a:cubicBezTo>
                    <a:pt x="16560" y="5933"/>
                    <a:pt x="18091" y="7669"/>
                    <a:pt x="19287" y="7669"/>
                  </a:cubicBezTo>
                  <a:cubicBezTo>
                    <a:pt x="19466" y="7669"/>
                    <a:pt x="19633" y="7630"/>
                    <a:pt x="19801" y="7538"/>
                  </a:cubicBezTo>
                  <a:cubicBezTo>
                    <a:pt x="21600" y="6433"/>
                    <a:pt x="18929" y="2197"/>
                    <a:pt x="18862" y="2026"/>
                  </a:cubicBezTo>
                  <a:cubicBezTo>
                    <a:pt x="18505" y="1605"/>
                    <a:pt x="18136" y="1184"/>
                    <a:pt x="17711" y="842"/>
                  </a:cubicBezTo>
                  <a:cubicBezTo>
                    <a:pt x="17499" y="763"/>
                    <a:pt x="17354" y="592"/>
                    <a:pt x="17130" y="421"/>
                  </a:cubicBezTo>
                  <a:cubicBezTo>
                    <a:pt x="16784" y="145"/>
                    <a:pt x="16348" y="0"/>
                    <a:pt x="15912"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6" name="Google Shape;1581;p55"/>
            <p:cNvSpPr/>
            <p:nvPr/>
          </p:nvSpPr>
          <p:spPr>
            <a:xfrm>
              <a:off x="437643" y="126984"/>
              <a:ext cx="12701" cy="12701"/>
            </a:xfrm>
            <a:custGeom>
              <a:avLst/>
              <a:gdLst/>
              <a:ahLst/>
              <a:cxnLst>
                <a:cxn ang="0">
                  <a:pos x="wd2" y="hd2"/>
                </a:cxn>
                <a:cxn ang="5400000">
                  <a:pos x="wd2" y="hd2"/>
                </a:cxn>
                <a:cxn ang="10800000">
                  <a:pos x="wd2" y="hd2"/>
                </a:cxn>
                <a:cxn ang="16200000">
                  <a:pos x="wd2" y="hd2"/>
                </a:cxn>
              </a:cxnLst>
              <a:rect l="0" t="0" r="r" b="b"/>
              <a:pathLst>
                <a:path w="16964" h="21600" fill="norm" stroke="1" extrusionOk="0">
                  <a:moveTo>
                    <a:pt x="7067" y="0"/>
                  </a:moveTo>
                  <a:cubicBezTo>
                    <a:pt x="-3817" y="3512"/>
                    <a:pt x="-1640" y="20371"/>
                    <a:pt x="10248" y="21600"/>
                  </a:cubicBezTo>
                  <a:cubicBezTo>
                    <a:pt x="14602" y="20371"/>
                    <a:pt x="17783" y="14751"/>
                    <a:pt x="16778" y="9132"/>
                  </a:cubicBezTo>
                  <a:cubicBezTo>
                    <a:pt x="16778" y="4566"/>
                    <a:pt x="12425" y="0"/>
                    <a:pt x="706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7" name="Google Shape;1582;p55"/>
            <p:cNvSpPr/>
            <p:nvPr/>
          </p:nvSpPr>
          <p:spPr>
            <a:xfrm>
              <a:off x="378991" y="120840"/>
              <a:ext cx="78922" cy="61674"/>
            </a:xfrm>
            <a:custGeom>
              <a:avLst/>
              <a:gdLst/>
              <a:ahLst/>
              <a:cxnLst>
                <a:cxn ang="0">
                  <a:pos x="wd2" y="hd2"/>
                </a:cxn>
                <a:cxn ang="5400000">
                  <a:pos x="wd2" y="hd2"/>
                </a:cxn>
                <a:cxn ang="10800000">
                  <a:pos x="wd2" y="hd2"/>
                </a:cxn>
                <a:cxn ang="16200000">
                  <a:pos x="wd2" y="hd2"/>
                </a:cxn>
              </a:cxnLst>
              <a:rect l="0" t="0" r="r" b="b"/>
              <a:pathLst>
                <a:path w="20498" h="21600" fill="norm" stroke="1" extrusionOk="0">
                  <a:moveTo>
                    <a:pt x="17091" y="0"/>
                  </a:moveTo>
                  <a:cubicBezTo>
                    <a:pt x="18354" y="2234"/>
                    <a:pt x="19241" y="4974"/>
                    <a:pt x="19754" y="7714"/>
                  </a:cubicBezTo>
                  <a:cubicBezTo>
                    <a:pt x="19636" y="7368"/>
                    <a:pt x="19498" y="7209"/>
                    <a:pt x="19241" y="7049"/>
                  </a:cubicBezTo>
                  <a:cubicBezTo>
                    <a:pt x="18866" y="6517"/>
                    <a:pt x="18393" y="6278"/>
                    <a:pt x="17920" y="6278"/>
                  </a:cubicBezTo>
                  <a:cubicBezTo>
                    <a:pt x="17446" y="6278"/>
                    <a:pt x="16953" y="6517"/>
                    <a:pt x="16578" y="7049"/>
                  </a:cubicBezTo>
                  <a:cubicBezTo>
                    <a:pt x="16065" y="8060"/>
                    <a:pt x="16203" y="9603"/>
                    <a:pt x="17091" y="10454"/>
                  </a:cubicBezTo>
                  <a:cubicBezTo>
                    <a:pt x="17466" y="10986"/>
                    <a:pt x="17860" y="11146"/>
                    <a:pt x="18354" y="11332"/>
                  </a:cubicBezTo>
                  <a:cubicBezTo>
                    <a:pt x="18156" y="11385"/>
                    <a:pt x="17959" y="11438"/>
                    <a:pt x="17742" y="11438"/>
                  </a:cubicBezTo>
                  <a:cubicBezTo>
                    <a:pt x="15651" y="11438"/>
                    <a:pt x="13028" y="7900"/>
                    <a:pt x="13028" y="7900"/>
                  </a:cubicBezTo>
                  <a:lnTo>
                    <a:pt x="4249" y="17823"/>
                  </a:lnTo>
                  <a:lnTo>
                    <a:pt x="3756" y="18514"/>
                  </a:lnTo>
                  <a:cubicBezTo>
                    <a:pt x="3303" y="18967"/>
                    <a:pt x="2888" y="19126"/>
                    <a:pt x="2514" y="19126"/>
                  </a:cubicBezTo>
                  <a:cubicBezTo>
                    <a:pt x="1074" y="19126"/>
                    <a:pt x="68" y="16812"/>
                    <a:pt x="68" y="16812"/>
                  </a:cubicBezTo>
                  <a:cubicBezTo>
                    <a:pt x="-327" y="19206"/>
                    <a:pt x="1074" y="21600"/>
                    <a:pt x="2849" y="21600"/>
                  </a:cubicBezTo>
                  <a:lnTo>
                    <a:pt x="13402" y="9949"/>
                  </a:lnTo>
                  <a:cubicBezTo>
                    <a:pt x="14961" y="11811"/>
                    <a:pt x="16657" y="12901"/>
                    <a:pt x="17998" y="12901"/>
                  </a:cubicBezTo>
                  <a:cubicBezTo>
                    <a:pt x="18630" y="12901"/>
                    <a:pt x="19182" y="12662"/>
                    <a:pt x="19636" y="12183"/>
                  </a:cubicBezTo>
                  <a:cubicBezTo>
                    <a:pt x="21273" y="10454"/>
                    <a:pt x="20523" y="5320"/>
                    <a:pt x="17860" y="1037"/>
                  </a:cubicBezTo>
                  <a:cubicBezTo>
                    <a:pt x="17604" y="692"/>
                    <a:pt x="17348" y="346"/>
                    <a:pt x="1709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8" name="Google Shape;1583;p55"/>
            <p:cNvSpPr/>
            <p:nvPr/>
          </p:nvSpPr>
          <p:spPr>
            <a:xfrm>
              <a:off x="414271" y="109143"/>
              <a:ext cx="18752" cy="26888"/>
            </a:xfrm>
            <a:custGeom>
              <a:avLst/>
              <a:gdLst/>
              <a:ahLst/>
              <a:cxnLst>
                <a:cxn ang="0">
                  <a:pos x="wd2" y="hd2"/>
                </a:cxn>
                <a:cxn ang="5400000">
                  <a:pos x="wd2" y="hd2"/>
                </a:cxn>
                <a:cxn ang="10800000">
                  <a:pos x="wd2" y="hd2"/>
                </a:cxn>
                <a:cxn ang="16200000">
                  <a:pos x="wd2" y="hd2"/>
                </a:cxn>
              </a:cxnLst>
              <a:rect l="0" t="0" r="r" b="b"/>
              <a:pathLst>
                <a:path w="18843" h="21600" fill="norm" stroke="1" extrusionOk="0">
                  <a:moveTo>
                    <a:pt x="10295" y="0"/>
                  </a:moveTo>
                  <a:cubicBezTo>
                    <a:pt x="7852" y="0"/>
                    <a:pt x="5410" y="488"/>
                    <a:pt x="3120" y="1586"/>
                  </a:cubicBezTo>
                  <a:cubicBezTo>
                    <a:pt x="-1765" y="5125"/>
                    <a:pt x="-773" y="12936"/>
                    <a:pt x="5104" y="21600"/>
                  </a:cubicBezTo>
                  <a:cubicBezTo>
                    <a:pt x="4570" y="20014"/>
                    <a:pt x="-2757" y="5125"/>
                    <a:pt x="7089" y="2319"/>
                  </a:cubicBezTo>
                  <a:cubicBezTo>
                    <a:pt x="9073" y="1647"/>
                    <a:pt x="11363" y="1220"/>
                    <a:pt x="13806" y="1220"/>
                  </a:cubicBezTo>
                  <a:cubicBezTo>
                    <a:pt x="15485" y="1220"/>
                    <a:pt x="17240" y="1464"/>
                    <a:pt x="18843" y="1953"/>
                  </a:cubicBezTo>
                  <a:cubicBezTo>
                    <a:pt x="16172" y="671"/>
                    <a:pt x="13271" y="0"/>
                    <a:pt x="10295"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99" name="Google Shape;1584;p55"/>
            <p:cNvSpPr/>
            <p:nvPr/>
          </p:nvSpPr>
          <p:spPr>
            <a:xfrm>
              <a:off x="2720" y="322418"/>
              <a:ext cx="194554" cy="120613"/>
            </a:xfrm>
            <a:custGeom>
              <a:avLst/>
              <a:gdLst/>
              <a:ahLst/>
              <a:cxnLst>
                <a:cxn ang="0">
                  <a:pos x="wd2" y="hd2"/>
                </a:cxn>
                <a:cxn ang="5400000">
                  <a:pos x="wd2" y="hd2"/>
                </a:cxn>
                <a:cxn ang="10800000">
                  <a:pos x="wd2" y="hd2"/>
                </a:cxn>
                <a:cxn ang="16200000">
                  <a:pos x="wd2" y="hd2"/>
                </a:cxn>
              </a:cxnLst>
              <a:rect l="0" t="0" r="r" b="b"/>
              <a:pathLst>
                <a:path w="20692" h="21600" fill="norm" stroke="1" extrusionOk="0">
                  <a:moveTo>
                    <a:pt x="19755" y="0"/>
                  </a:moveTo>
                  <a:lnTo>
                    <a:pt x="9811" y="7454"/>
                  </a:lnTo>
                  <a:lnTo>
                    <a:pt x="10385" y="8148"/>
                  </a:lnTo>
                  <a:lnTo>
                    <a:pt x="10280" y="8243"/>
                  </a:lnTo>
                  <a:lnTo>
                    <a:pt x="3365" y="13670"/>
                  </a:lnTo>
                  <a:cubicBezTo>
                    <a:pt x="3365" y="13670"/>
                    <a:pt x="2178" y="10324"/>
                    <a:pt x="1071" y="10324"/>
                  </a:cubicBezTo>
                  <a:cubicBezTo>
                    <a:pt x="1023" y="10324"/>
                    <a:pt x="966" y="10324"/>
                    <a:pt x="918" y="10338"/>
                  </a:cubicBezTo>
                  <a:cubicBezTo>
                    <a:pt x="-908" y="10950"/>
                    <a:pt x="554" y="17356"/>
                    <a:pt x="554" y="17615"/>
                  </a:cubicBezTo>
                  <a:cubicBezTo>
                    <a:pt x="764" y="18308"/>
                    <a:pt x="1023" y="18934"/>
                    <a:pt x="1330" y="19546"/>
                  </a:cubicBezTo>
                  <a:cubicBezTo>
                    <a:pt x="1491" y="19805"/>
                    <a:pt x="1645" y="20063"/>
                    <a:pt x="1798" y="20335"/>
                  </a:cubicBezTo>
                  <a:cubicBezTo>
                    <a:pt x="2307" y="21192"/>
                    <a:pt x="2848" y="21600"/>
                    <a:pt x="3309" y="21600"/>
                  </a:cubicBezTo>
                  <a:cubicBezTo>
                    <a:pt x="3454" y="21600"/>
                    <a:pt x="3599" y="21559"/>
                    <a:pt x="3729" y="21464"/>
                  </a:cubicBezTo>
                  <a:cubicBezTo>
                    <a:pt x="4561" y="20852"/>
                    <a:pt x="4771" y="18485"/>
                    <a:pt x="4399" y="15955"/>
                  </a:cubicBezTo>
                  <a:lnTo>
                    <a:pt x="20692" y="3591"/>
                  </a:lnTo>
                  <a:lnTo>
                    <a:pt x="19755"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0" name="Google Shape;1585;p55"/>
            <p:cNvSpPr/>
            <p:nvPr/>
          </p:nvSpPr>
          <p:spPr>
            <a:xfrm>
              <a:off x="6760" y="400223"/>
              <a:ext cx="12701" cy="12701"/>
            </a:xfrm>
            <a:custGeom>
              <a:avLst/>
              <a:gdLst/>
              <a:ahLst/>
              <a:cxnLst>
                <a:cxn ang="0">
                  <a:pos x="wd2" y="hd2"/>
                </a:cxn>
                <a:cxn ang="5400000">
                  <a:pos x="wd2" y="hd2"/>
                </a:cxn>
                <a:cxn ang="10800000">
                  <a:pos x="wd2" y="hd2"/>
                </a:cxn>
                <a:cxn ang="16200000">
                  <a:pos x="wd2" y="hd2"/>
                </a:cxn>
              </a:cxnLst>
              <a:rect l="0" t="0" r="r" b="b"/>
              <a:pathLst>
                <a:path w="18534" h="21600" fill="norm" stroke="1" extrusionOk="0">
                  <a:moveTo>
                    <a:pt x="8944" y="0"/>
                  </a:moveTo>
                  <a:cubicBezTo>
                    <a:pt x="4977" y="0"/>
                    <a:pt x="1156" y="2825"/>
                    <a:pt x="128" y="7643"/>
                  </a:cubicBezTo>
                  <a:cubicBezTo>
                    <a:pt x="-754" y="13957"/>
                    <a:pt x="3066" y="19440"/>
                    <a:pt x="7768" y="21600"/>
                  </a:cubicBezTo>
                  <a:cubicBezTo>
                    <a:pt x="8209" y="21600"/>
                    <a:pt x="8650" y="21600"/>
                    <a:pt x="9091" y="21600"/>
                  </a:cubicBezTo>
                  <a:cubicBezTo>
                    <a:pt x="16732" y="21600"/>
                    <a:pt x="20846" y="12628"/>
                    <a:pt x="17173" y="5483"/>
                  </a:cubicBezTo>
                  <a:cubicBezTo>
                    <a:pt x="15115" y="1662"/>
                    <a:pt x="12030" y="0"/>
                    <a:pt x="8944"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1" name="Google Shape;1586;p55"/>
            <p:cNvSpPr/>
            <p:nvPr/>
          </p:nvSpPr>
          <p:spPr>
            <a:xfrm>
              <a:off x="-1" y="364040"/>
              <a:ext cx="105336" cy="57193"/>
            </a:xfrm>
            <a:custGeom>
              <a:avLst/>
              <a:gdLst/>
              <a:ahLst/>
              <a:cxnLst>
                <a:cxn ang="0">
                  <a:pos x="wd2" y="hd2"/>
                </a:cxn>
                <a:cxn ang="5400000">
                  <a:pos x="wd2" y="hd2"/>
                </a:cxn>
                <a:cxn ang="10800000">
                  <a:pos x="wd2" y="hd2"/>
                </a:cxn>
                <a:cxn ang="16200000">
                  <a:pos x="wd2" y="hd2"/>
                </a:cxn>
              </a:cxnLst>
              <a:rect l="0" t="0" r="r" b="b"/>
              <a:pathLst>
                <a:path w="20490" h="21600" fill="norm" stroke="1" extrusionOk="0">
                  <a:moveTo>
                    <a:pt x="18474" y="0"/>
                  </a:moveTo>
                  <a:lnTo>
                    <a:pt x="6876" y="10155"/>
                  </a:lnTo>
                  <a:cubicBezTo>
                    <a:pt x="5562" y="6253"/>
                    <a:pt x="3877" y="3815"/>
                    <a:pt x="2474" y="3815"/>
                  </a:cubicBezTo>
                  <a:cubicBezTo>
                    <a:pt x="2149" y="3815"/>
                    <a:pt x="1824" y="3959"/>
                    <a:pt x="1543" y="4245"/>
                  </a:cubicBezTo>
                  <a:cubicBezTo>
                    <a:pt x="-274" y="6081"/>
                    <a:pt x="-555" y="12937"/>
                    <a:pt x="1070" y="19936"/>
                  </a:cubicBezTo>
                  <a:cubicBezTo>
                    <a:pt x="1247" y="20481"/>
                    <a:pt x="1425" y="20998"/>
                    <a:pt x="1528" y="21543"/>
                  </a:cubicBezTo>
                  <a:cubicBezTo>
                    <a:pt x="863" y="17871"/>
                    <a:pt x="583" y="13998"/>
                    <a:pt x="583" y="10155"/>
                  </a:cubicBezTo>
                  <a:cubicBezTo>
                    <a:pt x="686" y="10527"/>
                    <a:pt x="775" y="10900"/>
                    <a:pt x="878" y="11273"/>
                  </a:cubicBezTo>
                  <a:cubicBezTo>
                    <a:pt x="1070" y="12134"/>
                    <a:pt x="1440" y="12478"/>
                    <a:pt x="1853" y="12478"/>
                  </a:cubicBezTo>
                  <a:cubicBezTo>
                    <a:pt x="3020" y="12478"/>
                    <a:pt x="4527" y="9667"/>
                    <a:pt x="3537" y="7745"/>
                  </a:cubicBezTo>
                  <a:cubicBezTo>
                    <a:pt x="3257" y="7028"/>
                    <a:pt x="2873" y="6454"/>
                    <a:pt x="2489" y="6081"/>
                  </a:cubicBezTo>
                  <a:cubicBezTo>
                    <a:pt x="4586" y="6081"/>
                    <a:pt x="6684" y="13109"/>
                    <a:pt x="6684" y="13109"/>
                  </a:cubicBezTo>
                  <a:lnTo>
                    <a:pt x="16583" y="4245"/>
                  </a:lnTo>
                  <a:lnTo>
                    <a:pt x="17056" y="3700"/>
                  </a:lnTo>
                  <a:cubicBezTo>
                    <a:pt x="17366" y="3471"/>
                    <a:pt x="17647" y="3385"/>
                    <a:pt x="17898" y="3385"/>
                  </a:cubicBezTo>
                  <a:cubicBezTo>
                    <a:pt x="19597" y="3385"/>
                    <a:pt x="20099" y="7573"/>
                    <a:pt x="20099" y="7573"/>
                  </a:cubicBezTo>
                  <a:cubicBezTo>
                    <a:pt x="21045" y="4618"/>
                    <a:pt x="20188" y="918"/>
                    <a:pt x="18474" y="0"/>
                  </a:cubicBezTo>
                  <a:close/>
                  <a:moveTo>
                    <a:pt x="1528" y="21543"/>
                  </a:moveTo>
                  <a:cubicBezTo>
                    <a:pt x="1528" y="21571"/>
                    <a:pt x="1528" y="21600"/>
                    <a:pt x="1543" y="21600"/>
                  </a:cubicBezTo>
                  <a:cubicBezTo>
                    <a:pt x="1528" y="21600"/>
                    <a:pt x="1528" y="21571"/>
                    <a:pt x="1528" y="21543"/>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2" name="Google Shape;1587;p55"/>
            <p:cNvSpPr/>
            <p:nvPr/>
          </p:nvSpPr>
          <p:spPr>
            <a:xfrm>
              <a:off x="19626" y="410979"/>
              <a:ext cx="26321" cy="31749"/>
            </a:xfrm>
            <a:custGeom>
              <a:avLst/>
              <a:gdLst/>
              <a:ahLst/>
              <a:cxnLst>
                <a:cxn ang="0">
                  <a:pos x="wd2" y="hd2"/>
                </a:cxn>
                <a:cxn ang="5400000">
                  <a:pos x="wd2" y="hd2"/>
                </a:cxn>
                <a:cxn ang="10800000">
                  <a:pos x="wd2" y="hd2"/>
                </a:cxn>
                <a:cxn ang="16200000">
                  <a:pos x="wd2" y="hd2"/>
                </a:cxn>
              </a:cxnLst>
              <a:rect l="0" t="0" r="r" b="b"/>
              <a:pathLst>
                <a:path w="20014" h="21600" fill="norm" stroke="1" extrusionOk="0">
                  <a:moveTo>
                    <a:pt x="18597" y="0"/>
                  </a:moveTo>
                  <a:cubicBezTo>
                    <a:pt x="18597" y="1654"/>
                    <a:pt x="20849" y="18655"/>
                    <a:pt x="10800" y="19326"/>
                  </a:cubicBezTo>
                  <a:cubicBezTo>
                    <a:pt x="10222" y="19378"/>
                    <a:pt x="9587" y="19378"/>
                    <a:pt x="8952" y="19378"/>
                  </a:cubicBezTo>
                  <a:cubicBezTo>
                    <a:pt x="5775" y="19378"/>
                    <a:pt x="2541" y="18655"/>
                    <a:pt x="0" y="17001"/>
                  </a:cubicBezTo>
                  <a:cubicBezTo>
                    <a:pt x="3581" y="19946"/>
                    <a:pt x="7393" y="21600"/>
                    <a:pt x="10627" y="21600"/>
                  </a:cubicBezTo>
                  <a:cubicBezTo>
                    <a:pt x="11724" y="21600"/>
                    <a:pt x="12821" y="21393"/>
                    <a:pt x="13803" y="20980"/>
                  </a:cubicBezTo>
                  <a:cubicBezTo>
                    <a:pt x="19752" y="18655"/>
                    <a:pt x="21600" y="9973"/>
                    <a:pt x="18597"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3" name="Google Shape;1588;p55"/>
            <p:cNvSpPr/>
            <p:nvPr/>
          </p:nvSpPr>
          <p:spPr>
            <a:xfrm>
              <a:off x="121809" y="272517"/>
              <a:ext cx="149289" cy="312698"/>
            </a:xfrm>
            <a:custGeom>
              <a:avLst/>
              <a:gdLst/>
              <a:ahLst/>
              <a:cxnLst>
                <a:cxn ang="0">
                  <a:pos x="wd2" y="hd2"/>
                </a:cxn>
                <a:cxn ang="5400000">
                  <a:pos x="wd2" y="hd2"/>
                </a:cxn>
                <a:cxn ang="10800000">
                  <a:pos x="wd2" y="hd2"/>
                </a:cxn>
                <a:cxn ang="16200000">
                  <a:pos x="wd2" y="hd2"/>
                </a:cxn>
              </a:cxnLst>
              <a:rect l="0" t="0" r="r" b="b"/>
              <a:pathLst>
                <a:path w="21335" h="21600" fill="norm" stroke="1" extrusionOk="0">
                  <a:moveTo>
                    <a:pt x="16657" y="0"/>
                  </a:moveTo>
                  <a:lnTo>
                    <a:pt x="6660" y="17408"/>
                  </a:lnTo>
                  <a:cubicBezTo>
                    <a:pt x="6182" y="17382"/>
                    <a:pt x="5716" y="17371"/>
                    <a:pt x="5271" y="17371"/>
                  </a:cubicBezTo>
                  <a:cubicBezTo>
                    <a:pt x="2568" y="17371"/>
                    <a:pt x="506" y="17802"/>
                    <a:pt x="82" y="18557"/>
                  </a:cubicBezTo>
                  <a:cubicBezTo>
                    <a:pt x="-265" y="19160"/>
                    <a:pt x="506" y="19837"/>
                    <a:pt x="1971" y="20414"/>
                  </a:cubicBezTo>
                  <a:cubicBezTo>
                    <a:pt x="2318" y="20551"/>
                    <a:pt x="2666" y="20682"/>
                    <a:pt x="3089" y="20787"/>
                  </a:cubicBezTo>
                  <a:cubicBezTo>
                    <a:pt x="3925" y="21023"/>
                    <a:pt x="4771" y="21222"/>
                    <a:pt x="5672" y="21395"/>
                  </a:cubicBezTo>
                  <a:cubicBezTo>
                    <a:pt x="5846" y="21395"/>
                    <a:pt x="7919" y="21600"/>
                    <a:pt x="10014" y="21600"/>
                  </a:cubicBezTo>
                  <a:cubicBezTo>
                    <a:pt x="12228" y="21600"/>
                    <a:pt x="14486" y="21369"/>
                    <a:pt x="14551" y="20414"/>
                  </a:cubicBezTo>
                  <a:cubicBezTo>
                    <a:pt x="14627" y="19160"/>
                    <a:pt x="9732" y="18216"/>
                    <a:pt x="9732" y="18216"/>
                  </a:cubicBezTo>
                  <a:lnTo>
                    <a:pt x="14139" y="10850"/>
                  </a:lnTo>
                  <a:lnTo>
                    <a:pt x="14280" y="10713"/>
                  </a:lnTo>
                  <a:lnTo>
                    <a:pt x="15257" y="11254"/>
                  </a:lnTo>
                  <a:lnTo>
                    <a:pt x="21335" y="645"/>
                  </a:lnTo>
                  <a:lnTo>
                    <a:pt x="16657"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4" name="Google Shape;1589;p55"/>
            <p:cNvSpPr/>
            <p:nvPr/>
          </p:nvSpPr>
          <p:spPr>
            <a:xfrm>
              <a:off x="174873" y="563491"/>
              <a:ext cx="15015" cy="14812"/>
            </a:xfrm>
            <a:custGeom>
              <a:avLst/>
              <a:gdLst/>
              <a:ahLst/>
              <a:cxnLst>
                <a:cxn ang="0">
                  <a:pos x="wd2" y="hd2"/>
                </a:cxn>
                <a:cxn ang="5400000">
                  <a:pos x="wd2" y="hd2"/>
                </a:cxn>
                <a:cxn ang="10800000">
                  <a:pos x="wd2" y="hd2"/>
                </a:cxn>
                <a:cxn ang="16200000">
                  <a:pos x="wd2" y="hd2"/>
                </a:cxn>
              </a:cxnLst>
              <a:rect l="0" t="0" r="r" b="b"/>
              <a:pathLst>
                <a:path w="18248" h="21600" fill="norm" stroke="1" extrusionOk="0">
                  <a:moveTo>
                    <a:pt x="9317" y="0"/>
                  </a:moveTo>
                  <a:cubicBezTo>
                    <a:pt x="3502" y="0"/>
                    <a:pt x="-1575" y="6757"/>
                    <a:pt x="456" y="14511"/>
                  </a:cubicBezTo>
                  <a:cubicBezTo>
                    <a:pt x="1840" y="18942"/>
                    <a:pt x="5717" y="21600"/>
                    <a:pt x="9594" y="21600"/>
                  </a:cubicBezTo>
                  <a:cubicBezTo>
                    <a:pt x="10702" y="21600"/>
                    <a:pt x="11810" y="21378"/>
                    <a:pt x="12917" y="20935"/>
                  </a:cubicBezTo>
                  <a:cubicBezTo>
                    <a:pt x="20025" y="16615"/>
                    <a:pt x="20025" y="4431"/>
                    <a:pt x="12917" y="886"/>
                  </a:cubicBezTo>
                  <a:cubicBezTo>
                    <a:pt x="11717" y="332"/>
                    <a:pt x="10517" y="0"/>
                    <a:pt x="931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5" name="Google Shape;1590;p55"/>
            <p:cNvSpPr/>
            <p:nvPr/>
          </p:nvSpPr>
          <p:spPr>
            <a:xfrm>
              <a:off x="162032" y="421992"/>
              <a:ext cx="70945" cy="166489"/>
            </a:xfrm>
            <a:custGeom>
              <a:avLst/>
              <a:gdLst/>
              <a:ahLst/>
              <a:cxnLst>
                <a:cxn ang="0">
                  <a:pos x="wd2" y="hd2"/>
                </a:cxn>
                <a:cxn ang="5400000">
                  <a:pos x="wd2" y="hd2"/>
                </a:cxn>
                <a:cxn ang="10800000">
                  <a:pos x="wd2" y="hd2"/>
                </a:cxn>
                <a:cxn ang="16200000">
                  <a:pos x="wd2" y="hd2"/>
                </a:cxn>
              </a:cxnLst>
              <a:rect l="0" t="0" r="r" b="b"/>
              <a:pathLst>
                <a:path w="20758" h="21600" fill="norm" stroke="1" extrusionOk="0">
                  <a:moveTo>
                    <a:pt x="14067" y="0"/>
                  </a:moveTo>
                  <a:cubicBezTo>
                    <a:pt x="12889" y="0"/>
                    <a:pt x="11489" y="168"/>
                    <a:pt x="9867" y="601"/>
                  </a:cubicBezTo>
                  <a:cubicBezTo>
                    <a:pt x="9867" y="601"/>
                    <a:pt x="16889" y="857"/>
                    <a:pt x="15600" y="3400"/>
                  </a:cubicBezTo>
                  <a:lnTo>
                    <a:pt x="15311" y="4030"/>
                  </a:lnTo>
                  <a:lnTo>
                    <a:pt x="8156" y="14820"/>
                  </a:lnTo>
                  <a:cubicBezTo>
                    <a:pt x="8156" y="14820"/>
                    <a:pt x="17178" y="16407"/>
                    <a:pt x="17889" y="18634"/>
                  </a:cubicBezTo>
                  <a:cubicBezTo>
                    <a:pt x="17467" y="18181"/>
                    <a:pt x="16600" y="17806"/>
                    <a:pt x="15600" y="17619"/>
                  </a:cubicBezTo>
                  <a:cubicBezTo>
                    <a:pt x="15111" y="17461"/>
                    <a:pt x="14644" y="17392"/>
                    <a:pt x="14178" y="17392"/>
                  </a:cubicBezTo>
                  <a:cubicBezTo>
                    <a:pt x="11089" y="17392"/>
                    <a:pt x="8578" y="20220"/>
                    <a:pt x="12311" y="20664"/>
                  </a:cubicBezTo>
                  <a:cubicBezTo>
                    <a:pt x="12889" y="20723"/>
                    <a:pt x="13311" y="20792"/>
                    <a:pt x="13889" y="20851"/>
                  </a:cubicBezTo>
                  <a:cubicBezTo>
                    <a:pt x="12267" y="21048"/>
                    <a:pt x="10356" y="21117"/>
                    <a:pt x="8467" y="21117"/>
                  </a:cubicBezTo>
                  <a:cubicBezTo>
                    <a:pt x="4311" y="21117"/>
                    <a:pt x="289" y="20792"/>
                    <a:pt x="0" y="20792"/>
                  </a:cubicBezTo>
                  <a:cubicBezTo>
                    <a:pt x="711" y="20910"/>
                    <a:pt x="1422" y="20979"/>
                    <a:pt x="2133" y="21107"/>
                  </a:cubicBezTo>
                  <a:cubicBezTo>
                    <a:pt x="4911" y="21432"/>
                    <a:pt x="7622" y="21600"/>
                    <a:pt x="10044" y="21600"/>
                  </a:cubicBezTo>
                  <a:cubicBezTo>
                    <a:pt x="15533" y="21600"/>
                    <a:pt x="19711" y="20802"/>
                    <a:pt x="20600" y="19393"/>
                  </a:cubicBezTo>
                  <a:cubicBezTo>
                    <a:pt x="21600" y="17737"/>
                    <a:pt x="17756" y="15776"/>
                    <a:pt x="11444" y="14505"/>
                  </a:cubicBezTo>
                  <a:lnTo>
                    <a:pt x="19467" y="1744"/>
                  </a:lnTo>
                  <a:cubicBezTo>
                    <a:pt x="19467" y="1744"/>
                    <a:pt x="17867" y="0"/>
                    <a:pt x="1406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6" name="Google Shape;1591;p55"/>
            <p:cNvSpPr/>
            <p:nvPr/>
          </p:nvSpPr>
          <p:spPr>
            <a:xfrm>
              <a:off x="121811" y="523996"/>
              <a:ext cx="46602" cy="44053"/>
            </a:xfrm>
            <a:custGeom>
              <a:avLst/>
              <a:gdLst/>
              <a:ahLst/>
              <a:cxnLst>
                <a:cxn ang="0">
                  <a:pos x="wd2" y="hd2"/>
                </a:cxn>
                <a:cxn ang="5400000">
                  <a:pos x="wd2" y="hd2"/>
                </a:cxn>
                <a:cxn ang="10800000">
                  <a:pos x="wd2" y="hd2"/>
                </a:cxn>
                <a:cxn ang="16200000">
                  <a:pos x="wd2" y="hd2"/>
                </a:cxn>
              </a:cxnLst>
              <a:rect l="0" t="0" r="r" b="b"/>
              <a:pathLst>
                <a:path w="20773" h="21600" fill="norm" stroke="1" extrusionOk="0">
                  <a:moveTo>
                    <a:pt x="16439" y="0"/>
                  </a:moveTo>
                  <a:cubicBezTo>
                    <a:pt x="8009" y="0"/>
                    <a:pt x="1577" y="3054"/>
                    <a:pt x="256" y="8417"/>
                  </a:cubicBezTo>
                  <a:cubicBezTo>
                    <a:pt x="-827" y="12699"/>
                    <a:pt x="1577" y="17503"/>
                    <a:pt x="6350" y="21600"/>
                  </a:cubicBezTo>
                  <a:cubicBezTo>
                    <a:pt x="3981" y="18695"/>
                    <a:pt x="2660" y="15120"/>
                    <a:pt x="2423" y="11284"/>
                  </a:cubicBezTo>
                  <a:cubicBezTo>
                    <a:pt x="1780" y="1192"/>
                    <a:pt x="19216" y="261"/>
                    <a:pt x="20773" y="261"/>
                  </a:cubicBezTo>
                  <a:cubicBezTo>
                    <a:pt x="19283" y="74"/>
                    <a:pt x="17828" y="0"/>
                    <a:pt x="16439"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7" name="Google Shape;1592;p55"/>
            <p:cNvSpPr/>
            <p:nvPr/>
          </p:nvSpPr>
          <p:spPr>
            <a:xfrm>
              <a:off x="40160" y="91143"/>
              <a:ext cx="195697" cy="149627"/>
            </a:xfrm>
            <a:custGeom>
              <a:avLst/>
              <a:gdLst/>
              <a:ahLst/>
              <a:cxnLst>
                <a:cxn ang="0">
                  <a:pos x="wd2" y="hd2"/>
                </a:cxn>
                <a:cxn ang="5400000">
                  <a:pos x="wd2" y="hd2"/>
                </a:cxn>
                <a:cxn ang="10800000">
                  <a:pos x="wd2" y="hd2"/>
                </a:cxn>
                <a:cxn ang="16200000">
                  <a:pos x="wd2" y="hd2"/>
                </a:cxn>
              </a:cxnLst>
              <a:rect l="0" t="0" r="r" b="b"/>
              <a:pathLst>
                <a:path w="20530" h="21600" fill="norm" stroke="1" extrusionOk="0">
                  <a:moveTo>
                    <a:pt x="3997" y="0"/>
                  </a:moveTo>
                  <a:cubicBezTo>
                    <a:pt x="3559" y="0"/>
                    <a:pt x="3057" y="241"/>
                    <a:pt x="2571" y="691"/>
                  </a:cubicBezTo>
                  <a:cubicBezTo>
                    <a:pt x="2364" y="899"/>
                    <a:pt x="2213" y="1042"/>
                    <a:pt x="2061" y="1250"/>
                  </a:cubicBezTo>
                  <a:cubicBezTo>
                    <a:pt x="1695" y="1678"/>
                    <a:pt x="1336" y="2171"/>
                    <a:pt x="1081" y="2741"/>
                  </a:cubicBezTo>
                  <a:cubicBezTo>
                    <a:pt x="1033" y="2884"/>
                    <a:pt x="-1070" y="8037"/>
                    <a:pt x="723" y="8881"/>
                  </a:cubicBezTo>
                  <a:cubicBezTo>
                    <a:pt x="842" y="8947"/>
                    <a:pt x="970" y="8969"/>
                    <a:pt x="1097" y="8969"/>
                  </a:cubicBezTo>
                  <a:cubicBezTo>
                    <a:pt x="2260" y="8969"/>
                    <a:pt x="3599" y="6623"/>
                    <a:pt x="3599" y="6623"/>
                  </a:cubicBezTo>
                  <a:lnTo>
                    <a:pt x="10220" y="12697"/>
                  </a:lnTo>
                  <a:lnTo>
                    <a:pt x="10324" y="12763"/>
                  </a:lnTo>
                  <a:lnTo>
                    <a:pt x="9702" y="13190"/>
                  </a:lnTo>
                  <a:lnTo>
                    <a:pt x="19247" y="21600"/>
                  </a:lnTo>
                  <a:lnTo>
                    <a:pt x="20530" y="18837"/>
                  </a:lnTo>
                  <a:lnTo>
                    <a:pt x="4826" y="5000"/>
                  </a:lnTo>
                  <a:cubicBezTo>
                    <a:pt x="5495" y="2884"/>
                    <a:pt x="5495" y="899"/>
                    <a:pt x="4675" y="263"/>
                  </a:cubicBezTo>
                  <a:cubicBezTo>
                    <a:pt x="4483" y="88"/>
                    <a:pt x="4252" y="0"/>
                    <a:pt x="399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8" name="Google Shape;1593;p55"/>
            <p:cNvSpPr/>
            <p:nvPr/>
          </p:nvSpPr>
          <p:spPr>
            <a:xfrm>
              <a:off x="47302" y="11969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6" y="0"/>
                  </a:moveTo>
                  <a:cubicBezTo>
                    <a:pt x="4129" y="805"/>
                    <a:pt x="0" y="6037"/>
                    <a:pt x="0" y="11135"/>
                  </a:cubicBezTo>
                  <a:cubicBezTo>
                    <a:pt x="0" y="16368"/>
                    <a:pt x="4129" y="21600"/>
                    <a:pt x="10324" y="21600"/>
                  </a:cubicBezTo>
                  <a:cubicBezTo>
                    <a:pt x="17471" y="21600"/>
                    <a:pt x="21600" y="16368"/>
                    <a:pt x="21600" y="11135"/>
                  </a:cubicBezTo>
                  <a:cubicBezTo>
                    <a:pt x="21600" y="6037"/>
                    <a:pt x="17471" y="805"/>
                    <a:pt x="1127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09" name="Google Shape;1594;p55"/>
            <p:cNvSpPr/>
            <p:nvPr/>
          </p:nvSpPr>
          <p:spPr>
            <a:xfrm>
              <a:off x="37848" y="110131"/>
              <a:ext cx="108003" cy="72383"/>
            </a:xfrm>
            <a:custGeom>
              <a:avLst/>
              <a:gdLst/>
              <a:ahLst/>
              <a:cxnLst>
                <a:cxn ang="0">
                  <a:pos x="wd2" y="hd2"/>
                </a:cxn>
                <a:cxn ang="5400000">
                  <a:pos x="wd2" y="hd2"/>
                </a:cxn>
                <a:cxn ang="10800000">
                  <a:pos x="wd2" y="hd2"/>
                </a:cxn>
                <a:cxn ang="16200000">
                  <a:pos x="wd2" y="hd2"/>
                </a:cxn>
              </a:cxnLst>
              <a:rect l="0" t="0" r="r" b="b"/>
              <a:pathLst>
                <a:path w="20477" h="21600" fill="norm" stroke="1" extrusionOk="0">
                  <a:moveTo>
                    <a:pt x="2493" y="0"/>
                  </a:moveTo>
                  <a:cubicBezTo>
                    <a:pt x="2305" y="431"/>
                    <a:pt x="2118" y="861"/>
                    <a:pt x="1931" y="1315"/>
                  </a:cubicBezTo>
                  <a:cubicBezTo>
                    <a:pt x="-301" y="6709"/>
                    <a:pt x="-661" y="12557"/>
                    <a:pt x="1182" y="14302"/>
                  </a:cubicBezTo>
                  <a:cubicBezTo>
                    <a:pt x="1499" y="14619"/>
                    <a:pt x="1859" y="14755"/>
                    <a:pt x="2262" y="14755"/>
                  </a:cubicBezTo>
                  <a:cubicBezTo>
                    <a:pt x="3601" y="14755"/>
                    <a:pt x="5373" y="13191"/>
                    <a:pt x="6942" y="10494"/>
                  </a:cubicBezTo>
                  <a:lnTo>
                    <a:pt x="17973" y="21600"/>
                  </a:lnTo>
                  <a:cubicBezTo>
                    <a:pt x="19830" y="21464"/>
                    <a:pt x="20939" y="18382"/>
                    <a:pt x="20291" y="15752"/>
                  </a:cubicBezTo>
                  <a:cubicBezTo>
                    <a:pt x="20291" y="15752"/>
                    <a:pt x="19499" y="18767"/>
                    <a:pt x="17987" y="18767"/>
                  </a:cubicBezTo>
                  <a:cubicBezTo>
                    <a:pt x="17656" y="18767"/>
                    <a:pt x="17281" y="18608"/>
                    <a:pt x="16864" y="18246"/>
                  </a:cubicBezTo>
                  <a:lnTo>
                    <a:pt x="16403" y="17815"/>
                  </a:lnTo>
                  <a:lnTo>
                    <a:pt x="7129" y="8024"/>
                  </a:lnTo>
                  <a:cubicBezTo>
                    <a:pt x="7129" y="8024"/>
                    <a:pt x="4566" y="12874"/>
                    <a:pt x="2464" y="12874"/>
                  </a:cubicBezTo>
                  <a:cubicBezTo>
                    <a:pt x="2377" y="12874"/>
                    <a:pt x="2291" y="12851"/>
                    <a:pt x="2205" y="12851"/>
                  </a:cubicBezTo>
                  <a:cubicBezTo>
                    <a:pt x="2680" y="12693"/>
                    <a:pt x="3141" y="12262"/>
                    <a:pt x="3501" y="11809"/>
                  </a:cubicBezTo>
                  <a:cubicBezTo>
                    <a:pt x="4739" y="10335"/>
                    <a:pt x="3141" y="7344"/>
                    <a:pt x="1902" y="7344"/>
                  </a:cubicBezTo>
                  <a:cubicBezTo>
                    <a:pt x="1557" y="7344"/>
                    <a:pt x="1225" y="7593"/>
                    <a:pt x="1009" y="8159"/>
                  </a:cubicBezTo>
                  <a:cubicBezTo>
                    <a:pt x="822" y="8454"/>
                    <a:pt x="721" y="8749"/>
                    <a:pt x="635" y="9202"/>
                  </a:cubicBezTo>
                  <a:cubicBezTo>
                    <a:pt x="635" y="5530"/>
                    <a:pt x="2392" y="295"/>
                    <a:pt x="249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0" name="Google Shape;1595;p55"/>
            <p:cNvSpPr/>
            <p:nvPr/>
          </p:nvSpPr>
          <p:spPr>
            <a:xfrm>
              <a:off x="65120" y="90763"/>
              <a:ext cx="26189" cy="35015"/>
            </a:xfrm>
            <a:custGeom>
              <a:avLst/>
              <a:gdLst/>
              <a:ahLst/>
              <a:cxnLst>
                <a:cxn ang="0">
                  <a:pos x="wd2" y="hd2"/>
                </a:cxn>
                <a:cxn ang="5400000">
                  <a:pos x="wd2" y="hd2"/>
                </a:cxn>
                <a:cxn ang="10800000">
                  <a:pos x="wd2" y="hd2"/>
                </a:cxn>
                <a:cxn ang="16200000">
                  <a:pos x="wd2" y="hd2"/>
                </a:cxn>
              </a:cxnLst>
              <a:rect l="0" t="0" r="r" b="b"/>
              <a:pathLst>
                <a:path w="19600" h="21600" fill="norm" stroke="1" extrusionOk="0">
                  <a:moveTo>
                    <a:pt x="10573" y="0"/>
                  </a:moveTo>
                  <a:cubicBezTo>
                    <a:pt x="7389" y="0"/>
                    <a:pt x="3638" y="1218"/>
                    <a:pt x="0" y="3186"/>
                  </a:cubicBezTo>
                  <a:cubicBezTo>
                    <a:pt x="2331" y="2249"/>
                    <a:pt x="4718" y="1780"/>
                    <a:pt x="7219" y="1780"/>
                  </a:cubicBezTo>
                  <a:cubicBezTo>
                    <a:pt x="8697" y="1780"/>
                    <a:pt x="10232" y="1921"/>
                    <a:pt x="11766" y="2296"/>
                  </a:cubicBezTo>
                  <a:cubicBezTo>
                    <a:pt x="21600" y="4404"/>
                    <a:pt x="16484" y="20101"/>
                    <a:pt x="16143" y="21600"/>
                  </a:cubicBezTo>
                  <a:cubicBezTo>
                    <a:pt x="20918" y="12557"/>
                    <a:pt x="20918" y="4076"/>
                    <a:pt x="15063" y="1078"/>
                  </a:cubicBezTo>
                  <a:cubicBezTo>
                    <a:pt x="13756" y="328"/>
                    <a:pt x="12221" y="0"/>
                    <a:pt x="10573"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1" name="Google Shape;1596;p55"/>
            <p:cNvSpPr/>
            <p:nvPr/>
          </p:nvSpPr>
          <p:spPr>
            <a:xfrm>
              <a:off x="81887" y="116207"/>
              <a:ext cx="368876" cy="368902"/>
            </a:xfrm>
            <a:custGeom>
              <a:avLst/>
              <a:gdLst/>
              <a:ahLst/>
              <a:cxnLst>
                <a:cxn ang="0">
                  <a:pos x="wd2" y="hd2"/>
                </a:cxn>
                <a:cxn ang="5400000">
                  <a:pos x="wd2" y="hd2"/>
                </a:cxn>
                <a:cxn ang="10800000">
                  <a:pos x="wd2" y="hd2"/>
                </a:cxn>
                <a:cxn ang="16200000">
                  <a:pos x="wd2" y="hd2"/>
                </a:cxn>
              </a:cxnLst>
              <a:rect l="0" t="0" r="r" b="b"/>
              <a:pathLst>
                <a:path w="18957" h="21600" fill="norm" stroke="1" extrusionOk="0">
                  <a:moveTo>
                    <a:pt x="9463" y="0"/>
                  </a:moveTo>
                  <a:cubicBezTo>
                    <a:pt x="7698" y="0"/>
                    <a:pt x="5915" y="560"/>
                    <a:pt x="4318" y="1734"/>
                  </a:cubicBezTo>
                  <a:cubicBezTo>
                    <a:pt x="-81" y="4999"/>
                    <a:pt x="-1314" y="11674"/>
                    <a:pt x="1527" y="16686"/>
                  </a:cubicBezTo>
                  <a:cubicBezTo>
                    <a:pt x="3339" y="19866"/>
                    <a:pt x="6391" y="21600"/>
                    <a:pt x="9494" y="21600"/>
                  </a:cubicBezTo>
                  <a:cubicBezTo>
                    <a:pt x="11258" y="21600"/>
                    <a:pt x="13042" y="21040"/>
                    <a:pt x="14626" y="19866"/>
                  </a:cubicBezTo>
                  <a:cubicBezTo>
                    <a:pt x="19029" y="16601"/>
                    <a:pt x="20286" y="9926"/>
                    <a:pt x="17417" y="4914"/>
                  </a:cubicBezTo>
                  <a:cubicBezTo>
                    <a:pt x="15606" y="1734"/>
                    <a:pt x="12569" y="0"/>
                    <a:pt x="9463"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2" name="Google Shape;1597;p55"/>
            <p:cNvSpPr/>
            <p:nvPr/>
          </p:nvSpPr>
          <p:spPr>
            <a:xfrm>
              <a:off x="89121" y="188362"/>
              <a:ext cx="361229" cy="295532"/>
            </a:xfrm>
            <a:custGeom>
              <a:avLst/>
              <a:gdLst/>
              <a:ahLst/>
              <a:cxnLst>
                <a:cxn ang="0">
                  <a:pos x="wd2" y="hd2"/>
                </a:cxn>
                <a:cxn ang="5400000">
                  <a:pos x="wd2" y="hd2"/>
                </a:cxn>
                <a:cxn ang="10800000">
                  <a:pos x="wd2" y="hd2"/>
                </a:cxn>
                <a:cxn ang="16200000">
                  <a:pos x="wd2" y="hd2"/>
                </a:cxn>
              </a:cxnLst>
              <a:rect l="0" t="0" r="r" b="b"/>
              <a:pathLst>
                <a:path w="19836" h="21600" fill="norm" stroke="1" extrusionOk="0">
                  <a:moveTo>
                    <a:pt x="17784" y="0"/>
                  </a:moveTo>
                  <a:cubicBezTo>
                    <a:pt x="18968" y="5329"/>
                    <a:pt x="17571" y="11053"/>
                    <a:pt x="14264" y="14450"/>
                  </a:cubicBezTo>
                  <a:cubicBezTo>
                    <a:pt x="14318" y="13767"/>
                    <a:pt x="14076" y="13090"/>
                    <a:pt x="13676" y="12662"/>
                  </a:cubicBezTo>
                  <a:cubicBezTo>
                    <a:pt x="13442" y="12440"/>
                    <a:pt x="13167" y="12340"/>
                    <a:pt x="12879" y="12340"/>
                  </a:cubicBezTo>
                  <a:cubicBezTo>
                    <a:pt x="12274" y="12340"/>
                    <a:pt x="11615" y="12801"/>
                    <a:pt x="11177" y="13623"/>
                  </a:cubicBezTo>
                  <a:cubicBezTo>
                    <a:pt x="10639" y="14661"/>
                    <a:pt x="10585" y="15915"/>
                    <a:pt x="11015" y="16698"/>
                  </a:cubicBezTo>
                  <a:cubicBezTo>
                    <a:pt x="10289" y="16987"/>
                    <a:pt x="9509" y="17165"/>
                    <a:pt x="8729" y="17237"/>
                  </a:cubicBezTo>
                  <a:cubicBezTo>
                    <a:pt x="8758" y="17203"/>
                    <a:pt x="8758" y="17165"/>
                    <a:pt x="8758" y="17131"/>
                  </a:cubicBezTo>
                  <a:cubicBezTo>
                    <a:pt x="8967" y="16537"/>
                    <a:pt x="8454" y="16132"/>
                    <a:pt x="8004" y="16132"/>
                  </a:cubicBezTo>
                  <a:cubicBezTo>
                    <a:pt x="7695" y="16132"/>
                    <a:pt x="7415" y="16321"/>
                    <a:pt x="7415" y="16770"/>
                  </a:cubicBezTo>
                  <a:cubicBezTo>
                    <a:pt x="7386" y="16915"/>
                    <a:pt x="7386" y="17092"/>
                    <a:pt x="7415" y="17237"/>
                  </a:cubicBezTo>
                  <a:cubicBezTo>
                    <a:pt x="6932" y="17203"/>
                    <a:pt x="6448" y="17131"/>
                    <a:pt x="5989" y="16987"/>
                  </a:cubicBezTo>
                  <a:cubicBezTo>
                    <a:pt x="3599" y="16310"/>
                    <a:pt x="1476" y="14522"/>
                    <a:pt x="25" y="11946"/>
                  </a:cubicBezTo>
                  <a:lnTo>
                    <a:pt x="0" y="11946"/>
                  </a:lnTo>
                  <a:cubicBezTo>
                    <a:pt x="1314" y="17897"/>
                    <a:pt x="5405" y="21600"/>
                    <a:pt x="9730" y="21600"/>
                  </a:cubicBezTo>
                  <a:cubicBezTo>
                    <a:pt x="11253" y="21600"/>
                    <a:pt x="12800" y="21145"/>
                    <a:pt x="14264" y="20168"/>
                  </a:cubicBezTo>
                  <a:cubicBezTo>
                    <a:pt x="19907" y="16376"/>
                    <a:pt x="21600" y="6723"/>
                    <a:pt x="17784"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3" name="Google Shape;1598;p55"/>
            <p:cNvSpPr/>
            <p:nvPr/>
          </p:nvSpPr>
          <p:spPr>
            <a:xfrm>
              <a:off x="171241" y="164209"/>
              <a:ext cx="111793" cy="121829"/>
            </a:xfrm>
            <a:custGeom>
              <a:avLst/>
              <a:gdLst/>
              <a:ahLst/>
              <a:cxnLst>
                <a:cxn ang="0">
                  <a:pos x="wd2" y="hd2"/>
                </a:cxn>
                <a:cxn ang="5400000">
                  <a:pos x="wd2" y="hd2"/>
                </a:cxn>
                <a:cxn ang="10800000">
                  <a:pos x="wd2" y="hd2"/>
                </a:cxn>
                <a:cxn ang="16200000">
                  <a:pos x="wd2" y="hd2"/>
                </a:cxn>
              </a:cxnLst>
              <a:rect l="0" t="0" r="r" b="b"/>
              <a:pathLst>
                <a:path w="18981" h="21600" fill="norm" stroke="1" extrusionOk="0">
                  <a:moveTo>
                    <a:pt x="10997" y="0"/>
                  </a:moveTo>
                  <a:cubicBezTo>
                    <a:pt x="7554" y="0"/>
                    <a:pt x="3905" y="2249"/>
                    <a:pt x="1751" y="6114"/>
                  </a:cubicBezTo>
                  <a:cubicBezTo>
                    <a:pt x="-1318" y="11406"/>
                    <a:pt x="-235" y="17910"/>
                    <a:pt x="4085" y="20509"/>
                  </a:cubicBezTo>
                  <a:cubicBezTo>
                    <a:pt x="5297" y="21250"/>
                    <a:pt x="6639" y="21600"/>
                    <a:pt x="8018" y="21600"/>
                  </a:cubicBezTo>
                  <a:cubicBezTo>
                    <a:pt x="11461" y="21600"/>
                    <a:pt x="15098" y="19405"/>
                    <a:pt x="17290" y="15567"/>
                  </a:cubicBezTo>
                  <a:cubicBezTo>
                    <a:pt x="20282" y="10181"/>
                    <a:pt x="19199" y="3676"/>
                    <a:pt x="14879" y="1077"/>
                  </a:cubicBezTo>
                  <a:cubicBezTo>
                    <a:pt x="13692" y="337"/>
                    <a:pt x="12364" y="0"/>
                    <a:pt x="1099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4" name="Google Shape;1599;p55"/>
            <p:cNvSpPr/>
            <p:nvPr/>
          </p:nvSpPr>
          <p:spPr>
            <a:xfrm>
              <a:off x="299920" y="270314"/>
              <a:ext cx="40200" cy="47168"/>
            </a:xfrm>
            <a:custGeom>
              <a:avLst/>
              <a:gdLst/>
              <a:ahLst/>
              <a:cxnLst>
                <a:cxn ang="0">
                  <a:pos x="wd2" y="hd2"/>
                </a:cxn>
                <a:cxn ang="5400000">
                  <a:pos x="wd2" y="hd2"/>
                </a:cxn>
                <a:cxn ang="10800000">
                  <a:pos x="wd2" y="hd2"/>
                </a:cxn>
                <a:cxn ang="16200000">
                  <a:pos x="wd2" y="hd2"/>
                </a:cxn>
              </a:cxnLst>
              <a:rect l="0" t="0" r="r" b="b"/>
              <a:pathLst>
                <a:path w="19711" h="21600" fill="norm" stroke="1" extrusionOk="0">
                  <a:moveTo>
                    <a:pt x="10707" y="0"/>
                  </a:moveTo>
                  <a:cubicBezTo>
                    <a:pt x="5977" y="0"/>
                    <a:pt x="1582" y="3617"/>
                    <a:pt x="279" y="8870"/>
                  </a:cubicBezTo>
                  <a:cubicBezTo>
                    <a:pt x="-950" y="14678"/>
                    <a:pt x="1955" y="20522"/>
                    <a:pt x="7467" y="21391"/>
                  </a:cubicBezTo>
                  <a:cubicBezTo>
                    <a:pt x="8100" y="21530"/>
                    <a:pt x="8696" y="21600"/>
                    <a:pt x="9329" y="21600"/>
                  </a:cubicBezTo>
                  <a:cubicBezTo>
                    <a:pt x="13909" y="21600"/>
                    <a:pt x="18192" y="18017"/>
                    <a:pt x="19458" y="12661"/>
                  </a:cubicBezTo>
                  <a:cubicBezTo>
                    <a:pt x="20650" y="6852"/>
                    <a:pt x="17522" y="1252"/>
                    <a:pt x="12271" y="104"/>
                  </a:cubicBezTo>
                  <a:cubicBezTo>
                    <a:pt x="11749" y="35"/>
                    <a:pt x="11228" y="0"/>
                    <a:pt x="1070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5" name="Google Shape;1600;p55"/>
            <p:cNvSpPr/>
            <p:nvPr/>
          </p:nvSpPr>
          <p:spPr>
            <a:xfrm>
              <a:off x="344800" y="228920"/>
              <a:ext cx="60485" cy="53928"/>
            </a:xfrm>
            <a:custGeom>
              <a:avLst/>
              <a:gdLst/>
              <a:ahLst/>
              <a:cxnLst>
                <a:cxn ang="0">
                  <a:pos x="wd2" y="hd2"/>
                </a:cxn>
                <a:cxn ang="5400000">
                  <a:pos x="wd2" y="hd2"/>
                </a:cxn>
                <a:cxn ang="10800000">
                  <a:pos x="wd2" y="hd2"/>
                </a:cxn>
                <a:cxn ang="16200000">
                  <a:pos x="wd2" y="hd2"/>
                </a:cxn>
              </a:cxnLst>
              <a:rect l="0" t="0" r="r" b="b"/>
              <a:pathLst>
                <a:path w="18657" h="21600" fill="norm" stroke="1" extrusionOk="0">
                  <a:moveTo>
                    <a:pt x="5027" y="0"/>
                  </a:moveTo>
                  <a:cubicBezTo>
                    <a:pt x="-197" y="0"/>
                    <a:pt x="-2071" y="9522"/>
                    <a:pt x="2919" y="12565"/>
                  </a:cubicBezTo>
                  <a:cubicBezTo>
                    <a:pt x="3224" y="12717"/>
                    <a:pt x="3528" y="12777"/>
                    <a:pt x="3833" y="12777"/>
                  </a:cubicBezTo>
                  <a:cubicBezTo>
                    <a:pt x="4348" y="12777"/>
                    <a:pt x="4863" y="12625"/>
                    <a:pt x="5332" y="12382"/>
                  </a:cubicBezTo>
                  <a:cubicBezTo>
                    <a:pt x="4887" y="15515"/>
                    <a:pt x="5941" y="18832"/>
                    <a:pt x="8050" y="20596"/>
                  </a:cubicBezTo>
                  <a:cubicBezTo>
                    <a:pt x="8916" y="21296"/>
                    <a:pt x="9900" y="21600"/>
                    <a:pt x="10884" y="21600"/>
                  </a:cubicBezTo>
                  <a:cubicBezTo>
                    <a:pt x="13321" y="21600"/>
                    <a:pt x="15898" y="19653"/>
                    <a:pt x="17421" y="16306"/>
                  </a:cubicBezTo>
                  <a:cubicBezTo>
                    <a:pt x="19529" y="11591"/>
                    <a:pt x="18920" y="5719"/>
                    <a:pt x="15757" y="3559"/>
                  </a:cubicBezTo>
                  <a:cubicBezTo>
                    <a:pt x="14820" y="2860"/>
                    <a:pt x="13789" y="2555"/>
                    <a:pt x="12759" y="2555"/>
                  </a:cubicBezTo>
                  <a:cubicBezTo>
                    <a:pt x="11165" y="2555"/>
                    <a:pt x="9549" y="3377"/>
                    <a:pt x="8354" y="4928"/>
                  </a:cubicBezTo>
                  <a:cubicBezTo>
                    <a:pt x="8214" y="2586"/>
                    <a:pt x="7159" y="821"/>
                    <a:pt x="5496" y="30"/>
                  </a:cubicBezTo>
                  <a:cubicBezTo>
                    <a:pt x="5332" y="0"/>
                    <a:pt x="5168" y="0"/>
                    <a:pt x="5027"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6" name="Google Shape;1601;p55"/>
            <p:cNvSpPr/>
            <p:nvPr/>
          </p:nvSpPr>
          <p:spPr>
            <a:xfrm>
              <a:off x="146130" y="329861"/>
              <a:ext cx="62451" cy="53168"/>
            </a:xfrm>
            <a:custGeom>
              <a:avLst/>
              <a:gdLst/>
              <a:ahLst/>
              <a:cxnLst>
                <a:cxn ang="0">
                  <a:pos x="wd2" y="hd2"/>
                </a:cxn>
                <a:cxn ang="5400000">
                  <a:pos x="wd2" y="hd2"/>
                </a:cxn>
                <a:cxn ang="10800000">
                  <a:pos x="wd2" y="hd2"/>
                </a:cxn>
                <a:cxn ang="16200000">
                  <a:pos x="wd2" y="hd2"/>
                </a:cxn>
              </a:cxnLst>
              <a:rect l="0" t="0" r="r" b="b"/>
              <a:pathLst>
                <a:path w="19411" h="21600" fill="norm" stroke="1" extrusionOk="0">
                  <a:moveTo>
                    <a:pt x="10915" y="0"/>
                  </a:moveTo>
                  <a:cubicBezTo>
                    <a:pt x="9711" y="0"/>
                    <a:pt x="8460" y="247"/>
                    <a:pt x="7209" y="771"/>
                  </a:cubicBezTo>
                  <a:cubicBezTo>
                    <a:pt x="2039" y="2931"/>
                    <a:pt x="-1148" y="9319"/>
                    <a:pt x="386" y="14873"/>
                  </a:cubicBezTo>
                  <a:cubicBezTo>
                    <a:pt x="1425" y="19101"/>
                    <a:pt x="4730" y="21600"/>
                    <a:pt x="8554" y="21600"/>
                  </a:cubicBezTo>
                  <a:cubicBezTo>
                    <a:pt x="9758" y="21600"/>
                    <a:pt x="10986" y="21353"/>
                    <a:pt x="12237" y="20829"/>
                  </a:cubicBezTo>
                  <a:cubicBezTo>
                    <a:pt x="17407" y="18638"/>
                    <a:pt x="20452" y="12497"/>
                    <a:pt x="19083" y="6727"/>
                  </a:cubicBezTo>
                  <a:cubicBezTo>
                    <a:pt x="18044" y="2499"/>
                    <a:pt x="14716" y="0"/>
                    <a:pt x="10915"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18" name="Rectangle"/>
          <p:cNvSpPr/>
          <p:nvPr/>
        </p:nvSpPr>
        <p:spPr>
          <a:xfrm>
            <a:off x="2888887" y="3326607"/>
            <a:ext cx="3477191" cy="1847090"/>
          </a:xfrm>
          <a:prstGeom prst="rect">
            <a:avLst/>
          </a:prstGeom>
          <a:solidFill>
            <a:srgbClr val="6F41A7"/>
          </a:solidFill>
          <a:ln w="12700">
            <a:miter lim="400000"/>
          </a:ln>
        </p:spPr>
        <p:txBody>
          <a:bodyPr lIns="0" tIns="0" rIns="0" bIns="0"/>
          <a:lstStyle/>
          <a:p>
            <a:pPr/>
          </a:p>
        </p:txBody>
      </p:sp>
      <p:sp>
        <p:nvSpPr>
          <p:cNvPr id="519" name="Google Shape;1471;p55"/>
          <p:cNvSpPr txBox="1"/>
          <p:nvPr/>
        </p:nvSpPr>
        <p:spPr>
          <a:xfrm>
            <a:off x="2575284" y="3363359"/>
            <a:ext cx="3993432" cy="121942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lgn="ctr">
              <a:lnSpc>
                <a:spcPts val="800"/>
              </a:lnSpc>
              <a:spcBef>
                <a:spcPts val="1600"/>
              </a:spcBef>
              <a:defRPr>
                <a:solidFill>
                  <a:srgbClr val="F1EFFF"/>
                </a:solidFill>
                <a:latin typeface="Hind"/>
                <a:ea typeface="Hind"/>
                <a:cs typeface="Hind"/>
                <a:sym typeface="Hind"/>
              </a:defRPr>
            </a:pPr>
            <a:r>
              <a:t>Himanshu Giri </a:t>
            </a:r>
          </a:p>
          <a:p>
            <a:pPr algn="ctr">
              <a:lnSpc>
                <a:spcPts val="800"/>
              </a:lnSpc>
              <a:spcBef>
                <a:spcPts val="1600"/>
              </a:spcBef>
              <a:defRPr>
                <a:solidFill>
                  <a:srgbClr val="F1EFFF"/>
                </a:solidFill>
                <a:latin typeface="Hind"/>
                <a:ea typeface="Hind"/>
                <a:cs typeface="Hind"/>
                <a:sym typeface="Hind"/>
              </a:defRPr>
            </a:pPr>
            <a:r>
              <a:t>Sneha Tunga</a:t>
            </a:r>
          </a:p>
          <a:p>
            <a:pPr algn="ctr">
              <a:lnSpc>
                <a:spcPts val="800"/>
              </a:lnSpc>
              <a:spcBef>
                <a:spcPts val="1600"/>
              </a:spcBef>
              <a:defRPr>
                <a:solidFill>
                  <a:srgbClr val="F1EFFF"/>
                </a:solidFill>
                <a:latin typeface="Hind"/>
                <a:ea typeface="Hind"/>
                <a:cs typeface="Hind"/>
                <a:sym typeface="Hind"/>
              </a:defRPr>
            </a:pPr>
            <a:r>
              <a:t>Tarun Verma</a:t>
            </a:r>
          </a:p>
          <a:p>
            <a:pPr algn="ctr">
              <a:lnSpc>
                <a:spcPts val="800"/>
              </a:lnSpc>
              <a:spcBef>
                <a:spcPts val="1600"/>
              </a:spcBef>
              <a:defRPr>
                <a:solidFill>
                  <a:srgbClr val="F1EFFF"/>
                </a:solidFill>
                <a:latin typeface="Hind"/>
                <a:ea typeface="Hind"/>
                <a:cs typeface="Hind"/>
                <a:sym typeface="Hind"/>
              </a:defRPr>
            </a:pPr>
            <a:r>
              <a:t>Vanshikha Sharma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Google Shape;357;p32"/>
          <p:cNvSpPr txBox="1"/>
          <p:nvPr>
            <p:ph type="title"/>
          </p:nvPr>
        </p:nvSpPr>
        <p:spPr>
          <a:prstGeom prst="rect">
            <a:avLst/>
          </a:prstGeom>
        </p:spPr>
        <p:txBody>
          <a:bodyPr/>
          <a:lstStyle/>
          <a:p>
            <a:pPr/>
            <a:r>
              <a:t>About Us</a:t>
            </a:r>
          </a:p>
        </p:txBody>
      </p:sp>
      <p:sp>
        <p:nvSpPr>
          <p:cNvPr id="522" name="Google Shape;358;p32"/>
          <p:cNvSpPr txBox="1"/>
          <p:nvPr>
            <p:ph type="body" idx="1"/>
          </p:nvPr>
        </p:nvSpPr>
        <p:spPr>
          <a:xfrm>
            <a:off x="719999" y="1129299"/>
            <a:ext cx="7826845" cy="3520201"/>
          </a:xfrm>
          <a:prstGeom prst="rect">
            <a:avLst/>
          </a:prstGeom>
        </p:spPr>
        <p:txBody>
          <a:bodyPr/>
          <a:lstStyle/>
          <a:p>
            <a:pPr marL="0" indent="0" defTabSz="768095">
              <a:lnSpc>
                <a:spcPct val="100000"/>
              </a:lnSpc>
              <a:buSzTx/>
              <a:buNone/>
              <a:defRPr sz="1512">
                <a:solidFill>
                  <a:srgbClr val="F1EFFF"/>
                </a:solidFill>
              </a:defRPr>
            </a:pPr>
            <a:r>
              <a:t>We are 3rd year B.Tech students of SRM IST. We are passionate about problem solving and have therefore participated in various hackathons organised in our country some of which include Smart India Hackathon 2019 ,2020,Amex Code-Street, Techmux .We got selected for the grand finale of SIH 2019 where we build a Web application for graphical representation of the Notams.Apart from that we have also worked on some of the apps like Voice prescription which was a problem statement in SIH 2020 ,Classification and identification of satellite images of land masses, Our group is composed of people who are interested in various field like Data Science ,Machine Learning ,Web and App development.</a:t>
            </a:r>
          </a:p>
          <a:p>
            <a:pPr marL="0" indent="0" defTabSz="768095">
              <a:lnSpc>
                <a:spcPct val="100000"/>
              </a:lnSpc>
              <a:buSzTx/>
              <a:buNone/>
              <a:defRPr sz="1512">
                <a:solidFill>
                  <a:srgbClr val="F1EFFF"/>
                </a:solidFill>
              </a:defRPr>
            </a:pPr>
          </a:p>
          <a:p>
            <a:pPr marL="0" indent="0" defTabSz="768095">
              <a:lnSpc>
                <a:spcPct val="100000"/>
              </a:lnSpc>
              <a:buSzTx/>
              <a:buNone/>
              <a:defRPr sz="1512">
                <a:solidFill>
                  <a:srgbClr val="F1EFFF"/>
                </a:solidFill>
              </a:defRPr>
            </a:pPr>
            <a:r>
              <a:t>We team members have experience working with different cloud service platforms such</a:t>
            </a:r>
          </a:p>
          <a:p>
            <a:pPr marL="0" indent="0" defTabSz="768095">
              <a:lnSpc>
                <a:spcPct val="100000"/>
              </a:lnSpc>
              <a:buSzTx/>
              <a:buNone/>
              <a:defRPr sz="1512">
                <a:solidFill>
                  <a:srgbClr val="F1EFFF"/>
                </a:solidFill>
              </a:defRPr>
            </a:pPr>
            <a:r>
              <a:t> As AWS,GCP,Azure and IBM Cloud Services</a:t>
            </a:r>
          </a:p>
          <a:p>
            <a:pPr marL="0" indent="0" defTabSz="768095">
              <a:lnSpc>
                <a:spcPct val="100000"/>
              </a:lnSpc>
              <a:buSzTx/>
              <a:buNone/>
              <a:defRPr sz="1512">
                <a:solidFill>
                  <a:srgbClr val="F1EFFF"/>
                </a:solidFill>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4" name="Google Shape;357;p32"/>
          <p:cNvSpPr txBox="1"/>
          <p:nvPr>
            <p:ph type="title"/>
          </p:nvPr>
        </p:nvSpPr>
        <p:spPr>
          <a:prstGeom prst="rect">
            <a:avLst/>
          </a:prstGeom>
        </p:spPr>
        <p:txBody>
          <a:bodyPr/>
          <a:lstStyle/>
          <a:p>
            <a:pPr/>
            <a:r>
              <a:t>Corona Symptom Tracking and Escalation</a:t>
            </a:r>
          </a:p>
        </p:txBody>
      </p:sp>
      <p:sp>
        <p:nvSpPr>
          <p:cNvPr id="525" name="Google Shape;358;p32"/>
          <p:cNvSpPr txBox="1"/>
          <p:nvPr>
            <p:ph type="body" idx="1"/>
          </p:nvPr>
        </p:nvSpPr>
        <p:spPr>
          <a:xfrm>
            <a:off x="367242" y="980943"/>
            <a:ext cx="8409516" cy="3818603"/>
          </a:xfrm>
          <a:prstGeom prst="rect">
            <a:avLst/>
          </a:prstGeom>
        </p:spPr>
        <p:txBody>
          <a:bodyPr/>
          <a:lstStyle/>
          <a:p>
            <a:pPr marL="0" indent="0">
              <a:lnSpc>
                <a:spcPct val="100000"/>
              </a:lnSpc>
              <a:buSzTx/>
              <a:buNone/>
              <a:defRPr>
                <a:solidFill>
                  <a:srgbClr val="F1EFFF"/>
                </a:solidFill>
              </a:defRPr>
            </a:pPr>
            <a:r>
              <a:t>Our proposed solution</a:t>
            </a:r>
          </a:p>
          <a:p>
            <a:pPr marL="0" indent="0">
              <a:lnSpc>
                <a:spcPct val="100000"/>
              </a:lnSpc>
              <a:buSzTx/>
              <a:buNone/>
              <a:defRPr>
                <a:solidFill>
                  <a:srgbClr val="F1EFFF"/>
                </a:solidFill>
              </a:defRPr>
            </a:pPr>
          </a:p>
          <a:p>
            <a:pPr marL="0" indent="0" defTabSz="355600">
              <a:lnSpc>
                <a:spcPct val="100000"/>
              </a:lnSpc>
              <a:buClrTx/>
              <a:buSzTx/>
              <a:buNone/>
              <a:defRPr sz="1200">
                <a:solidFill>
                  <a:srgbClr val="FFFFFF"/>
                </a:solidFill>
                <a:latin typeface="Helvetica Neue"/>
                <a:ea typeface="Helvetica Neue"/>
                <a:cs typeface="Helvetica Neue"/>
                <a:sym typeface="Helvetica Neue"/>
              </a:defRPr>
            </a:pPr>
            <a:r>
              <a:t>We plan to create a cross platform app for tracking and sharing the daily symptoms of a corona patient or a suspected corona patient during the quarantine. The user can log in his symptoms daily and if the they are worsening or more symptoms of Corona are showing up, it will be escalated to the care provider. User will be able to view his symptom progression trends and share the same with doctor.</a:t>
            </a:r>
          </a:p>
          <a:p>
            <a:pPr marL="0" indent="0" defTabSz="355600">
              <a:lnSpc>
                <a:spcPct val="100000"/>
              </a:lnSpc>
              <a:buClrTx/>
              <a:buSzTx/>
              <a:buNone/>
              <a:defRPr sz="1200">
                <a:solidFill>
                  <a:srgbClr val="FFFFFF"/>
                </a:solidFill>
                <a:latin typeface="Helvetica Neue"/>
                <a:ea typeface="Helvetica Neue"/>
                <a:cs typeface="Helvetica Neue"/>
                <a:sym typeface="Helvetica Neue"/>
              </a:defRPr>
            </a:pPr>
          </a:p>
          <a:p>
            <a:pPr marL="0" indent="0" defTabSz="355600">
              <a:lnSpc>
                <a:spcPct val="100000"/>
              </a:lnSpc>
              <a:buClrTx/>
              <a:buSzTx/>
              <a:buNone/>
              <a:defRPr sz="1200">
                <a:solidFill>
                  <a:srgbClr val="FFFFFF"/>
                </a:solidFill>
                <a:latin typeface="Helvetica Neue"/>
                <a:ea typeface="Helvetica Neue"/>
                <a:cs typeface="Helvetica Neue"/>
                <a:sym typeface="Helvetica Neue"/>
              </a:defRPr>
            </a:pPr>
            <a:r>
              <a:t>Our Approach</a:t>
            </a:r>
          </a:p>
          <a:p>
            <a:pPr marL="0" indent="0" defTabSz="355600">
              <a:lnSpc>
                <a:spcPct val="100000"/>
              </a:lnSpc>
              <a:buClrTx/>
              <a:buSzTx/>
              <a:buNone/>
              <a:defRPr sz="1200">
                <a:solidFill>
                  <a:srgbClr val="FFFFFF"/>
                </a:solidFill>
                <a:latin typeface="Helvetica Neue"/>
                <a:ea typeface="Helvetica Neue"/>
                <a:cs typeface="Helvetica Neue"/>
                <a:sym typeface="Helvetica Neue"/>
              </a:defRPr>
            </a:pPr>
          </a:p>
          <a:p>
            <a:pPr marL="120315" indent="-120315" defTabSz="355600">
              <a:lnSpc>
                <a:spcPct val="100000"/>
              </a:lnSpc>
              <a:buClrTx/>
              <a:buSzPct val="100000"/>
              <a:buChar char="•"/>
              <a:defRPr sz="1200">
                <a:solidFill>
                  <a:srgbClr val="FFFFFF"/>
                </a:solidFill>
                <a:latin typeface="Helvetica Neue"/>
                <a:ea typeface="Helvetica Neue"/>
                <a:cs typeface="Helvetica Neue"/>
                <a:sym typeface="Helvetica Neue"/>
              </a:defRPr>
            </a:pPr>
            <a:r>
              <a:t>We plan to create an app that supports multiple accounts which means that even the families with single smartphone can use the app for keeping a track of their family members.</a:t>
            </a:r>
          </a:p>
          <a:p>
            <a:pPr marL="120315" indent="-120315" defTabSz="355600">
              <a:lnSpc>
                <a:spcPct val="100000"/>
              </a:lnSpc>
              <a:buClrTx/>
              <a:buSzPct val="100000"/>
              <a:buChar char="•"/>
              <a:defRPr sz="1200">
                <a:solidFill>
                  <a:srgbClr val="FFFFFF"/>
                </a:solidFill>
                <a:latin typeface="Helvetica Neue"/>
                <a:ea typeface="Helvetica Neue"/>
                <a:cs typeface="Helvetica Neue"/>
                <a:sym typeface="Helvetica Neue"/>
              </a:defRPr>
            </a:pPr>
          </a:p>
          <a:p>
            <a:pPr marL="120315" indent="-120315" defTabSz="355600">
              <a:lnSpc>
                <a:spcPct val="100000"/>
              </a:lnSpc>
              <a:buClrTx/>
              <a:buSzPct val="100000"/>
              <a:buChar char="•"/>
              <a:defRPr sz="1200">
                <a:solidFill>
                  <a:srgbClr val="FFFFFF"/>
                </a:solidFill>
                <a:latin typeface="Helvetica Neue"/>
                <a:ea typeface="Helvetica Neue"/>
                <a:cs typeface="Helvetica Neue"/>
                <a:sym typeface="Helvetica Neue"/>
              </a:defRPr>
            </a:pPr>
            <a:r>
              <a:t>Once the user logs in there are some basic questions which are asked by the app .After answering the questions the account is created.Inputs about the users health is taken regularly and analysed.If any chance of any threat is found by the ML models used in the app the doctor is informed immediately and a test slot is booked for the user.</a:t>
            </a:r>
          </a:p>
          <a:p>
            <a:pPr marL="120315" indent="-120315" defTabSz="355600">
              <a:lnSpc>
                <a:spcPct val="100000"/>
              </a:lnSpc>
              <a:buClrTx/>
              <a:buSzPct val="100000"/>
              <a:buChar char="•"/>
              <a:defRPr sz="1200">
                <a:solidFill>
                  <a:srgbClr val="FFFFFF"/>
                </a:solidFill>
                <a:latin typeface="Helvetica Neue"/>
                <a:ea typeface="Helvetica Neue"/>
                <a:cs typeface="Helvetica Neue"/>
                <a:sym typeface="Helvetica Neue"/>
              </a:defRPr>
            </a:pPr>
          </a:p>
          <a:p>
            <a:pPr marL="120315" indent="-120315" defTabSz="355600">
              <a:lnSpc>
                <a:spcPct val="100000"/>
              </a:lnSpc>
              <a:buClrTx/>
              <a:buSzPct val="100000"/>
              <a:buChar char="•"/>
              <a:defRPr sz="1200">
                <a:solidFill>
                  <a:srgbClr val="FFFFFF"/>
                </a:solidFill>
                <a:latin typeface="Helvetica Neue"/>
                <a:ea typeface="Helvetica Neue"/>
                <a:cs typeface="Helvetica Neue"/>
                <a:sym typeface="Helvetica Neue"/>
              </a:defRPr>
            </a:pPr>
            <a:r>
              <a:t>The app has a unique feature called hierarchical clustering where the users can connect their accounts with their relatives .This feature allows us to keep a record of genetic tracking.The data is collected anonymously and is further used for building model which could predict a persons chance of getting effected based on his genetic traits.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Google Shape;1386;p52"/>
          <p:cNvSpPr txBox="1"/>
          <p:nvPr>
            <p:ph type="title"/>
          </p:nvPr>
        </p:nvSpPr>
        <p:spPr>
          <a:xfrm>
            <a:off x="359582" y="137448"/>
            <a:ext cx="8203501" cy="755701"/>
          </a:xfrm>
          <a:prstGeom prst="rect">
            <a:avLst/>
          </a:prstGeom>
        </p:spPr>
        <p:txBody>
          <a:bodyPr/>
          <a:lstStyle/>
          <a:p>
            <a:pPr/>
            <a:r>
              <a:t>Tech Stack</a:t>
            </a:r>
          </a:p>
        </p:txBody>
      </p:sp>
      <p:sp>
        <p:nvSpPr>
          <p:cNvPr id="528" name="Google Shape;1387;p52"/>
          <p:cNvSpPr/>
          <p:nvPr/>
        </p:nvSpPr>
        <p:spPr>
          <a:xfrm>
            <a:off x="3202049" y="1379582"/>
            <a:ext cx="819301" cy="338401"/>
          </a:xfrm>
          <a:prstGeom prst="roundRect">
            <a:avLst>
              <a:gd name="adj" fmla="val 50000"/>
            </a:avLst>
          </a:prstGeom>
          <a:solidFill>
            <a:srgbClr val="F1EFFF"/>
          </a:solidFill>
          <a:ln w="12700">
            <a:miter lim="400000"/>
          </a:ln>
        </p:spPr>
        <p:txBody>
          <a:bodyPr lIns="0" tIns="0" rIns="0" bIns="0" anchor="ctr"/>
          <a:lstStyle/>
          <a:p>
            <a:pPr>
              <a:defRPr>
                <a:solidFill>
                  <a:srgbClr val="000000"/>
                </a:solidFill>
              </a:defRPr>
            </a:pPr>
          </a:p>
        </p:txBody>
      </p:sp>
      <p:sp>
        <p:nvSpPr>
          <p:cNvPr id="529" name="Google Shape;1388;p52"/>
          <p:cNvSpPr/>
          <p:nvPr/>
        </p:nvSpPr>
        <p:spPr>
          <a:xfrm>
            <a:off x="4438643" y="2497805"/>
            <a:ext cx="819301" cy="338401"/>
          </a:xfrm>
          <a:prstGeom prst="roundRect">
            <a:avLst>
              <a:gd name="adj" fmla="val 50000"/>
            </a:avLst>
          </a:prstGeom>
          <a:solidFill>
            <a:srgbClr val="F1EFFF"/>
          </a:solidFill>
          <a:ln w="12700">
            <a:miter lim="400000"/>
          </a:ln>
        </p:spPr>
        <p:txBody>
          <a:bodyPr lIns="0" tIns="0" rIns="0" bIns="0" anchor="ctr"/>
          <a:lstStyle/>
          <a:p>
            <a:pPr>
              <a:defRPr>
                <a:solidFill>
                  <a:srgbClr val="000000"/>
                </a:solidFill>
              </a:defRPr>
            </a:pPr>
          </a:p>
        </p:txBody>
      </p:sp>
      <p:sp>
        <p:nvSpPr>
          <p:cNvPr id="530" name="Google Shape;1389;p52"/>
          <p:cNvSpPr/>
          <p:nvPr/>
        </p:nvSpPr>
        <p:spPr>
          <a:xfrm>
            <a:off x="4438643" y="3421348"/>
            <a:ext cx="819301" cy="338401"/>
          </a:xfrm>
          <a:prstGeom prst="roundRect">
            <a:avLst>
              <a:gd name="adj" fmla="val 50000"/>
            </a:avLst>
          </a:prstGeom>
          <a:solidFill>
            <a:srgbClr val="F1EFFF"/>
          </a:solidFill>
          <a:ln w="12700">
            <a:miter lim="400000"/>
          </a:ln>
        </p:spPr>
        <p:txBody>
          <a:bodyPr lIns="0" tIns="0" rIns="0" bIns="0" anchor="ctr"/>
          <a:lstStyle/>
          <a:p>
            <a:pPr>
              <a:defRPr>
                <a:solidFill>
                  <a:srgbClr val="000000"/>
                </a:solidFill>
              </a:defRPr>
            </a:pPr>
          </a:p>
        </p:txBody>
      </p:sp>
      <p:sp>
        <p:nvSpPr>
          <p:cNvPr id="531" name="Google Shape;1390;p52"/>
          <p:cNvSpPr/>
          <p:nvPr/>
        </p:nvSpPr>
        <p:spPr>
          <a:xfrm flipH="1">
            <a:off x="2962381" y="1690950"/>
            <a:ext cx="623819" cy="568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400" y="0"/>
                  <a:pt x="10800" y="5400"/>
                  <a:pt x="10800" y="10800"/>
                </a:cubicBezTo>
                <a:cubicBezTo>
                  <a:pt x="10800" y="16200"/>
                  <a:pt x="16200" y="21600"/>
                  <a:pt x="21600" y="21600"/>
                </a:cubicBezTo>
              </a:path>
            </a:pathLst>
          </a:custGeom>
          <a:ln>
            <a:solidFill>
              <a:srgbClr val="F1EFFF"/>
            </a:solidFill>
          </a:ln>
        </p:spPr>
        <p:txBody>
          <a:bodyPr lIns="0" tIns="0" rIns="0" bIns="0"/>
          <a:lstStyle/>
          <a:p>
            <a:pPr/>
          </a:p>
        </p:txBody>
      </p:sp>
      <p:sp>
        <p:nvSpPr>
          <p:cNvPr id="532" name="Google Shape;1391;p52"/>
          <p:cNvSpPr/>
          <p:nvPr/>
        </p:nvSpPr>
        <p:spPr>
          <a:xfrm rot="10800000">
            <a:off x="3105149" y="3473848"/>
            <a:ext cx="1478383" cy="2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400" y="0"/>
                  <a:pt x="10800" y="5400"/>
                  <a:pt x="10800" y="10800"/>
                </a:cubicBezTo>
                <a:cubicBezTo>
                  <a:pt x="10800" y="16200"/>
                  <a:pt x="16200" y="21600"/>
                  <a:pt x="21600" y="21600"/>
                </a:cubicBezTo>
              </a:path>
            </a:pathLst>
          </a:custGeom>
          <a:ln>
            <a:solidFill>
              <a:srgbClr val="F1EFFF"/>
            </a:solidFill>
          </a:ln>
        </p:spPr>
        <p:txBody>
          <a:bodyPr lIns="0" tIns="0" rIns="0" bIns="0"/>
          <a:lstStyle/>
          <a:p>
            <a:pPr/>
          </a:p>
        </p:txBody>
      </p:sp>
      <p:sp>
        <p:nvSpPr>
          <p:cNvPr id="533" name="Google Shape;1392;p52"/>
          <p:cNvSpPr txBox="1"/>
          <p:nvPr/>
        </p:nvSpPr>
        <p:spPr>
          <a:xfrm>
            <a:off x="4067993" y="1188210"/>
            <a:ext cx="1560601" cy="4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lvl1pPr defTabSz="822959">
              <a:defRPr sz="1619">
                <a:latin typeface="Pathway Gothic One"/>
                <a:ea typeface="Pathway Gothic One"/>
                <a:cs typeface="Pathway Gothic One"/>
                <a:sym typeface="Pathway Gothic One"/>
              </a:defRPr>
            </a:lvl1pPr>
          </a:lstStyle>
          <a:p>
            <a:pPr/>
            <a:r>
              <a:t>Back End</a:t>
            </a:r>
          </a:p>
        </p:txBody>
      </p:sp>
      <p:sp>
        <p:nvSpPr>
          <p:cNvPr id="534" name="Google Shape;1393;p52"/>
          <p:cNvSpPr txBox="1"/>
          <p:nvPr>
            <p:ph type="body" sz="quarter" idx="4294967295"/>
          </p:nvPr>
        </p:nvSpPr>
        <p:spPr>
          <a:xfrm>
            <a:off x="505527" y="1246938"/>
            <a:ext cx="1396303" cy="381600"/>
          </a:xfrm>
          <a:prstGeom prst="rect">
            <a:avLst/>
          </a:prstGeom>
        </p:spPr>
        <p:txBody>
          <a:bodyPr>
            <a:normAutofit fontScale="100000" lnSpcReduction="0"/>
          </a:bodyPr>
          <a:lstStyle>
            <a:lvl1pPr marL="0" indent="0" defTabSz="804672">
              <a:lnSpc>
                <a:spcPct val="100000"/>
              </a:lnSpc>
              <a:spcBef>
                <a:spcPts val="1400"/>
              </a:spcBef>
              <a:buSzTx/>
              <a:buNone/>
              <a:defRPr sz="1232">
                <a:solidFill>
                  <a:srgbClr val="F1EFFF"/>
                </a:solidFill>
              </a:defRPr>
            </a:lvl1pPr>
          </a:lstStyle>
          <a:p>
            <a:pPr/>
            <a:r>
              <a:t>Flutter</a:t>
            </a:r>
          </a:p>
        </p:txBody>
      </p:sp>
      <p:sp>
        <p:nvSpPr>
          <p:cNvPr id="535" name="Google Shape;1394;p52"/>
          <p:cNvSpPr txBox="1"/>
          <p:nvPr/>
        </p:nvSpPr>
        <p:spPr>
          <a:xfrm>
            <a:off x="5267749" y="2320174"/>
            <a:ext cx="1560601" cy="434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lvl1pPr defTabSz="822959">
              <a:defRPr sz="1619">
                <a:latin typeface="Pathway Gothic One"/>
                <a:ea typeface="Pathway Gothic One"/>
                <a:cs typeface="Pathway Gothic One"/>
                <a:sym typeface="Pathway Gothic One"/>
              </a:defRPr>
            </a:lvl1pPr>
          </a:lstStyle>
          <a:p>
            <a:pPr/>
            <a:r>
              <a:t>ML Models</a:t>
            </a:r>
          </a:p>
        </p:txBody>
      </p:sp>
      <p:sp>
        <p:nvSpPr>
          <p:cNvPr id="536" name="Google Shape;1395;p52"/>
          <p:cNvSpPr txBox="1"/>
          <p:nvPr/>
        </p:nvSpPr>
        <p:spPr>
          <a:xfrm>
            <a:off x="5244014" y="2632819"/>
            <a:ext cx="2378413" cy="49462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795527">
              <a:spcBef>
                <a:spcPts val="1300"/>
              </a:spcBef>
              <a:defRPr sz="1218">
                <a:solidFill>
                  <a:srgbClr val="F1EFFF"/>
                </a:solidFill>
                <a:latin typeface="Hind"/>
                <a:ea typeface="Hind"/>
                <a:cs typeface="Hind"/>
                <a:sym typeface="Hind"/>
              </a:defRPr>
            </a:lvl1pPr>
          </a:lstStyle>
          <a:p>
            <a:pPr/>
            <a:r>
              <a:t>Tensorflow and Keras for model</a:t>
            </a:r>
          </a:p>
        </p:txBody>
      </p:sp>
      <p:sp>
        <p:nvSpPr>
          <p:cNvPr id="537" name="Google Shape;1396;p52"/>
          <p:cNvSpPr txBox="1"/>
          <p:nvPr/>
        </p:nvSpPr>
        <p:spPr>
          <a:xfrm>
            <a:off x="5267749" y="3373798"/>
            <a:ext cx="1560601" cy="4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lvl1pPr defTabSz="822959">
              <a:defRPr sz="1619">
                <a:latin typeface="Pathway Gothic One"/>
                <a:ea typeface="Pathway Gothic One"/>
                <a:cs typeface="Pathway Gothic One"/>
                <a:sym typeface="Pathway Gothic One"/>
              </a:defRPr>
            </a:lvl1pPr>
          </a:lstStyle>
          <a:p>
            <a:pPr/>
            <a:r>
              <a:t>Database</a:t>
            </a:r>
          </a:p>
        </p:txBody>
      </p:sp>
      <p:sp>
        <p:nvSpPr>
          <p:cNvPr id="538" name="Google Shape;1397;p52"/>
          <p:cNvSpPr txBox="1"/>
          <p:nvPr/>
        </p:nvSpPr>
        <p:spPr>
          <a:xfrm>
            <a:off x="5267749" y="3820926"/>
            <a:ext cx="2756698" cy="67137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defTabSz="804672">
              <a:lnSpc>
                <a:spcPct val="60000"/>
              </a:lnSpc>
              <a:spcBef>
                <a:spcPts val="1400"/>
              </a:spcBef>
              <a:defRPr sz="1232">
                <a:solidFill>
                  <a:srgbClr val="F1EFFF"/>
                </a:solidFill>
                <a:latin typeface="Hind"/>
                <a:ea typeface="Hind"/>
                <a:cs typeface="Hind"/>
                <a:sym typeface="Hind"/>
              </a:defRPr>
            </a:pPr>
            <a:r>
              <a:t>Mongo DB - local storage</a:t>
            </a:r>
          </a:p>
          <a:p>
            <a:pPr defTabSz="804672">
              <a:lnSpc>
                <a:spcPct val="60000"/>
              </a:lnSpc>
              <a:spcBef>
                <a:spcPts val="1400"/>
              </a:spcBef>
              <a:defRPr sz="1232">
                <a:solidFill>
                  <a:srgbClr val="F1EFFF"/>
                </a:solidFill>
                <a:latin typeface="Hind"/>
                <a:ea typeface="Hind"/>
                <a:cs typeface="Hind"/>
                <a:sym typeface="Hind"/>
              </a:defRPr>
            </a:pPr>
            <a:r>
              <a:t>Firebase for storing data online</a:t>
            </a:r>
          </a:p>
        </p:txBody>
      </p:sp>
      <p:sp>
        <p:nvSpPr>
          <p:cNvPr id="539" name="Google Shape;1398;p52"/>
          <p:cNvSpPr txBox="1"/>
          <p:nvPr/>
        </p:nvSpPr>
        <p:spPr>
          <a:xfrm>
            <a:off x="3278399" y="1332032"/>
            <a:ext cx="666601" cy="4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defTabSz="612648">
              <a:defRPr b="1" sz="1608">
                <a:solidFill>
                  <a:srgbClr val="6F41A7"/>
                </a:solidFill>
                <a:latin typeface="Pathway Gothic One"/>
                <a:ea typeface="Pathway Gothic One"/>
                <a:cs typeface="Pathway Gothic One"/>
                <a:sym typeface="Pathway Gothic One"/>
              </a:defRPr>
            </a:lvl1pPr>
          </a:lstStyle>
          <a:p>
            <a:pPr/>
            <a:r>
              <a:t>02</a:t>
            </a:r>
          </a:p>
        </p:txBody>
      </p:sp>
      <p:sp>
        <p:nvSpPr>
          <p:cNvPr id="540" name="Google Shape;1399;p52"/>
          <p:cNvSpPr txBox="1"/>
          <p:nvPr/>
        </p:nvSpPr>
        <p:spPr>
          <a:xfrm>
            <a:off x="4514993" y="2426517"/>
            <a:ext cx="666601" cy="4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defTabSz="612648">
              <a:defRPr b="1" sz="1608">
                <a:solidFill>
                  <a:srgbClr val="6F41A7"/>
                </a:solidFill>
                <a:latin typeface="Pathway Gothic One"/>
                <a:ea typeface="Pathway Gothic One"/>
                <a:cs typeface="Pathway Gothic One"/>
                <a:sym typeface="Pathway Gothic One"/>
              </a:defRPr>
            </a:lvl1pPr>
          </a:lstStyle>
          <a:p>
            <a:pPr/>
            <a:r>
              <a:t>03</a:t>
            </a:r>
          </a:p>
        </p:txBody>
      </p:sp>
      <p:sp>
        <p:nvSpPr>
          <p:cNvPr id="541" name="Google Shape;1400;p52"/>
          <p:cNvSpPr txBox="1"/>
          <p:nvPr/>
        </p:nvSpPr>
        <p:spPr>
          <a:xfrm>
            <a:off x="4514993" y="3373798"/>
            <a:ext cx="666601" cy="4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defTabSz="612648">
              <a:defRPr b="1" sz="1608">
                <a:solidFill>
                  <a:srgbClr val="6F41A7"/>
                </a:solidFill>
                <a:latin typeface="Pathway Gothic One"/>
                <a:ea typeface="Pathway Gothic One"/>
                <a:cs typeface="Pathway Gothic One"/>
                <a:sym typeface="Pathway Gothic One"/>
              </a:defRPr>
            </a:lvl1pPr>
          </a:lstStyle>
          <a:p>
            <a:pPr/>
            <a:r>
              <a:t>04</a:t>
            </a:r>
          </a:p>
        </p:txBody>
      </p:sp>
      <p:sp>
        <p:nvSpPr>
          <p:cNvPr id="542" name="Google Shape;1401;p52"/>
          <p:cNvSpPr/>
          <p:nvPr/>
        </p:nvSpPr>
        <p:spPr>
          <a:xfrm rot="5400000">
            <a:off x="1596364" y="2355518"/>
            <a:ext cx="2128801" cy="12339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632"/>
                </a:moveTo>
                <a:cubicBezTo>
                  <a:pt x="0" y="8342"/>
                  <a:pt x="4835" y="0"/>
                  <a:pt x="10800" y="0"/>
                </a:cubicBezTo>
                <a:cubicBezTo>
                  <a:pt x="16765" y="0"/>
                  <a:pt x="21600" y="8342"/>
                  <a:pt x="21600" y="18632"/>
                </a:cubicBezTo>
                <a:cubicBezTo>
                  <a:pt x="21600" y="19626"/>
                  <a:pt x="21554" y="20618"/>
                  <a:pt x="21462" y="21600"/>
                </a:cubicBezTo>
                <a:lnTo>
                  <a:pt x="20341" y="21288"/>
                </a:lnTo>
                <a:cubicBezTo>
                  <a:pt x="21192" y="12197"/>
                  <a:pt x="17609" y="3638"/>
                  <a:pt x="12340" y="2171"/>
                </a:cubicBezTo>
                <a:cubicBezTo>
                  <a:pt x="7070" y="704"/>
                  <a:pt x="2109" y="6884"/>
                  <a:pt x="1259" y="15975"/>
                </a:cubicBezTo>
                <a:cubicBezTo>
                  <a:pt x="1176" y="16853"/>
                  <a:pt x="1135" y="17742"/>
                  <a:pt x="1135" y="18632"/>
                </a:cubicBezTo>
                <a:close/>
              </a:path>
            </a:pathLst>
          </a:custGeom>
          <a:solidFill>
            <a:srgbClr val="F2C5F5"/>
          </a:solidFill>
          <a:ln w="12700">
            <a:miter lim="400000"/>
          </a:ln>
        </p:spPr>
        <p:txBody>
          <a:bodyPr lIns="0" tIns="0" rIns="0" bIns="0" anchor="ctr"/>
          <a:lstStyle/>
          <a:p>
            <a:pPr>
              <a:defRPr>
                <a:solidFill>
                  <a:srgbClr val="000000"/>
                </a:solidFill>
              </a:defRPr>
            </a:pPr>
          </a:p>
        </p:txBody>
      </p:sp>
      <p:grpSp>
        <p:nvGrpSpPr>
          <p:cNvPr id="581" name="Google Shape;1403;p52"/>
          <p:cNvGrpSpPr/>
          <p:nvPr/>
        </p:nvGrpSpPr>
        <p:grpSpPr>
          <a:xfrm>
            <a:off x="1069103" y="1778859"/>
            <a:ext cx="2246701" cy="2311623"/>
            <a:chOff x="0" y="0"/>
            <a:chExt cx="2246700" cy="2311622"/>
          </a:xfrm>
        </p:grpSpPr>
        <p:sp>
          <p:nvSpPr>
            <p:cNvPr id="543" name="Google Shape;1404;p52"/>
            <p:cNvSpPr/>
            <p:nvPr/>
          </p:nvSpPr>
          <p:spPr>
            <a:xfrm>
              <a:off x="1057185" y="1112316"/>
              <a:ext cx="1189001" cy="810628"/>
            </a:xfrm>
            <a:custGeom>
              <a:avLst/>
              <a:gdLst/>
              <a:ahLst/>
              <a:cxnLst>
                <a:cxn ang="0">
                  <a:pos x="wd2" y="hd2"/>
                </a:cxn>
                <a:cxn ang="5400000">
                  <a:pos x="wd2" y="hd2"/>
                </a:cxn>
                <a:cxn ang="10800000">
                  <a:pos x="wd2" y="hd2"/>
                </a:cxn>
                <a:cxn ang="16200000">
                  <a:pos x="wd2" y="hd2"/>
                </a:cxn>
              </a:cxnLst>
              <a:rect l="0" t="0" r="r" b="b"/>
              <a:pathLst>
                <a:path w="21523" h="21600" fill="norm" stroke="1" extrusionOk="0">
                  <a:moveTo>
                    <a:pt x="1212" y="0"/>
                  </a:moveTo>
                  <a:lnTo>
                    <a:pt x="0" y="3151"/>
                  </a:lnTo>
                  <a:lnTo>
                    <a:pt x="9991" y="11525"/>
                  </a:lnTo>
                  <a:lnTo>
                    <a:pt x="9951" y="10438"/>
                  </a:lnTo>
                  <a:lnTo>
                    <a:pt x="10082" y="10528"/>
                  </a:lnTo>
                  <a:lnTo>
                    <a:pt x="17125" y="16253"/>
                  </a:lnTo>
                  <a:cubicBezTo>
                    <a:pt x="17125" y="16253"/>
                    <a:pt x="16054" y="19866"/>
                    <a:pt x="17003" y="21161"/>
                  </a:cubicBezTo>
                  <a:cubicBezTo>
                    <a:pt x="17225" y="21468"/>
                    <a:pt x="17470" y="21600"/>
                    <a:pt x="17726" y="21600"/>
                  </a:cubicBezTo>
                  <a:cubicBezTo>
                    <a:pt x="19109" y="21600"/>
                    <a:pt x="20808" y="17770"/>
                    <a:pt x="20893" y="17606"/>
                  </a:cubicBezTo>
                  <a:cubicBezTo>
                    <a:pt x="21106" y="16966"/>
                    <a:pt x="21267" y="16297"/>
                    <a:pt x="21388" y="15600"/>
                  </a:cubicBezTo>
                  <a:lnTo>
                    <a:pt x="21388" y="15584"/>
                  </a:lnTo>
                  <a:cubicBezTo>
                    <a:pt x="21438" y="15272"/>
                    <a:pt x="21479" y="14944"/>
                    <a:pt x="21500" y="14616"/>
                  </a:cubicBezTo>
                  <a:cubicBezTo>
                    <a:pt x="21600" y="13189"/>
                    <a:pt x="21377" y="12014"/>
                    <a:pt x="20813" y="11555"/>
                  </a:cubicBezTo>
                  <a:cubicBezTo>
                    <a:pt x="20629" y="11400"/>
                    <a:pt x="20422" y="11326"/>
                    <a:pt x="20199" y="11326"/>
                  </a:cubicBezTo>
                  <a:cubicBezTo>
                    <a:pt x="19418" y="11326"/>
                    <a:pt x="18446" y="12238"/>
                    <a:pt x="17619" y="13755"/>
                  </a:cubicBezTo>
                  <a:lnTo>
                    <a:pt x="1212"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4" name="Google Shape;1405;p52"/>
            <p:cNvSpPr/>
            <p:nvPr/>
          </p:nvSpPr>
          <p:spPr>
            <a:xfrm>
              <a:off x="2083300" y="1770713"/>
              <a:ext cx="68616" cy="62210"/>
            </a:xfrm>
            <a:custGeom>
              <a:avLst/>
              <a:gdLst/>
              <a:ahLst/>
              <a:cxnLst>
                <a:cxn ang="0">
                  <a:pos x="wd2" y="hd2"/>
                </a:cxn>
                <a:cxn ang="5400000">
                  <a:pos x="wd2" y="hd2"/>
                </a:cxn>
                <a:cxn ang="10800000">
                  <a:pos x="wd2" y="hd2"/>
                </a:cxn>
                <a:cxn ang="16200000">
                  <a:pos x="wd2" y="hd2"/>
                </a:cxn>
              </a:cxnLst>
              <a:rect l="0" t="0" r="r" b="b"/>
              <a:pathLst>
                <a:path w="18963" h="21600" fill="norm" stroke="1" extrusionOk="0">
                  <a:moveTo>
                    <a:pt x="10942" y="0"/>
                  </a:moveTo>
                  <a:cubicBezTo>
                    <a:pt x="9194" y="0"/>
                    <a:pt x="7326" y="572"/>
                    <a:pt x="5626" y="1775"/>
                  </a:cubicBezTo>
                  <a:cubicBezTo>
                    <a:pt x="836" y="5084"/>
                    <a:pt x="-1319" y="11672"/>
                    <a:pt x="836" y="16696"/>
                  </a:cubicBezTo>
                  <a:cubicBezTo>
                    <a:pt x="2201" y="19885"/>
                    <a:pt x="4979" y="21600"/>
                    <a:pt x="8020" y="21600"/>
                  </a:cubicBezTo>
                  <a:cubicBezTo>
                    <a:pt x="9792" y="21600"/>
                    <a:pt x="11636" y="21028"/>
                    <a:pt x="13336" y="19795"/>
                  </a:cubicBezTo>
                  <a:cubicBezTo>
                    <a:pt x="18126" y="16696"/>
                    <a:pt x="20281" y="9928"/>
                    <a:pt x="18126" y="4874"/>
                  </a:cubicBezTo>
                  <a:cubicBezTo>
                    <a:pt x="16761" y="1715"/>
                    <a:pt x="13983" y="0"/>
                    <a:pt x="1094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5" name="Google Shape;1406;p52"/>
            <p:cNvSpPr/>
            <p:nvPr/>
          </p:nvSpPr>
          <p:spPr>
            <a:xfrm>
              <a:off x="1603534" y="1428734"/>
              <a:ext cx="608956" cy="520896"/>
            </a:xfrm>
            <a:custGeom>
              <a:avLst/>
              <a:gdLst/>
              <a:ahLst/>
              <a:cxnLst>
                <a:cxn ang="0">
                  <a:pos x="wd2" y="hd2"/>
                </a:cxn>
                <a:cxn ang="5400000">
                  <a:pos x="wd2" y="hd2"/>
                </a:cxn>
                <a:cxn ang="10800000">
                  <a:pos x="wd2" y="hd2"/>
                </a:cxn>
                <a:cxn ang="16200000">
                  <a:pos x="wd2" y="hd2"/>
                </a:cxn>
              </a:cxnLst>
              <a:rect l="0" t="0" r="r" b="b"/>
              <a:pathLst>
                <a:path w="20563" h="21600" fill="norm" stroke="1" extrusionOk="0">
                  <a:moveTo>
                    <a:pt x="2544" y="0"/>
                  </a:moveTo>
                  <a:cubicBezTo>
                    <a:pt x="-1037" y="1063"/>
                    <a:pt x="209" y="4814"/>
                    <a:pt x="209" y="4814"/>
                  </a:cubicBezTo>
                  <a:lnTo>
                    <a:pt x="12139" y="13168"/>
                  </a:lnTo>
                  <a:cubicBezTo>
                    <a:pt x="11027" y="16825"/>
                    <a:pt x="11214" y="20156"/>
                    <a:pt x="12797" y="21244"/>
                  </a:cubicBezTo>
                  <a:cubicBezTo>
                    <a:pt x="13140" y="21485"/>
                    <a:pt x="13523" y="21600"/>
                    <a:pt x="13936" y="21600"/>
                  </a:cubicBezTo>
                  <a:cubicBezTo>
                    <a:pt x="15829" y="21600"/>
                    <a:pt x="18336" y="19186"/>
                    <a:pt x="20054" y="15460"/>
                  </a:cubicBezTo>
                  <a:cubicBezTo>
                    <a:pt x="20244" y="15065"/>
                    <a:pt x="20414" y="14673"/>
                    <a:pt x="20563" y="14278"/>
                  </a:cubicBezTo>
                  <a:cubicBezTo>
                    <a:pt x="20414" y="14465"/>
                    <a:pt x="18225" y="18420"/>
                    <a:pt x="16060" y="19901"/>
                  </a:cubicBezTo>
                  <a:cubicBezTo>
                    <a:pt x="16192" y="19671"/>
                    <a:pt x="16323" y="19394"/>
                    <a:pt x="16399" y="19114"/>
                  </a:cubicBezTo>
                  <a:cubicBezTo>
                    <a:pt x="16794" y="17795"/>
                    <a:pt x="16379" y="16383"/>
                    <a:pt x="15457" y="15966"/>
                  </a:cubicBezTo>
                  <a:cubicBezTo>
                    <a:pt x="15293" y="15898"/>
                    <a:pt x="15129" y="15866"/>
                    <a:pt x="14963" y="15866"/>
                  </a:cubicBezTo>
                  <a:cubicBezTo>
                    <a:pt x="14196" y="15866"/>
                    <a:pt x="13426" y="16574"/>
                    <a:pt x="13099" y="17659"/>
                  </a:cubicBezTo>
                  <a:cubicBezTo>
                    <a:pt x="12929" y="18259"/>
                    <a:pt x="12911" y="18884"/>
                    <a:pt x="13061" y="19487"/>
                  </a:cubicBezTo>
                  <a:cubicBezTo>
                    <a:pt x="11723" y="17217"/>
                    <a:pt x="13514" y="12151"/>
                    <a:pt x="13514" y="12151"/>
                  </a:cubicBezTo>
                  <a:lnTo>
                    <a:pt x="3261" y="5206"/>
                  </a:lnTo>
                  <a:lnTo>
                    <a:pt x="2697" y="4836"/>
                  </a:lnTo>
                  <a:cubicBezTo>
                    <a:pt x="452" y="3007"/>
                    <a:pt x="2544" y="0"/>
                    <a:pt x="2544"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6" name="Google Shape;1407;p52"/>
            <p:cNvSpPr/>
            <p:nvPr/>
          </p:nvSpPr>
          <p:spPr>
            <a:xfrm>
              <a:off x="2030524" y="1537038"/>
              <a:ext cx="216177" cy="123813"/>
            </a:xfrm>
            <a:custGeom>
              <a:avLst/>
              <a:gdLst/>
              <a:ahLst/>
              <a:cxnLst>
                <a:cxn ang="0">
                  <a:pos x="wd2" y="hd2"/>
                </a:cxn>
                <a:cxn ang="5400000">
                  <a:pos x="wd2" y="hd2"/>
                </a:cxn>
                <a:cxn ang="10800000">
                  <a:pos x="wd2" y="hd2"/>
                </a:cxn>
                <a:cxn ang="16200000">
                  <a:pos x="wd2" y="hd2"/>
                </a:cxn>
              </a:cxnLst>
              <a:rect l="0" t="0" r="r" b="b"/>
              <a:pathLst>
                <a:path w="21174" h="21600" fill="norm" stroke="1" extrusionOk="0">
                  <a:moveTo>
                    <a:pt x="14038" y="0"/>
                  </a:moveTo>
                  <a:cubicBezTo>
                    <a:pt x="9828" y="0"/>
                    <a:pt x="4532" y="5971"/>
                    <a:pt x="0" y="15856"/>
                  </a:cubicBezTo>
                  <a:cubicBezTo>
                    <a:pt x="764" y="14662"/>
                    <a:pt x="7689" y="3416"/>
                    <a:pt x="13232" y="3416"/>
                  </a:cubicBezTo>
                  <a:cubicBezTo>
                    <a:pt x="14853" y="3416"/>
                    <a:pt x="16355" y="4368"/>
                    <a:pt x="17552" y="6802"/>
                  </a:cubicBezTo>
                  <a:cubicBezTo>
                    <a:pt x="20284" y="12455"/>
                    <a:pt x="20997" y="17715"/>
                    <a:pt x="21048" y="21600"/>
                  </a:cubicBezTo>
                  <a:cubicBezTo>
                    <a:pt x="21600" y="12168"/>
                    <a:pt x="20335" y="4565"/>
                    <a:pt x="17280" y="1451"/>
                  </a:cubicBezTo>
                  <a:cubicBezTo>
                    <a:pt x="16312" y="469"/>
                    <a:pt x="15218" y="0"/>
                    <a:pt x="1403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7" name="Google Shape;1408;p52"/>
            <p:cNvSpPr/>
            <p:nvPr/>
          </p:nvSpPr>
          <p:spPr>
            <a:xfrm>
              <a:off x="1150333" y="360779"/>
              <a:ext cx="1063705" cy="1005401"/>
            </a:xfrm>
            <a:custGeom>
              <a:avLst/>
              <a:gdLst/>
              <a:ahLst/>
              <a:cxnLst>
                <a:cxn ang="0">
                  <a:pos x="wd2" y="hd2"/>
                </a:cxn>
                <a:cxn ang="5400000">
                  <a:pos x="wd2" y="hd2"/>
                </a:cxn>
                <a:cxn ang="10800000">
                  <a:pos x="wd2" y="hd2"/>
                </a:cxn>
                <a:cxn ang="16200000">
                  <a:pos x="wd2" y="hd2"/>
                </a:cxn>
              </a:cxnLst>
              <a:rect l="0" t="0" r="r" b="b"/>
              <a:pathLst>
                <a:path w="20389" h="21600" fill="norm" stroke="1" extrusionOk="0">
                  <a:moveTo>
                    <a:pt x="15486" y="0"/>
                  </a:moveTo>
                  <a:cubicBezTo>
                    <a:pt x="15106" y="0"/>
                    <a:pt x="14777" y="117"/>
                    <a:pt x="14530" y="367"/>
                  </a:cubicBezTo>
                  <a:cubicBezTo>
                    <a:pt x="13769" y="1109"/>
                    <a:pt x="13983" y="2824"/>
                    <a:pt x="14935" y="4527"/>
                  </a:cubicBezTo>
                  <a:lnTo>
                    <a:pt x="14935" y="4538"/>
                  </a:lnTo>
                  <a:lnTo>
                    <a:pt x="0" y="19418"/>
                  </a:lnTo>
                  <a:lnTo>
                    <a:pt x="1734" y="21600"/>
                  </a:lnTo>
                  <a:lnTo>
                    <a:pt x="10837" y="12524"/>
                  </a:lnTo>
                  <a:lnTo>
                    <a:pt x="10078" y="12297"/>
                  </a:lnTo>
                  <a:lnTo>
                    <a:pt x="10185" y="12164"/>
                  </a:lnTo>
                  <a:lnTo>
                    <a:pt x="16464" y="5726"/>
                  </a:lnTo>
                  <a:cubicBezTo>
                    <a:pt x="16464" y="5726"/>
                    <a:pt x="18009" y="7289"/>
                    <a:pt x="19212" y="7289"/>
                  </a:cubicBezTo>
                  <a:cubicBezTo>
                    <a:pt x="19414" y="7289"/>
                    <a:pt x="19607" y="7245"/>
                    <a:pt x="19781" y="7140"/>
                  </a:cubicBezTo>
                  <a:cubicBezTo>
                    <a:pt x="21600" y="6038"/>
                    <a:pt x="18765" y="2008"/>
                    <a:pt x="18680" y="1841"/>
                  </a:cubicBezTo>
                  <a:cubicBezTo>
                    <a:pt x="18316" y="1433"/>
                    <a:pt x="17909" y="1074"/>
                    <a:pt x="17481" y="761"/>
                  </a:cubicBezTo>
                  <a:lnTo>
                    <a:pt x="17471" y="761"/>
                  </a:lnTo>
                  <a:cubicBezTo>
                    <a:pt x="17268" y="631"/>
                    <a:pt x="17064" y="499"/>
                    <a:pt x="16850" y="391"/>
                  </a:cubicBezTo>
                  <a:cubicBezTo>
                    <a:pt x="16363" y="136"/>
                    <a:pt x="15895" y="0"/>
                    <a:pt x="15486"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8" name="Google Shape;1409;p52"/>
            <p:cNvSpPr/>
            <p:nvPr/>
          </p:nvSpPr>
          <p:spPr>
            <a:xfrm>
              <a:off x="2092434" y="509198"/>
              <a:ext cx="59854" cy="71047"/>
            </a:xfrm>
            <a:custGeom>
              <a:avLst/>
              <a:gdLst/>
              <a:ahLst/>
              <a:cxnLst>
                <a:cxn ang="0">
                  <a:pos x="wd2" y="hd2"/>
                </a:cxn>
                <a:cxn ang="5400000">
                  <a:pos x="wd2" y="hd2"/>
                </a:cxn>
                <a:cxn ang="10800000">
                  <a:pos x="wd2" y="hd2"/>
                </a:cxn>
                <a:cxn ang="16200000">
                  <a:pos x="wd2" y="hd2"/>
                </a:cxn>
              </a:cxnLst>
              <a:rect l="0" t="0" r="r" b="b"/>
              <a:pathLst>
                <a:path w="19788" h="21600" fill="norm" stroke="1" extrusionOk="0">
                  <a:moveTo>
                    <a:pt x="9382" y="0"/>
                  </a:moveTo>
                  <a:cubicBezTo>
                    <a:pt x="8895" y="0"/>
                    <a:pt x="8437" y="26"/>
                    <a:pt x="7950" y="105"/>
                  </a:cubicBezTo>
                  <a:cubicBezTo>
                    <a:pt x="2421" y="948"/>
                    <a:pt x="-902" y="6375"/>
                    <a:pt x="215" y="12328"/>
                  </a:cubicBezTo>
                  <a:cubicBezTo>
                    <a:pt x="1218" y="17728"/>
                    <a:pt x="5601" y="21600"/>
                    <a:pt x="10414" y="21600"/>
                  </a:cubicBezTo>
                  <a:cubicBezTo>
                    <a:pt x="10872" y="21600"/>
                    <a:pt x="11359" y="21574"/>
                    <a:pt x="11846" y="21495"/>
                  </a:cubicBezTo>
                  <a:cubicBezTo>
                    <a:pt x="17174" y="20625"/>
                    <a:pt x="20698" y="15199"/>
                    <a:pt x="19581" y="9272"/>
                  </a:cubicBezTo>
                  <a:cubicBezTo>
                    <a:pt x="18578" y="3846"/>
                    <a:pt x="14195" y="0"/>
                    <a:pt x="938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9" name="Google Shape;1410;p52"/>
            <p:cNvSpPr/>
            <p:nvPr/>
          </p:nvSpPr>
          <p:spPr>
            <a:xfrm>
              <a:off x="1626943" y="446468"/>
              <a:ext cx="607349" cy="497329"/>
            </a:xfrm>
            <a:custGeom>
              <a:avLst/>
              <a:gdLst/>
              <a:ahLst/>
              <a:cxnLst>
                <a:cxn ang="0">
                  <a:pos x="wd2" y="hd2"/>
                </a:cxn>
                <a:cxn ang="5400000">
                  <a:pos x="wd2" y="hd2"/>
                </a:cxn>
                <a:cxn ang="10800000">
                  <a:pos x="wd2" y="hd2"/>
                </a:cxn>
                <a:cxn ang="16200000">
                  <a:pos x="wd2" y="hd2"/>
                </a:cxn>
              </a:cxnLst>
              <a:rect l="0" t="0" r="r" b="b"/>
              <a:pathLst>
                <a:path w="20501" h="21600" fill="norm" stroke="1" extrusionOk="0">
                  <a:moveTo>
                    <a:pt x="16808" y="0"/>
                  </a:moveTo>
                  <a:cubicBezTo>
                    <a:pt x="16922" y="245"/>
                    <a:pt x="19277" y="4241"/>
                    <a:pt x="19710" y="7394"/>
                  </a:cubicBezTo>
                  <a:cubicBezTo>
                    <a:pt x="19578" y="7127"/>
                    <a:pt x="19408" y="6886"/>
                    <a:pt x="19218" y="6691"/>
                  </a:cubicBezTo>
                  <a:cubicBezTo>
                    <a:pt x="18785" y="6247"/>
                    <a:pt x="18276" y="6028"/>
                    <a:pt x="17800" y="6028"/>
                  </a:cubicBezTo>
                  <a:cubicBezTo>
                    <a:pt x="17285" y="6028"/>
                    <a:pt x="16808" y="6284"/>
                    <a:pt x="16507" y="6789"/>
                  </a:cubicBezTo>
                  <a:cubicBezTo>
                    <a:pt x="15904" y="7756"/>
                    <a:pt x="16147" y="9310"/>
                    <a:pt x="17054" y="10205"/>
                  </a:cubicBezTo>
                  <a:cubicBezTo>
                    <a:pt x="17428" y="10616"/>
                    <a:pt x="17920" y="10834"/>
                    <a:pt x="18429" y="10860"/>
                  </a:cubicBezTo>
                  <a:cubicBezTo>
                    <a:pt x="18209" y="10947"/>
                    <a:pt x="17978" y="10988"/>
                    <a:pt x="17738" y="10988"/>
                  </a:cubicBezTo>
                  <a:cubicBezTo>
                    <a:pt x="15621" y="10988"/>
                    <a:pt x="12927" y="7854"/>
                    <a:pt x="12927" y="7854"/>
                  </a:cubicBezTo>
                  <a:lnTo>
                    <a:pt x="4278" y="18010"/>
                  </a:lnTo>
                  <a:lnTo>
                    <a:pt x="3807" y="18567"/>
                  </a:lnTo>
                  <a:cubicBezTo>
                    <a:pt x="3319" y="19052"/>
                    <a:pt x="2857" y="19237"/>
                    <a:pt x="2430" y="19237"/>
                  </a:cubicBezTo>
                  <a:cubicBezTo>
                    <a:pt x="1005" y="19237"/>
                    <a:pt x="22" y="17137"/>
                    <a:pt x="22" y="17137"/>
                  </a:cubicBezTo>
                  <a:cubicBezTo>
                    <a:pt x="-270" y="21401"/>
                    <a:pt x="2412" y="21600"/>
                    <a:pt x="2918" y="21600"/>
                  </a:cubicBezTo>
                  <a:cubicBezTo>
                    <a:pt x="2971" y="21600"/>
                    <a:pt x="2997" y="21596"/>
                    <a:pt x="2997" y="21596"/>
                  </a:cubicBezTo>
                  <a:lnTo>
                    <a:pt x="13284" y="9840"/>
                  </a:lnTo>
                  <a:cubicBezTo>
                    <a:pt x="14922" y="11575"/>
                    <a:pt x="16644" y="12550"/>
                    <a:pt x="18004" y="12550"/>
                  </a:cubicBezTo>
                  <a:cubicBezTo>
                    <a:pt x="18680" y="12550"/>
                    <a:pt x="19265" y="12313"/>
                    <a:pt x="19710" y="11805"/>
                  </a:cubicBezTo>
                  <a:cubicBezTo>
                    <a:pt x="21330" y="9916"/>
                    <a:pt x="20388" y="5091"/>
                    <a:pt x="17563" y="1020"/>
                  </a:cubicBezTo>
                  <a:cubicBezTo>
                    <a:pt x="17317" y="655"/>
                    <a:pt x="17071" y="316"/>
                    <a:pt x="1680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0" name="Google Shape;1411;p52"/>
            <p:cNvSpPr/>
            <p:nvPr/>
          </p:nvSpPr>
          <p:spPr>
            <a:xfrm>
              <a:off x="1884331" y="360259"/>
              <a:ext cx="145068" cy="210716"/>
            </a:xfrm>
            <a:custGeom>
              <a:avLst/>
              <a:gdLst/>
              <a:ahLst/>
              <a:cxnLst>
                <a:cxn ang="0">
                  <a:pos x="wd2" y="hd2"/>
                </a:cxn>
                <a:cxn ang="5400000">
                  <a:pos x="wd2" y="hd2"/>
                </a:cxn>
                <a:cxn ang="10800000">
                  <a:pos x="wd2" y="hd2"/>
                </a:cxn>
                <a:cxn ang="16200000">
                  <a:pos x="wd2" y="hd2"/>
                </a:cxn>
              </a:cxnLst>
              <a:rect l="0" t="0" r="r" b="b"/>
              <a:pathLst>
                <a:path w="18717" h="21600" fill="norm" stroke="1" extrusionOk="0">
                  <a:moveTo>
                    <a:pt x="9538" y="0"/>
                  </a:moveTo>
                  <a:cubicBezTo>
                    <a:pt x="6978" y="0"/>
                    <a:pt x="4764" y="560"/>
                    <a:pt x="3098" y="1741"/>
                  </a:cubicBezTo>
                  <a:cubicBezTo>
                    <a:pt x="-2022" y="5347"/>
                    <a:pt x="-580" y="13527"/>
                    <a:pt x="5826" y="21600"/>
                  </a:cubicBezTo>
                  <a:cubicBezTo>
                    <a:pt x="5178" y="20339"/>
                    <a:pt x="-2883" y="5693"/>
                    <a:pt x="6911" y="2549"/>
                  </a:cubicBezTo>
                  <a:cubicBezTo>
                    <a:pt x="9695" y="1643"/>
                    <a:pt x="12132" y="1314"/>
                    <a:pt x="14223" y="1314"/>
                  </a:cubicBezTo>
                  <a:cubicBezTo>
                    <a:pt x="15967" y="1314"/>
                    <a:pt x="17476" y="1545"/>
                    <a:pt x="18717" y="1856"/>
                  </a:cubicBezTo>
                  <a:cubicBezTo>
                    <a:pt x="15441" y="648"/>
                    <a:pt x="12288" y="0"/>
                    <a:pt x="953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1" name="Google Shape;1412;p52"/>
            <p:cNvSpPr/>
            <p:nvPr/>
          </p:nvSpPr>
          <p:spPr>
            <a:xfrm>
              <a:off x="758198" y="1273558"/>
              <a:ext cx="343006" cy="1038065"/>
            </a:xfrm>
            <a:custGeom>
              <a:avLst/>
              <a:gdLst/>
              <a:ahLst/>
              <a:cxnLst>
                <a:cxn ang="0">
                  <a:pos x="wd2" y="hd2"/>
                </a:cxn>
                <a:cxn ang="5400000">
                  <a:pos x="wd2" y="hd2"/>
                </a:cxn>
                <a:cxn ang="10800000">
                  <a:pos x="wd2" y="hd2"/>
                </a:cxn>
                <a:cxn ang="16200000">
                  <a:pos x="wd2" y="hd2"/>
                </a:cxn>
              </a:cxnLst>
              <a:rect l="0" t="0" r="r" b="b"/>
              <a:pathLst>
                <a:path w="19783" h="21600" fill="norm" stroke="1" extrusionOk="0">
                  <a:moveTo>
                    <a:pt x="13476" y="0"/>
                  </a:moveTo>
                  <a:lnTo>
                    <a:pt x="9293" y="10673"/>
                  </a:lnTo>
                  <a:lnTo>
                    <a:pt x="11027" y="10383"/>
                  </a:lnTo>
                  <a:lnTo>
                    <a:pt x="11027" y="10521"/>
                  </a:lnTo>
                  <a:lnTo>
                    <a:pt x="8388" y="17989"/>
                  </a:lnTo>
                  <a:cubicBezTo>
                    <a:pt x="8388" y="17989"/>
                    <a:pt x="8253" y="17987"/>
                    <a:pt x="8014" y="17987"/>
                  </a:cubicBezTo>
                  <a:cubicBezTo>
                    <a:pt x="6549" y="17987"/>
                    <a:pt x="1267" y="18056"/>
                    <a:pt x="212" y="19035"/>
                  </a:cubicBezTo>
                  <a:cubicBezTo>
                    <a:pt x="-1652" y="20729"/>
                    <a:pt x="9353" y="21530"/>
                    <a:pt x="9743" y="21589"/>
                  </a:cubicBezTo>
                  <a:cubicBezTo>
                    <a:pt x="10138" y="21596"/>
                    <a:pt x="10537" y="21600"/>
                    <a:pt x="10932" y="21600"/>
                  </a:cubicBezTo>
                  <a:cubicBezTo>
                    <a:pt x="11792" y="21600"/>
                    <a:pt x="12651" y="21582"/>
                    <a:pt x="13506" y="21542"/>
                  </a:cubicBezTo>
                  <a:cubicBezTo>
                    <a:pt x="14086" y="21508"/>
                    <a:pt x="14665" y="21472"/>
                    <a:pt x="15215" y="21414"/>
                  </a:cubicBezTo>
                  <a:cubicBezTo>
                    <a:pt x="17659" y="21171"/>
                    <a:pt x="19368" y="20706"/>
                    <a:pt x="19593" y="20102"/>
                  </a:cubicBezTo>
                  <a:cubicBezTo>
                    <a:pt x="19948" y="19220"/>
                    <a:pt x="17114" y="18303"/>
                    <a:pt x="12926" y="17837"/>
                  </a:cubicBezTo>
                  <a:lnTo>
                    <a:pt x="12896" y="17837"/>
                  </a:lnTo>
                  <a:lnTo>
                    <a:pt x="19783" y="337"/>
                  </a:lnTo>
                  <a:lnTo>
                    <a:pt x="13476"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2" name="Google Shape;1413;p52"/>
            <p:cNvSpPr/>
            <p:nvPr/>
          </p:nvSpPr>
          <p:spPr>
            <a:xfrm>
              <a:off x="849913" y="2222033"/>
              <a:ext cx="54074" cy="52507"/>
            </a:xfrm>
            <a:custGeom>
              <a:avLst/>
              <a:gdLst/>
              <a:ahLst/>
              <a:cxnLst>
                <a:cxn ang="0">
                  <a:pos x="wd2" y="hd2"/>
                </a:cxn>
                <a:cxn ang="5400000">
                  <a:pos x="wd2" y="hd2"/>
                </a:cxn>
                <a:cxn ang="10800000">
                  <a:pos x="wd2" y="hd2"/>
                </a:cxn>
                <a:cxn ang="16200000">
                  <a:pos x="wd2" y="hd2"/>
                </a:cxn>
              </a:cxnLst>
              <a:rect l="0" t="0" r="r" b="b"/>
              <a:pathLst>
                <a:path w="19039" h="21600" fill="norm" stroke="1" extrusionOk="0">
                  <a:moveTo>
                    <a:pt x="7782" y="0"/>
                  </a:moveTo>
                  <a:cubicBezTo>
                    <a:pt x="5371" y="0"/>
                    <a:pt x="3114" y="1034"/>
                    <a:pt x="1619" y="3101"/>
                  </a:cubicBezTo>
                  <a:cubicBezTo>
                    <a:pt x="-1310" y="7485"/>
                    <a:pt x="-151" y="14115"/>
                    <a:pt x="4182" y="18499"/>
                  </a:cubicBezTo>
                  <a:cubicBezTo>
                    <a:pt x="6348" y="20566"/>
                    <a:pt x="8910" y="21600"/>
                    <a:pt x="11290" y="21600"/>
                  </a:cubicBezTo>
                  <a:cubicBezTo>
                    <a:pt x="13670" y="21600"/>
                    <a:pt x="15866" y="20566"/>
                    <a:pt x="17361" y="18499"/>
                  </a:cubicBezTo>
                  <a:cubicBezTo>
                    <a:pt x="20290" y="14115"/>
                    <a:pt x="19314" y="7485"/>
                    <a:pt x="14982" y="3101"/>
                  </a:cubicBezTo>
                  <a:cubicBezTo>
                    <a:pt x="12846" y="1034"/>
                    <a:pt x="10222" y="0"/>
                    <a:pt x="778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3" name="Google Shape;1414;p52"/>
            <p:cNvSpPr/>
            <p:nvPr/>
          </p:nvSpPr>
          <p:spPr>
            <a:xfrm>
              <a:off x="730725" y="1766554"/>
              <a:ext cx="297433" cy="543942"/>
            </a:xfrm>
            <a:custGeom>
              <a:avLst/>
              <a:gdLst/>
              <a:ahLst/>
              <a:cxnLst>
                <a:cxn ang="0">
                  <a:pos x="wd2" y="hd2"/>
                </a:cxn>
                <a:cxn ang="5400000">
                  <a:pos x="wd2" y="hd2"/>
                </a:cxn>
                <a:cxn ang="10800000">
                  <a:pos x="wd2" y="hd2"/>
                </a:cxn>
                <a:cxn ang="16200000">
                  <a:pos x="wd2" y="hd2"/>
                </a:cxn>
              </a:cxnLst>
              <a:rect l="0" t="0" r="r" b="b"/>
              <a:pathLst>
                <a:path w="21117" h="21600" fill="norm" stroke="1" extrusionOk="0">
                  <a:moveTo>
                    <a:pt x="16866" y="0"/>
                  </a:moveTo>
                  <a:cubicBezTo>
                    <a:pt x="14885" y="0"/>
                    <a:pt x="13390" y="791"/>
                    <a:pt x="13390" y="791"/>
                  </a:cubicBezTo>
                  <a:lnTo>
                    <a:pt x="10099" y="13821"/>
                  </a:lnTo>
                  <a:cubicBezTo>
                    <a:pt x="4672" y="13890"/>
                    <a:pt x="428" y="15018"/>
                    <a:pt x="34" y="16704"/>
                  </a:cubicBezTo>
                  <a:cubicBezTo>
                    <a:pt x="-483" y="18786"/>
                    <a:pt x="4906" y="20936"/>
                    <a:pt x="12116" y="21511"/>
                  </a:cubicBezTo>
                  <a:cubicBezTo>
                    <a:pt x="12756" y="21555"/>
                    <a:pt x="13347" y="21579"/>
                    <a:pt x="13981" y="21600"/>
                  </a:cubicBezTo>
                  <a:cubicBezTo>
                    <a:pt x="13624" y="21535"/>
                    <a:pt x="7084" y="20736"/>
                    <a:pt x="3799" y="19209"/>
                  </a:cubicBezTo>
                  <a:cubicBezTo>
                    <a:pt x="4156" y="19260"/>
                    <a:pt x="4488" y="19302"/>
                    <a:pt x="4839" y="19302"/>
                  </a:cubicBezTo>
                  <a:cubicBezTo>
                    <a:pt x="4912" y="19302"/>
                    <a:pt x="4986" y="19298"/>
                    <a:pt x="5066" y="19295"/>
                  </a:cubicBezTo>
                  <a:cubicBezTo>
                    <a:pt x="7047" y="19274"/>
                    <a:pt x="8591" y="18497"/>
                    <a:pt x="8511" y="17568"/>
                  </a:cubicBezTo>
                  <a:cubicBezTo>
                    <a:pt x="8474" y="16663"/>
                    <a:pt x="6943" y="15971"/>
                    <a:pt x="5042" y="15971"/>
                  </a:cubicBezTo>
                  <a:cubicBezTo>
                    <a:pt x="4986" y="15971"/>
                    <a:pt x="4925" y="15971"/>
                    <a:pt x="4869" y="15971"/>
                  </a:cubicBezTo>
                  <a:cubicBezTo>
                    <a:pt x="3996" y="15971"/>
                    <a:pt x="3165" y="16150"/>
                    <a:pt x="2488" y="16436"/>
                  </a:cubicBezTo>
                  <a:cubicBezTo>
                    <a:pt x="4291" y="14829"/>
                    <a:pt x="10419" y="14729"/>
                    <a:pt x="11938" y="14729"/>
                  </a:cubicBezTo>
                  <a:cubicBezTo>
                    <a:pt x="12153" y="14729"/>
                    <a:pt x="12276" y="14729"/>
                    <a:pt x="12276" y="14729"/>
                  </a:cubicBezTo>
                  <a:lnTo>
                    <a:pt x="14811" y="3626"/>
                  </a:lnTo>
                  <a:lnTo>
                    <a:pt x="14971" y="3007"/>
                  </a:lnTo>
                  <a:cubicBezTo>
                    <a:pt x="15482" y="1596"/>
                    <a:pt x="17340" y="1283"/>
                    <a:pt x="18878" y="1283"/>
                  </a:cubicBezTo>
                  <a:cubicBezTo>
                    <a:pt x="20096" y="1283"/>
                    <a:pt x="21117" y="1476"/>
                    <a:pt x="21117" y="1476"/>
                  </a:cubicBezTo>
                  <a:cubicBezTo>
                    <a:pt x="19684" y="344"/>
                    <a:pt x="18170" y="0"/>
                    <a:pt x="1686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4" name="Google Shape;1415;p52"/>
            <p:cNvSpPr/>
            <p:nvPr/>
          </p:nvSpPr>
          <p:spPr>
            <a:xfrm>
              <a:off x="982926" y="2130279"/>
              <a:ext cx="115509" cy="172420"/>
            </a:xfrm>
            <a:custGeom>
              <a:avLst/>
              <a:gdLst/>
              <a:ahLst/>
              <a:cxnLst>
                <a:cxn ang="0">
                  <a:pos x="wd2" y="hd2"/>
                </a:cxn>
                <a:cxn ang="5400000">
                  <a:pos x="wd2" y="hd2"/>
                </a:cxn>
                <a:cxn ang="10800000">
                  <a:pos x="wd2" y="hd2"/>
                </a:cxn>
                <a:cxn ang="16200000">
                  <a:pos x="wd2" y="hd2"/>
                </a:cxn>
              </a:cxnLst>
              <a:rect l="0" t="0" r="r" b="b"/>
              <a:pathLst>
                <a:path w="20136" h="21600" fill="norm" stroke="1" extrusionOk="0">
                  <a:moveTo>
                    <a:pt x="0" y="0"/>
                  </a:moveTo>
                  <a:cubicBezTo>
                    <a:pt x="1646" y="630"/>
                    <a:pt x="21600" y="7620"/>
                    <a:pt x="16147" y="15033"/>
                  </a:cubicBezTo>
                  <a:cubicBezTo>
                    <a:pt x="13428" y="18876"/>
                    <a:pt x="9818" y="20764"/>
                    <a:pt x="6903" y="21600"/>
                  </a:cubicBezTo>
                  <a:cubicBezTo>
                    <a:pt x="14304" y="20135"/>
                    <a:pt x="19364" y="17269"/>
                    <a:pt x="20044" y="13633"/>
                  </a:cubicBezTo>
                  <a:cubicBezTo>
                    <a:pt x="21117" y="8314"/>
                    <a:pt x="12643" y="2866"/>
                    <a:pt x="0"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5" name="Google Shape;1416;p52"/>
            <p:cNvSpPr/>
            <p:nvPr/>
          </p:nvSpPr>
          <p:spPr>
            <a:xfrm>
              <a:off x="1192792" y="1499608"/>
              <a:ext cx="415300" cy="603120"/>
            </a:xfrm>
            <a:custGeom>
              <a:avLst/>
              <a:gdLst/>
              <a:ahLst/>
              <a:cxnLst>
                <a:cxn ang="0">
                  <a:pos x="wd2" y="hd2"/>
                </a:cxn>
                <a:cxn ang="5400000">
                  <a:pos x="wd2" y="hd2"/>
                </a:cxn>
                <a:cxn ang="10800000">
                  <a:pos x="wd2" y="hd2"/>
                </a:cxn>
                <a:cxn ang="16200000">
                  <a:pos x="wd2" y="hd2"/>
                </a:cxn>
              </a:cxnLst>
              <a:rect l="0" t="0" r="r" b="b"/>
              <a:pathLst>
                <a:path w="21345" h="21600" fill="norm" stroke="1" extrusionOk="0">
                  <a:moveTo>
                    <a:pt x="3100" y="0"/>
                  </a:moveTo>
                  <a:lnTo>
                    <a:pt x="0" y="1161"/>
                  </a:lnTo>
                  <a:lnTo>
                    <a:pt x="7887" y="11394"/>
                  </a:lnTo>
                  <a:lnTo>
                    <a:pt x="8377" y="10733"/>
                  </a:lnTo>
                  <a:lnTo>
                    <a:pt x="8520" y="10854"/>
                  </a:lnTo>
                  <a:lnTo>
                    <a:pt x="14171" y="17948"/>
                  </a:lnTo>
                  <a:cubicBezTo>
                    <a:pt x="14171" y="17948"/>
                    <a:pt x="10956" y="19468"/>
                    <a:pt x="11446" y="20728"/>
                  </a:cubicBezTo>
                  <a:cubicBezTo>
                    <a:pt x="11691" y="21380"/>
                    <a:pt x="12510" y="21600"/>
                    <a:pt x="13499" y="21600"/>
                  </a:cubicBezTo>
                  <a:cubicBezTo>
                    <a:pt x="15401" y="21600"/>
                    <a:pt x="17921" y="20787"/>
                    <a:pt x="18073" y="20747"/>
                  </a:cubicBezTo>
                  <a:cubicBezTo>
                    <a:pt x="18674" y="20486"/>
                    <a:pt x="19222" y="20188"/>
                    <a:pt x="19734" y="19847"/>
                  </a:cubicBezTo>
                  <a:cubicBezTo>
                    <a:pt x="19966" y="19689"/>
                    <a:pt x="20197" y="19509"/>
                    <a:pt x="20398" y="19347"/>
                  </a:cubicBezTo>
                  <a:cubicBezTo>
                    <a:pt x="21257" y="18568"/>
                    <a:pt x="21600" y="17768"/>
                    <a:pt x="21141" y="17188"/>
                  </a:cubicBezTo>
                  <a:cubicBezTo>
                    <a:pt x="20745" y="16685"/>
                    <a:pt x="19827" y="16424"/>
                    <a:pt x="18656" y="16424"/>
                  </a:cubicBezTo>
                  <a:cubicBezTo>
                    <a:pt x="17877" y="16424"/>
                    <a:pt x="16991" y="16539"/>
                    <a:pt x="16064" y="16769"/>
                  </a:cubicBezTo>
                  <a:lnTo>
                    <a:pt x="310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6" name="Google Shape;1417;p52"/>
            <p:cNvSpPr/>
            <p:nvPr/>
          </p:nvSpPr>
          <p:spPr>
            <a:xfrm>
              <a:off x="1483394" y="2050741"/>
              <a:ext cx="30924" cy="30499"/>
            </a:xfrm>
            <a:custGeom>
              <a:avLst/>
              <a:gdLst/>
              <a:ahLst/>
              <a:cxnLst>
                <a:cxn ang="0">
                  <a:pos x="wd2" y="hd2"/>
                </a:cxn>
                <a:cxn ang="5400000">
                  <a:pos x="wd2" y="hd2"/>
                </a:cxn>
                <a:cxn ang="10800000">
                  <a:pos x="wd2" y="hd2"/>
                </a:cxn>
                <a:cxn ang="16200000">
                  <a:pos x="wd2" y="hd2"/>
                </a:cxn>
              </a:cxnLst>
              <a:rect l="0" t="0" r="r" b="b"/>
              <a:pathLst>
                <a:path w="18575" h="21600" fill="norm" stroke="1" extrusionOk="0">
                  <a:moveTo>
                    <a:pt x="9226" y="0"/>
                  </a:moveTo>
                  <a:cubicBezTo>
                    <a:pt x="7404" y="0"/>
                    <a:pt x="5478" y="675"/>
                    <a:pt x="3813" y="2148"/>
                  </a:cubicBezTo>
                  <a:cubicBezTo>
                    <a:pt x="-2589" y="7670"/>
                    <a:pt x="-559" y="19575"/>
                    <a:pt x="7144" y="21539"/>
                  </a:cubicBezTo>
                  <a:cubicBezTo>
                    <a:pt x="7560" y="21600"/>
                    <a:pt x="7977" y="21600"/>
                    <a:pt x="8393" y="21600"/>
                  </a:cubicBezTo>
                  <a:cubicBezTo>
                    <a:pt x="13286" y="21600"/>
                    <a:pt x="17606" y="17489"/>
                    <a:pt x="18543" y="11659"/>
                  </a:cubicBezTo>
                  <a:cubicBezTo>
                    <a:pt x="19011" y="4970"/>
                    <a:pt x="14327" y="0"/>
                    <a:pt x="922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7" name="Google Shape;1418;p52"/>
            <p:cNvSpPr/>
            <p:nvPr/>
          </p:nvSpPr>
          <p:spPr>
            <a:xfrm>
              <a:off x="1346249" y="1782236"/>
              <a:ext cx="198170" cy="3285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411" y="0"/>
                  </a:moveTo>
                  <a:cubicBezTo>
                    <a:pt x="661" y="0"/>
                    <a:pt x="0" y="2335"/>
                    <a:pt x="0" y="2335"/>
                  </a:cubicBezTo>
                  <a:lnTo>
                    <a:pt x="10710" y="14332"/>
                  </a:lnTo>
                  <a:cubicBezTo>
                    <a:pt x="6574" y="16240"/>
                    <a:pt x="4439" y="18621"/>
                    <a:pt x="5846" y="20199"/>
                  </a:cubicBezTo>
                  <a:cubicBezTo>
                    <a:pt x="6677" y="21133"/>
                    <a:pt x="8623" y="21600"/>
                    <a:pt x="11116" y="21600"/>
                  </a:cubicBezTo>
                  <a:cubicBezTo>
                    <a:pt x="13723" y="21600"/>
                    <a:pt x="16934" y="21087"/>
                    <a:pt x="20079" y="20056"/>
                  </a:cubicBezTo>
                  <a:cubicBezTo>
                    <a:pt x="20627" y="19868"/>
                    <a:pt x="21109" y="19686"/>
                    <a:pt x="21600" y="19504"/>
                  </a:cubicBezTo>
                  <a:cubicBezTo>
                    <a:pt x="21307" y="19572"/>
                    <a:pt x="15792" y="21013"/>
                    <a:pt x="11749" y="21013"/>
                  </a:cubicBezTo>
                  <a:cubicBezTo>
                    <a:pt x="11598" y="21013"/>
                    <a:pt x="11456" y="21013"/>
                    <a:pt x="11315" y="21008"/>
                  </a:cubicBezTo>
                  <a:cubicBezTo>
                    <a:pt x="11683" y="20899"/>
                    <a:pt x="12051" y="20785"/>
                    <a:pt x="12410" y="20643"/>
                  </a:cubicBezTo>
                  <a:cubicBezTo>
                    <a:pt x="13874" y="19942"/>
                    <a:pt x="14299" y="18769"/>
                    <a:pt x="13326" y="18000"/>
                  </a:cubicBezTo>
                  <a:cubicBezTo>
                    <a:pt x="12816" y="17618"/>
                    <a:pt x="12033" y="17425"/>
                    <a:pt x="11183" y="17425"/>
                  </a:cubicBezTo>
                  <a:cubicBezTo>
                    <a:pt x="10399" y="17425"/>
                    <a:pt x="9558" y="17590"/>
                    <a:pt x="8821" y="17926"/>
                  </a:cubicBezTo>
                  <a:cubicBezTo>
                    <a:pt x="8151" y="18222"/>
                    <a:pt x="7726" y="18661"/>
                    <a:pt x="7480" y="19139"/>
                  </a:cubicBezTo>
                  <a:cubicBezTo>
                    <a:pt x="7244" y="16901"/>
                    <a:pt x="13326" y="14366"/>
                    <a:pt x="13326" y="14366"/>
                  </a:cubicBezTo>
                  <a:lnTo>
                    <a:pt x="3957" y="4204"/>
                  </a:lnTo>
                  <a:lnTo>
                    <a:pt x="3466" y="3651"/>
                  </a:lnTo>
                  <a:cubicBezTo>
                    <a:pt x="1643" y="1196"/>
                    <a:pt x="6696" y="239"/>
                    <a:pt x="6696" y="239"/>
                  </a:cubicBezTo>
                  <a:cubicBezTo>
                    <a:pt x="5827" y="68"/>
                    <a:pt x="5072" y="0"/>
                    <a:pt x="441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8" name="Google Shape;1419;p52"/>
            <p:cNvSpPr/>
            <p:nvPr/>
          </p:nvSpPr>
          <p:spPr>
            <a:xfrm>
              <a:off x="1505858" y="1958380"/>
              <a:ext cx="102335" cy="81445"/>
            </a:xfrm>
            <a:custGeom>
              <a:avLst/>
              <a:gdLst/>
              <a:ahLst/>
              <a:cxnLst>
                <a:cxn ang="0">
                  <a:pos x="wd2" y="hd2"/>
                </a:cxn>
                <a:cxn ang="5400000">
                  <a:pos x="wd2" y="hd2"/>
                </a:cxn>
                <a:cxn ang="10800000">
                  <a:pos x="wd2" y="hd2"/>
                </a:cxn>
                <a:cxn ang="16200000">
                  <a:pos x="wd2" y="hd2"/>
                </a:cxn>
              </a:cxnLst>
              <a:rect l="0" t="0" r="r" b="b"/>
              <a:pathLst>
                <a:path w="20622" h="21600" fill="norm" stroke="1" extrusionOk="0">
                  <a:moveTo>
                    <a:pt x="10075" y="0"/>
                  </a:moveTo>
                  <a:cubicBezTo>
                    <a:pt x="7054" y="0"/>
                    <a:pt x="3597" y="781"/>
                    <a:pt x="0" y="2367"/>
                  </a:cubicBezTo>
                  <a:cubicBezTo>
                    <a:pt x="576" y="2229"/>
                    <a:pt x="3632" y="1517"/>
                    <a:pt x="7089" y="1517"/>
                  </a:cubicBezTo>
                  <a:cubicBezTo>
                    <a:pt x="11961" y="1517"/>
                    <a:pt x="17619" y="2918"/>
                    <a:pt x="18335" y="9329"/>
                  </a:cubicBezTo>
                  <a:cubicBezTo>
                    <a:pt x="19016" y="13466"/>
                    <a:pt x="18457" y="17763"/>
                    <a:pt x="16885" y="21600"/>
                  </a:cubicBezTo>
                  <a:cubicBezTo>
                    <a:pt x="20360" y="15832"/>
                    <a:pt x="21600" y="9904"/>
                    <a:pt x="19801" y="5607"/>
                  </a:cubicBezTo>
                  <a:cubicBezTo>
                    <a:pt x="18300" y="1861"/>
                    <a:pt x="14703" y="0"/>
                    <a:pt x="10075"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59" name="Google Shape;1420;p52"/>
            <p:cNvSpPr/>
            <p:nvPr/>
          </p:nvSpPr>
          <p:spPr>
            <a:xfrm>
              <a:off x="1510364" y="1094468"/>
              <a:ext cx="648685" cy="233156"/>
            </a:xfrm>
            <a:custGeom>
              <a:avLst/>
              <a:gdLst/>
              <a:ahLst/>
              <a:cxnLst>
                <a:cxn ang="0">
                  <a:pos x="wd2" y="hd2"/>
                </a:cxn>
                <a:cxn ang="5400000">
                  <a:pos x="wd2" y="hd2"/>
                </a:cxn>
                <a:cxn ang="10800000">
                  <a:pos x="wd2" y="hd2"/>
                </a:cxn>
                <a:cxn ang="16200000">
                  <a:pos x="wd2" y="hd2"/>
                </a:cxn>
              </a:cxnLst>
              <a:rect l="0" t="0" r="r" b="b"/>
              <a:pathLst>
                <a:path w="21586" h="21600" fill="norm" stroke="1" extrusionOk="0">
                  <a:moveTo>
                    <a:pt x="389" y="0"/>
                  </a:moveTo>
                  <a:lnTo>
                    <a:pt x="0" y="6301"/>
                  </a:lnTo>
                  <a:lnTo>
                    <a:pt x="10623" y="11478"/>
                  </a:lnTo>
                  <a:lnTo>
                    <a:pt x="10346" y="9720"/>
                  </a:lnTo>
                  <a:lnTo>
                    <a:pt x="10476" y="9720"/>
                  </a:lnTo>
                  <a:lnTo>
                    <a:pt x="17924" y="13027"/>
                  </a:lnTo>
                  <a:cubicBezTo>
                    <a:pt x="17924" y="13027"/>
                    <a:pt x="17756" y="20003"/>
                    <a:pt x="18869" y="21351"/>
                  </a:cubicBezTo>
                  <a:cubicBezTo>
                    <a:pt x="19014" y="21520"/>
                    <a:pt x="19149" y="21600"/>
                    <a:pt x="19282" y="21600"/>
                  </a:cubicBezTo>
                  <a:cubicBezTo>
                    <a:pt x="20712" y="21600"/>
                    <a:pt x="21493" y="12369"/>
                    <a:pt x="21545" y="11992"/>
                  </a:cubicBezTo>
                  <a:cubicBezTo>
                    <a:pt x="21600" y="10748"/>
                    <a:pt x="21600" y="9456"/>
                    <a:pt x="21545" y="8219"/>
                  </a:cubicBezTo>
                  <a:cubicBezTo>
                    <a:pt x="21525" y="7649"/>
                    <a:pt x="21490" y="7031"/>
                    <a:pt x="21433" y="6510"/>
                  </a:cubicBezTo>
                  <a:cubicBezTo>
                    <a:pt x="21228" y="4029"/>
                    <a:pt x="20764" y="2272"/>
                    <a:pt x="20170" y="1959"/>
                  </a:cubicBezTo>
                  <a:cubicBezTo>
                    <a:pt x="20112" y="1934"/>
                    <a:pt x="20054" y="1918"/>
                    <a:pt x="19994" y="1918"/>
                  </a:cubicBezTo>
                  <a:cubicBezTo>
                    <a:pt x="19172" y="1918"/>
                    <a:pt x="18316" y="4567"/>
                    <a:pt x="17831" y="8420"/>
                  </a:cubicBezTo>
                  <a:lnTo>
                    <a:pt x="389"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0" name="Google Shape;1421;p52"/>
            <p:cNvSpPr/>
            <p:nvPr/>
          </p:nvSpPr>
          <p:spPr>
            <a:xfrm>
              <a:off x="2104246" y="1236561"/>
              <a:ext cx="29989" cy="31019"/>
            </a:xfrm>
            <a:custGeom>
              <a:avLst/>
              <a:gdLst/>
              <a:ahLst/>
              <a:cxnLst>
                <a:cxn ang="0">
                  <a:pos x="wd2" y="hd2"/>
                </a:cxn>
                <a:cxn ang="5400000">
                  <a:pos x="wd2" y="hd2"/>
                </a:cxn>
                <a:cxn ang="10800000">
                  <a:pos x="wd2" y="hd2"/>
                </a:cxn>
                <a:cxn ang="16200000">
                  <a:pos x="wd2" y="hd2"/>
                </a:cxn>
              </a:cxnLst>
              <a:rect l="0" t="0" r="r" b="b"/>
              <a:pathLst>
                <a:path w="20095" h="21600" fill="norm" stroke="1" extrusionOk="0">
                  <a:moveTo>
                    <a:pt x="10232" y="0"/>
                  </a:moveTo>
                  <a:cubicBezTo>
                    <a:pt x="5064" y="0"/>
                    <a:pt x="245" y="4223"/>
                    <a:pt x="12" y="10619"/>
                  </a:cubicBezTo>
                  <a:cubicBezTo>
                    <a:pt x="-278" y="17015"/>
                    <a:pt x="4774" y="21600"/>
                    <a:pt x="10290" y="21600"/>
                  </a:cubicBezTo>
                  <a:cubicBezTo>
                    <a:pt x="12496" y="21600"/>
                    <a:pt x="14761" y="20816"/>
                    <a:pt x="16793" y="19187"/>
                  </a:cubicBezTo>
                  <a:cubicBezTo>
                    <a:pt x="20916" y="14903"/>
                    <a:pt x="21322" y="7482"/>
                    <a:pt x="17199" y="2836"/>
                  </a:cubicBezTo>
                  <a:cubicBezTo>
                    <a:pt x="15051" y="905"/>
                    <a:pt x="12612" y="0"/>
                    <a:pt x="1023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1" name="Google Shape;1422;p52"/>
            <p:cNvSpPr/>
            <p:nvPr/>
          </p:nvSpPr>
          <p:spPr>
            <a:xfrm>
              <a:off x="1818242" y="1150266"/>
              <a:ext cx="339572" cy="194600"/>
            </a:xfrm>
            <a:custGeom>
              <a:avLst/>
              <a:gdLst/>
              <a:ahLst/>
              <a:cxnLst>
                <a:cxn ang="0">
                  <a:pos x="wd2" y="hd2"/>
                </a:cxn>
                <a:cxn ang="5400000">
                  <a:pos x="wd2" y="hd2"/>
                </a:cxn>
                <a:cxn ang="10800000">
                  <a:pos x="wd2" y="hd2"/>
                </a:cxn>
                <a:cxn ang="16200000">
                  <a:pos x="wd2" y="hd2"/>
                </a:cxn>
              </a:cxnLst>
              <a:rect l="0" t="0" r="r" b="b"/>
              <a:pathLst>
                <a:path w="20309" h="21600" fill="norm" stroke="1" extrusionOk="0">
                  <a:moveTo>
                    <a:pt x="1482" y="0"/>
                  </a:moveTo>
                  <a:cubicBezTo>
                    <a:pt x="-1291" y="3404"/>
                    <a:pt x="678" y="7559"/>
                    <a:pt x="678" y="7559"/>
                  </a:cubicBezTo>
                  <a:lnTo>
                    <a:pt x="12898" y="11521"/>
                  </a:lnTo>
                  <a:cubicBezTo>
                    <a:pt x="12862" y="16849"/>
                    <a:pt x="13867" y="20994"/>
                    <a:pt x="15432" y="21552"/>
                  </a:cubicBezTo>
                  <a:cubicBezTo>
                    <a:pt x="15541" y="21590"/>
                    <a:pt x="15650" y="21600"/>
                    <a:pt x="15754" y="21600"/>
                  </a:cubicBezTo>
                  <a:cubicBezTo>
                    <a:pt x="17630" y="21600"/>
                    <a:pt x="19542" y="16589"/>
                    <a:pt x="20174" y="9973"/>
                  </a:cubicBezTo>
                  <a:cubicBezTo>
                    <a:pt x="20242" y="9348"/>
                    <a:pt x="20273" y="8790"/>
                    <a:pt x="20309" y="8175"/>
                  </a:cubicBezTo>
                  <a:cubicBezTo>
                    <a:pt x="20242" y="8550"/>
                    <a:pt x="19376" y="14868"/>
                    <a:pt x="17873" y="17965"/>
                  </a:cubicBezTo>
                  <a:cubicBezTo>
                    <a:pt x="17941" y="17590"/>
                    <a:pt x="17972" y="17157"/>
                    <a:pt x="17972" y="16782"/>
                  </a:cubicBezTo>
                  <a:cubicBezTo>
                    <a:pt x="17972" y="14801"/>
                    <a:pt x="17272" y="13252"/>
                    <a:pt x="16402" y="13252"/>
                  </a:cubicBezTo>
                  <a:cubicBezTo>
                    <a:pt x="15536" y="13252"/>
                    <a:pt x="14836" y="14801"/>
                    <a:pt x="14836" y="16782"/>
                  </a:cubicBezTo>
                  <a:cubicBezTo>
                    <a:pt x="14836" y="17590"/>
                    <a:pt x="14966" y="18398"/>
                    <a:pt x="15235" y="19080"/>
                  </a:cubicBezTo>
                  <a:cubicBezTo>
                    <a:pt x="13530" y="16974"/>
                    <a:pt x="13800" y="9415"/>
                    <a:pt x="13800" y="9415"/>
                  </a:cubicBezTo>
                  <a:lnTo>
                    <a:pt x="3383" y="6318"/>
                  </a:lnTo>
                  <a:lnTo>
                    <a:pt x="2819" y="6126"/>
                  </a:lnTo>
                  <a:cubicBezTo>
                    <a:pt x="445" y="5078"/>
                    <a:pt x="1482" y="0"/>
                    <a:pt x="148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2" name="Google Shape;1423;p52"/>
            <p:cNvSpPr/>
            <p:nvPr/>
          </p:nvSpPr>
          <p:spPr>
            <a:xfrm>
              <a:off x="2046208" y="1115175"/>
              <a:ext cx="108227" cy="701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70" y="0"/>
                  </a:moveTo>
                  <a:cubicBezTo>
                    <a:pt x="8042" y="0"/>
                    <a:pt x="2905" y="8800"/>
                    <a:pt x="0" y="21600"/>
                  </a:cubicBezTo>
                  <a:cubicBezTo>
                    <a:pt x="484" y="20107"/>
                    <a:pt x="6260" y="3333"/>
                    <a:pt x="12555" y="3333"/>
                  </a:cubicBezTo>
                  <a:cubicBezTo>
                    <a:pt x="13455" y="3333"/>
                    <a:pt x="14354" y="3680"/>
                    <a:pt x="15253" y="4427"/>
                  </a:cubicBezTo>
                  <a:cubicBezTo>
                    <a:pt x="18159" y="6667"/>
                    <a:pt x="20372" y="10453"/>
                    <a:pt x="21600" y="15093"/>
                  </a:cubicBezTo>
                  <a:cubicBezTo>
                    <a:pt x="20372" y="6853"/>
                    <a:pt x="17588" y="1173"/>
                    <a:pt x="14025" y="133"/>
                  </a:cubicBezTo>
                  <a:cubicBezTo>
                    <a:pt x="13679" y="53"/>
                    <a:pt x="13334" y="0"/>
                    <a:pt x="12970"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3" name="Google Shape;1424;p52"/>
            <p:cNvSpPr/>
            <p:nvPr/>
          </p:nvSpPr>
          <p:spPr>
            <a:xfrm>
              <a:off x="98210" y="573400"/>
              <a:ext cx="783683" cy="474715"/>
            </a:xfrm>
            <a:custGeom>
              <a:avLst/>
              <a:gdLst/>
              <a:ahLst/>
              <a:cxnLst>
                <a:cxn ang="0">
                  <a:pos x="wd2" y="hd2"/>
                </a:cxn>
                <a:cxn ang="5400000">
                  <a:pos x="wd2" y="hd2"/>
                </a:cxn>
                <a:cxn ang="10800000">
                  <a:pos x="wd2" y="hd2"/>
                </a:cxn>
                <a:cxn ang="16200000">
                  <a:pos x="wd2" y="hd2"/>
                </a:cxn>
              </a:cxnLst>
              <a:rect l="0" t="0" r="r" b="b"/>
              <a:pathLst>
                <a:path w="21586" h="21600" fill="norm" stroke="1" extrusionOk="0">
                  <a:moveTo>
                    <a:pt x="3430" y="0"/>
                  </a:moveTo>
                  <a:cubicBezTo>
                    <a:pt x="2058" y="0"/>
                    <a:pt x="542" y="4565"/>
                    <a:pt x="463" y="4762"/>
                  </a:cubicBezTo>
                  <a:cubicBezTo>
                    <a:pt x="277" y="5500"/>
                    <a:pt x="155" y="6237"/>
                    <a:pt x="79" y="7025"/>
                  </a:cubicBezTo>
                  <a:cubicBezTo>
                    <a:pt x="31" y="7380"/>
                    <a:pt x="17" y="7735"/>
                    <a:pt x="0" y="8090"/>
                  </a:cubicBezTo>
                  <a:cubicBezTo>
                    <a:pt x="-14" y="9690"/>
                    <a:pt x="263" y="10936"/>
                    <a:pt x="831" y="11366"/>
                  </a:cubicBezTo>
                  <a:cubicBezTo>
                    <a:pt x="988" y="11488"/>
                    <a:pt x="1158" y="11547"/>
                    <a:pt x="1337" y="11547"/>
                  </a:cubicBezTo>
                  <a:cubicBezTo>
                    <a:pt x="2122" y="11547"/>
                    <a:pt x="3082" y="10416"/>
                    <a:pt x="3845" y="8575"/>
                  </a:cubicBezTo>
                  <a:lnTo>
                    <a:pt x="20541" y="21600"/>
                  </a:lnTo>
                  <a:lnTo>
                    <a:pt x="21586" y="17993"/>
                  </a:lnTo>
                  <a:lnTo>
                    <a:pt x="11392" y="10073"/>
                  </a:lnTo>
                  <a:lnTo>
                    <a:pt x="11502" y="11240"/>
                  </a:lnTo>
                  <a:lnTo>
                    <a:pt x="11364" y="11188"/>
                  </a:lnTo>
                  <a:lnTo>
                    <a:pt x="4199" y="5779"/>
                  </a:lnTo>
                  <a:cubicBezTo>
                    <a:pt x="4199" y="5779"/>
                    <a:pt x="5060" y="1691"/>
                    <a:pt x="4074" y="394"/>
                  </a:cubicBezTo>
                  <a:cubicBezTo>
                    <a:pt x="3869" y="122"/>
                    <a:pt x="3650" y="0"/>
                    <a:pt x="343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4" name="Google Shape;1425;p52"/>
            <p:cNvSpPr/>
            <p:nvPr/>
          </p:nvSpPr>
          <p:spPr>
            <a:xfrm>
              <a:off x="152106" y="636995"/>
              <a:ext cx="38050" cy="38990"/>
            </a:xfrm>
            <a:custGeom>
              <a:avLst/>
              <a:gdLst/>
              <a:ahLst/>
              <a:cxnLst>
                <a:cxn ang="0">
                  <a:pos x="wd2" y="hd2"/>
                </a:cxn>
                <a:cxn ang="5400000">
                  <a:pos x="wd2" y="hd2"/>
                </a:cxn>
                <a:cxn ang="10800000">
                  <a:pos x="wd2" y="hd2"/>
                </a:cxn>
                <a:cxn ang="16200000">
                  <a:pos x="wd2" y="hd2"/>
                </a:cxn>
              </a:cxnLst>
              <a:rect l="0" t="0" r="r" b="b"/>
              <a:pathLst>
                <a:path w="18525" h="21600" fill="norm" stroke="1" extrusionOk="0">
                  <a:moveTo>
                    <a:pt x="8827" y="0"/>
                  </a:moveTo>
                  <a:cubicBezTo>
                    <a:pt x="7688" y="0"/>
                    <a:pt x="6506" y="288"/>
                    <a:pt x="5325" y="816"/>
                  </a:cubicBezTo>
                  <a:cubicBezTo>
                    <a:pt x="431" y="3888"/>
                    <a:pt x="-1467" y="11040"/>
                    <a:pt x="1233" y="16608"/>
                  </a:cubicBezTo>
                  <a:cubicBezTo>
                    <a:pt x="3131" y="19968"/>
                    <a:pt x="6169" y="21600"/>
                    <a:pt x="9122" y="21600"/>
                  </a:cubicBezTo>
                  <a:cubicBezTo>
                    <a:pt x="12961" y="21600"/>
                    <a:pt x="16716" y="18960"/>
                    <a:pt x="18066" y="14112"/>
                  </a:cubicBezTo>
                  <a:cubicBezTo>
                    <a:pt x="20133" y="6864"/>
                    <a:pt x="14902" y="0"/>
                    <a:pt x="8827"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5" name="Google Shape;1426;p52"/>
            <p:cNvSpPr/>
            <p:nvPr/>
          </p:nvSpPr>
          <p:spPr>
            <a:xfrm>
              <a:off x="115559" y="554165"/>
              <a:ext cx="402670" cy="318152"/>
            </a:xfrm>
            <a:custGeom>
              <a:avLst/>
              <a:gdLst/>
              <a:ahLst/>
              <a:cxnLst>
                <a:cxn ang="0">
                  <a:pos x="wd2" y="hd2"/>
                </a:cxn>
                <a:cxn ang="5400000">
                  <a:pos x="wd2" y="hd2"/>
                </a:cxn>
                <a:cxn ang="10800000">
                  <a:pos x="wd2" y="hd2"/>
                </a:cxn>
                <a:cxn ang="16200000">
                  <a:pos x="wd2" y="hd2"/>
                </a:cxn>
              </a:cxnLst>
              <a:rect l="0" t="0" r="r" b="b"/>
              <a:pathLst>
                <a:path w="20477" h="21600" fill="norm" stroke="1" extrusionOk="0">
                  <a:moveTo>
                    <a:pt x="6151" y="0"/>
                  </a:moveTo>
                  <a:cubicBezTo>
                    <a:pt x="4283" y="0"/>
                    <a:pt x="1899" y="2859"/>
                    <a:pt x="397" y="7088"/>
                  </a:cubicBezTo>
                  <a:cubicBezTo>
                    <a:pt x="256" y="7506"/>
                    <a:pt x="115" y="7924"/>
                    <a:pt x="0" y="8376"/>
                  </a:cubicBezTo>
                  <a:cubicBezTo>
                    <a:pt x="84" y="8147"/>
                    <a:pt x="1987" y="3753"/>
                    <a:pt x="4001" y="2012"/>
                  </a:cubicBezTo>
                  <a:cubicBezTo>
                    <a:pt x="3860" y="2276"/>
                    <a:pt x="3776" y="2541"/>
                    <a:pt x="3719" y="2882"/>
                  </a:cubicBezTo>
                  <a:cubicBezTo>
                    <a:pt x="3406" y="4324"/>
                    <a:pt x="3917" y="5724"/>
                    <a:pt x="4799" y="6065"/>
                  </a:cubicBezTo>
                  <a:cubicBezTo>
                    <a:pt x="4926" y="6112"/>
                    <a:pt x="5059" y="6135"/>
                    <a:pt x="5186" y="6135"/>
                  </a:cubicBezTo>
                  <a:cubicBezTo>
                    <a:pt x="5966" y="6135"/>
                    <a:pt x="6711" y="5294"/>
                    <a:pt x="6953" y="4059"/>
                  </a:cubicBezTo>
                  <a:cubicBezTo>
                    <a:pt x="7094" y="3453"/>
                    <a:pt x="7068" y="2771"/>
                    <a:pt x="6896" y="2165"/>
                  </a:cubicBezTo>
                  <a:cubicBezTo>
                    <a:pt x="8315" y="4400"/>
                    <a:pt x="6896" y="9894"/>
                    <a:pt x="6896" y="9894"/>
                  </a:cubicBezTo>
                  <a:lnTo>
                    <a:pt x="17202" y="16182"/>
                  </a:lnTo>
                  <a:lnTo>
                    <a:pt x="17766" y="16524"/>
                  </a:lnTo>
                  <a:cubicBezTo>
                    <a:pt x="20067" y="18229"/>
                    <a:pt x="18220" y="21600"/>
                    <a:pt x="18220" y="21600"/>
                  </a:cubicBezTo>
                  <a:cubicBezTo>
                    <a:pt x="21600" y="20124"/>
                    <a:pt x="20181" y="16294"/>
                    <a:pt x="20181" y="16294"/>
                  </a:cubicBezTo>
                  <a:lnTo>
                    <a:pt x="8117" y="8718"/>
                  </a:lnTo>
                  <a:cubicBezTo>
                    <a:pt x="8971" y="4776"/>
                    <a:pt x="8601" y="1288"/>
                    <a:pt x="7068" y="265"/>
                  </a:cubicBezTo>
                  <a:cubicBezTo>
                    <a:pt x="6781" y="88"/>
                    <a:pt x="6473" y="0"/>
                    <a:pt x="615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6" name="Google Shape;1427;p52"/>
            <p:cNvSpPr/>
            <p:nvPr/>
          </p:nvSpPr>
          <p:spPr>
            <a:xfrm>
              <a:off x="98750" y="751190"/>
              <a:ext cx="139073" cy="76160"/>
            </a:xfrm>
            <a:custGeom>
              <a:avLst/>
              <a:gdLst/>
              <a:ahLst/>
              <a:cxnLst>
                <a:cxn ang="0">
                  <a:pos x="wd2" y="hd2"/>
                </a:cxn>
                <a:cxn ang="5400000">
                  <a:pos x="wd2" y="hd2"/>
                </a:cxn>
                <a:cxn ang="10800000">
                  <a:pos x="wd2" y="hd2"/>
                </a:cxn>
                <a:cxn ang="16200000">
                  <a:pos x="wd2" y="hd2"/>
                </a:cxn>
              </a:cxnLst>
              <a:rect l="0" t="0" r="r" b="b"/>
              <a:pathLst>
                <a:path w="21439" h="21600" fill="norm" stroke="1" extrusionOk="0">
                  <a:moveTo>
                    <a:pt x="13" y="0"/>
                  </a:moveTo>
                  <a:cubicBezTo>
                    <a:pt x="-161" y="9977"/>
                    <a:pt x="1389" y="17570"/>
                    <a:pt x="4661" y="20420"/>
                  </a:cubicBezTo>
                  <a:cubicBezTo>
                    <a:pt x="5530" y="21231"/>
                    <a:pt x="6478" y="21600"/>
                    <a:pt x="7493" y="21600"/>
                  </a:cubicBezTo>
                  <a:cubicBezTo>
                    <a:pt x="11835" y="21600"/>
                    <a:pt x="17178" y="14449"/>
                    <a:pt x="21439" y="3023"/>
                  </a:cubicBezTo>
                  <a:cubicBezTo>
                    <a:pt x="20744" y="4399"/>
                    <a:pt x="13812" y="17889"/>
                    <a:pt x="8108" y="17889"/>
                  </a:cubicBezTo>
                  <a:cubicBezTo>
                    <a:pt x="6665" y="17889"/>
                    <a:pt x="5302" y="17029"/>
                    <a:pt x="4140" y="14891"/>
                  </a:cubicBezTo>
                  <a:cubicBezTo>
                    <a:pt x="1816" y="11083"/>
                    <a:pt x="360" y="5701"/>
                    <a:pt x="13"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7" name="Google Shape;1428;p52"/>
            <p:cNvSpPr/>
            <p:nvPr/>
          </p:nvSpPr>
          <p:spPr>
            <a:xfrm>
              <a:off x="460" y="992316"/>
              <a:ext cx="1219108" cy="733863"/>
            </a:xfrm>
            <a:custGeom>
              <a:avLst/>
              <a:gdLst/>
              <a:ahLst/>
              <a:cxnLst>
                <a:cxn ang="0">
                  <a:pos x="wd2" y="hd2"/>
                </a:cxn>
                <a:cxn ang="5400000">
                  <a:pos x="wd2" y="hd2"/>
                </a:cxn>
                <a:cxn ang="10800000">
                  <a:pos x="wd2" y="hd2"/>
                </a:cxn>
                <a:cxn ang="16200000">
                  <a:pos x="wd2" y="hd2"/>
                </a:cxn>
              </a:cxnLst>
              <a:rect l="0" t="0" r="r" b="b"/>
              <a:pathLst>
                <a:path w="21573" h="21600" fill="norm" stroke="1" extrusionOk="0">
                  <a:moveTo>
                    <a:pt x="20556" y="0"/>
                  </a:moveTo>
                  <a:lnTo>
                    <a:pt x="3834" y="12975"/>
                  </a:lnTo>
                  <a:cubicBezTo>
                    <a:pt x="3834" y="12975"/>
                    <a:pt x="3834" y="12975"/>
                    <a:pt x="3825" y="12960"/>
                  </a:cubicBezTo>
                  <a:cubicBezTo>
                    <a:pt x="3064" y="11103"/>
                    <a:pt x="2112" y="9943"/>
                    <a:pt x="1327" y="9943"/>
                  </a:cubicBezTo>
                  <a:cubicBezTo>
                    <a:pt x="1152" y="9943"/>
                    <a:pt x="987" y="9999"/>
                    <a:pt x="832" y="10119"/>
                  </a:cubicBezTo>
                  <a:cubicBezTo>
                    <a:pt x="260" y="10563"/>
                    <a:pt x="-27" y="11810"/>
                    <a:pt x="2" y="13404"/>
                  </a:cubicBezTo>
                  <a:cubicBezTo>
                    <a:pt x="2" y="13766"/>
                    <a:pt x="31" y="14125"/>
                    <a:pt x="62" y="14488"/>
                  </a:cubicBezTo>
                  <a:lnTo>
                    <a:pt x="62" y="14503"/>
                  </a:lnTo>
                  <a:cubicBezTo>
                    <a:pt x="140" y="15276"/>
                    <a:pt x="260" y="16048"/>
                    <a:pt x="427" y="16788"/>
                  </a:cubicBezTo>
                  <a:cubicBezTo>
                    <a:pt x="513" y="16971"/>
                    <a:pt x="2022" y="21600"/>
                    <a:pt x="3391" y="21600"/>
                  </a:cubicBezTo>
                  <a:cubicBezTo>
                    <a:pt x="3610" y="21600"/>
                    <a:pt x="3826" y="21480"/>
                    <a:pt x="4032" y="21207"/>
                  </a:cubicBezTo>
                  <a:cubicBezTo>
                    <a:pt x="5030" y="19909"/>
                    <a:pt x="4180" y="15786"/>
                    <a:pt x="4180" y="15786"/>
                  </a:cubicBezTo>
                  <a:lnTo>
                    <a:pt x="11341" y="10415"/>
                  </a:lnTo>
                  <a:lnTo>
                    <a:pt x="11479" y="10331"/>
                  </a:lnTo>
                  <a:lnTo>
                    <a:pt x="11381" y="11532"/>
                  </a:lnTo>
                  <a:lnTo>
                    <a:pt x="21573" y="3614"/>
                  </a:lnTo>
                  <a:lnTo>
                    <a:pt x="20556"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8" name="Google Shape;1429;p52"/>
            <p:cNvSpPr/>
            <p:nvPr/>
          </p:nvSpPr>
          <p:spPr>
            <a:xfrm>
              <a:off x="81906" y="1567709"/>
              <a:ext cx="67912" cy="63423"/>
            </a:xfrm>
            <a:custGeom>
              <a:avLst/>
              <a:gdLst/>
              <a:ahLst/>
              <a:cxnLst>
                <a:cxn ang="0">
                  <a:pos x="wd2" y="hd2"/>
                </a:cxn>
                <a:cxn ang="5400000">
                  <a:pos x="wd2" y="hd2"/>
                </a:cxn>
                <a:cxn ang="10800000">
                  <a:pos x="wd2" y="hd2"/>
                </a:cxn>
                <a:cxn ang="16200000">
                  <a:pos x="wd2" y="hd2"/>
                </a:cxn>
              </a:cxnLst>
              <a:rect l="0" t="0" r="r" b="b"/>
              <a:pathLst>
                <a:path w="18915" h="21600" fill="norm" stroke="1" extrusionOk="0">
                  <a:moveTo>
                    <a:pt x="7901" y="0"/>
                  </a:moveTo>
                  <a:cubicBezTo>
                    <a:pt x="5102" y="0"/>
                    <a:pt x="2568" y="1416"/>
                    <a:pt x="1144" y="4190"/>
                  </a:cubicBezTo>
                  <a:cubicBezTo>
                    <a:pt x="-1342" y="8941"/>
                    <a:pt x="347" y="15580"/>
                    <a:pt x="5029" y="19387"/>
                  </a:cubicBezTo>
                  <a:cubicBezTo>
                    <a:pt x="6888" y="20862"/>
                    <a:pt x="8963" y="21600"/>
                    <a:pt x="10942" y="21600"/>
                  </a:cubicBezTo>
                  <a:cubicBezTo>
                    <a:pt x="13742" y="21600"/>
                    <a:pt x="16300" y="20154"/>
                    <a:pt x="17772" y="17469"/>
                  </a:cubicBezTo>
                  <a:cubicBezTo>
                    <a:pt x="20258" y="12718"/>
                    <a:pt x="18544" y="6079"/>
                    <a:pt x="14031" y="2272"/>
                  </a:cubicBezTo>
                  <a:cubicBezTo>
                    <a:pt x="12077" y="767"/>
                    <a:pt x="9929" y="0"/>
                    <a:pt x="7901"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9" name="Google Shape;1430;p52"/>
            <p:cNvSpPr/>
            <p:nvPr/>
          </p:nvSpPr>
          <p:spPr>
            <a:xfrm>
              <a:off x="25183" y="1262381"/>
              <a:ext cx="627514" cy="492044"/>
            </a:xfrm>
            <a:custGeom>
              <a:avLst/>
              <a:gdLst/>
              <a:ahLst/>
              <a:cxnLst>
                <a:cxn ang="0">
                  <a:pos x="wd2" y="hd2"/>
                </a:cxn>
                <a:cxn ang="5400000">
                  <a:pos x="wd2" y="hd2"/>
                </a:cxn>
                <a:cxn ang="10800000">
                  <a:pos x="wd2" y="hd2"/>
                </a:cxn>
                <a:cxn ang="16200000">
                  <a:pos x="wd2" y="hd2"/>
                </a:cxn>
              </a:cxnLst>
              <a:rect l="0" t="0" r="r" b="b"/>
              <a:pathLst>
                <a:path w="20477" h="21600" fill="norm" stroke="1" extrusionOk="0">
                  <a:moveTo>
                    <a:pt x="18230" y="0"/>
                  </a:moveTo>
                  <a:cubicBezTo>
                    <a:pt x="18230" y="0"/>
                    <a:pt x="20050" y="3408"/>
                    <a:pt x="17774" y="5097"/>
                  </a:cubicBezTo>
                  <a:lnTo>
                    <a:pt x="17212" y="5439"/>
                  </a:lnTo>
                  <a:lnTo>
                    <a:pt x="6902" y="11688"/>
                  </a:lnTo>
                  <a:cubicBezTo>
                    <a:pt x="6902" y="11688"/>
                    <a:pt x="8305" y="17226"/>
                    <a:pt x="6865" y="19455"/>
                  </a:cubicBezTo>
                  <a:cubicBezTo>
                    <a:pt x="7046" y="18865"/>
                    <a:pt x="7066" y="18181"/>
                    <a:pt x="6939" y="17542"/>
                  </a:cubicBezTo>
                  <a:cubicBezTo>
                    <a:pt x="6687" y="16294"/>
                    <a:pt x="5929" y="15446"/>
                    <a:pt x="5152" y="15446"/>
                  </a:cubicBezTo>
                  <a:cubicBezTo>
                    <a:pt x="5030" y="15446"/>
                    <a:pt x="4909" y="15465"/>
                    <a:pt x="4790" y="15511"/>
                  </a:cubicBezTo>
                  <a:cubicBezTo>
                    <a:pt x="3879" y="15853"/>
                    <a:pt x="3387" y="17298"/>
                    <a:pt x="3679" y="18744"/>
                  </a:cubicBezTo>
                  <a:cubicBezTo>
                    <a:pt x="3752" y="19036"/>
                    <a:pt x="3843" y="19333"/>
                    <a:pt x="3970" y="19599"/>
                  </a:cubicBezTo>
                  <a:cubicBezTo>
                    <a:pt x="1965" y="17812"/>
                    <a:pt x="107" y="13403"/>
                    <a:pt x="0" y="13183"/>
                  </a:cubicBezTo>
                  <a:cubicBezTo>
                    <a:pt x="107" y="13597"/>
                    <a:pt x="235" y="14039"/>
                    <a:pt x="399" y="14480"/>
                  </a:cubicBezTo>
                  <a:cubicBezTo>
                    <a:pt x="1875" y="18747"/>
                    <a:pt x="4256" y="21600"/>
                    <a:pt x="6119" y="21600"/>
                  </a:cubicBezTo>
                  <a:cubicBezTo>
                    <a:pt x="6441" y="21600"/>
                    <a:pt x="6747" y="21516"/>
                    <a:pt x="7029" y="21341"/>
                  </a:cubicBezTo>
                  <a:cubicBezTo>
                    <a:pt x="8576" y="20387"/>
                    <a:pt x="8978" y="16857"/>
                    <a:pt x="8141" y="12913"/>
                  </a:cubicBezTo>
                  <a:lnTo>
                    <a:pt x="20181" y="5344"/>
                  </a:lnTo>
                  <a:cubicBezTo>
                    <a:pt x="20181" y="5344"/>
                    <a:pt x="21600" y="1521"/>
                    <a:pt x="1823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0" name="Google Shape;1431;p52"/>
            <p:cNvSpPr/>
            <p:nvPr/>
          </p:nvSpPr>
          <p:spPr>
            <a:xfrm>
              <a:off x="0" y="1330395"/>
              <a:ext cx="216594" cy="117835"/>
            </a:xfrm>
            <a:custGeom>
              <a:avLst/>
              <a:gdLst/>
              <a:ahLst/>
              <a:cxnLst>
                <a:cxn ang="0">
                  <a:pos x="wd2" y="hd2"/>
                </a:cxn>
                <a:cxn ang="5400000">
                  <a:pos x="wd2" y="hd2"/>
                </a:cxn>
                <a:cxn ang="10800000">
                  <a:pos x="wd2" y="hd2"/>
                </a:cxn>
                <a:cxn ang="16200000">
                  <a:pos x="wd2" y="hd2"/>
                </a:cxn>
              </a:cxnLst>
              <a:rect l="0" t="0" r="r" b="b"/>
              <a:pathLst>
                <a:path w="21494" h="21600" fill="norm" stroke="1" extrusionOk="0">
                  <a:moveTo>
                    <a:pt x="7512" y="0"/>
                  </a:moveTo>
                  <a:cubicBezTo>
                    <a:pt x="6524" y="0"/>
                    <a:pt x="5578" y="365"/>
                    <a:pt x="4709" y="1144"/>
                  </a:cubicBezTo>
                  <a:cubicBezTo>
                    <a:pt x="1502" y="3907"/>
                    <a:pt x="-106" y="11689"/>
                    <a:pt x="6" y="21600"/>
                  </a:cubicBezTo>
                  <a:cubicBezTo>
                    <a:pt x="221" y="17518"/>
                    <a:pt x="1218" y="12086"/>
                    <a:pt x="4211" y="6671"/>
                  </a:cubicBezTo>
                  <a:cubicBezTo>
                    <a:pt x="5371" y="4558"/>
                    <a:pt x="6730" y="3716"/>
                    <a:pt x="8157" y="3716"/>
                  </a:cubicBezTo>
                  <a:cubicBezTo>
                    <a:pt x="13867" y="3716"/>
                    <a:pt x="20789" y="17344"/>
                    <a:pt x="21494" y="18741"/>
                  </a:cubicBezTo>
                  <a:cubicBezTo>
                    <a:pt x="17246" y="7226"/>
                    <a:pt x="11898" y="0"/>
                    <a:pt x="7512"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1" name="Google Shape;1432;p52"/>
            <p:cNvSpPr/>
            <p:nvPr/>
          </p:nvSpPr>
          <p:spPr>
            <a:xfrm>
              <a:off x="1026880" y="0"/>
              <a:ext cx="283670" cy="865039"/>
            </a:xfrm>
            <a:custGeom>
              <a:avLst/>
              <a:gdLst/>
              <a:ahLst/>
              <a:cxnLst>
                <a:cxn ang="0">
                  <a:pos x="wd2" y="hd2"/>
                </a:cxn>
                <a:cxn ang="5400000">
                  <a:pos x="wd2" y="hd2"/>
                </a:cxn>
                <a:cxn ang="10800000">
                  <a:pos x="wd2" y="hd2"/>
                </a:cxn>
                <a:cxn ang="16200000">
                  <a:pos x="wd2" y="hd2"/>
                </a:cxn>
              </a:cxnLst>
              <a:rect l="0" t="0" r="r" b="b"/>
              <a:pathLst>
                <a:path w="19675" h="21600" fill="norm" stroke="1" extrusionOk="0">
                  <a:moveTo>
                    <a:pt x="11051" y="0"/>
                  </a:moveTo>
                  <a:cubicBezTo>
                    <a:pt x="10636" y="0"/>
                    <a:pt x="10216" y="4"/>
                    <a:pt x="9801" y="15"/>
                  </a:cubicBezTo>
                  <a:cubicBezTo>
                    <a:pt x="9416" y="69"/>
                    <a:pt x="-1618" y="850"/>
                    <a:pt x="203" y="2564"/>
                  </a:cubicBezTo>
                  <a:cubicBezTo>
                    <a:pt x="1285" y="3548"/>
                    <a:pt x="6706" y="3611"/>
                    <a:pt x="8088" y="3611"/>
                  </a:cubicBezTo>
                  <a:cubicBezTo>
                    <a:pt x="8293" y="3611"/>
                    <a:pt x="8413" y="3609"/>
                    <a:pt x="8413" y="3609"/>
                  </a:cubicBezTo>
                  <a:lnTo>
                    <a:pt x="11003" y="11079"/>
                  </a:lnTo>
                  <a:lnTo>
                    <a:pt x="11003" y="11218"/>
                  </a:lnTo>
                  <a:lnTo>
                    <a:pt x="9260" y="10925"/>
                  </a:lnTo>
                  <a:lnTo>
                    <a:pt x="13365" y="21600"/>
                  </a:lnTo>
                  <a:lnTo>
                    <a:pt x="19675" y="21280"/>
                  </a:lnTo>
                  <a:lnTo>
                    <a:pt x="12938" y="3777"/>
                  </a:lnTo>
                  <a:cubicBezTo>
                    <a:pt x="17157" y="3304"/>
                    <a:pt x="19982" y="2397"/>
                    <a:pt x="19639" y="1506"/>
                  </a:cubicBezTo>
                  <a:cubicBezTo>
                    <a:pt x="19405" y="906"/>
                    <a:pt x="17740" y="433"/>
                    <a:pt x="15264" y="195"/>
                  </a:cubicBezTo>
                  <a:cubicBezTo>
                    <a:pt x="14717" y="141"/>
                    <a:pt x="14140" y="84"/>
                    <a:pt x="13557" y="56"/>
                  </a:cubicBezTo>
                  <a:cubicBezTo>
                    <a:pt x="12734" y="19"/>
                    <a:pt x="11893" y="0"/>
                    <a:pt x="1105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2" name="Google Shape;1433;p52"/>
            <p:cNvSpPr/>
            <p:nvPr/>
          </p:nvSpPr>
          <p:spPr>
            <a:xfrm>
              <a:off x="1108690" y="30584"/>
              <a:ext cx="40919" cy="39770"/>
            </a:xfrm>
            <a:custGeom>
              <a:avLst/>
              <a:gdLst/>
              <a:ahLst/>
              <a:cxnLst>
                <a:cxn ang="0">
                  <a:pos x="wd2" y="hd2"/>
                </a:cxn>
                <a:cxn ang="5400000">
                  <a:pos x="wd2" y="hd2"/>
                </a:cxn>
                <a:cxn ang="10800000">
                  <a:pos x="wd2" y="hd2"/>
                </a:cxn>
                <a:cxn ang="16200000">
                  <a:pos x="wd2" y="hd2"/>
                </a:cxn>
              </a:cxnLst>
              <a:rect l="0" t="0" r="r" b="b"/>
              <a:pathLst>
                <a:path w="16478" h="21600" fill="norm" stroke="1" extrusionOk="0">
                  <a:moveTo>
                    <a:pt x="8326" y="0"/>
                  </a:moveTo>
                  <a:cubicBezTo>
                    <a:pt x="6058" y="0"/>
                    <a:pt x="3755" y="1129"/>
                    <a:pt x="1940" y="3388"/>
                  </a:cubicBezTo>
                  <a:cubicBezTo>
                    <a:pt x="-2561" y="10682"/>
                    <a:pt x="1277" y="21600"/>
                    <a:pt x="8256" y="21600"/>
                  </a:cubicBezTo>
                  <a:cubicBezTo>
                    <a:pt x="15201" y="21600"/>
                    <a:pt x="19039" y="10682"/>
                    <a:pt x="14538" y="3388"/>
                  </a:cubicBezTo>
                  <a:cubicBezTo>
                    <a:pt x="12863" y="1129"/>
                    <a:pt x="10594" y="0"/>
                    <a:pt x="832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3" name="Google Shape;1434;p52"/>
            <p:cNvSpPr/>
            <p:nvPr/>
          </p:nvSpPr>
          <p:spPr>
            <a:xfrm>
              <a:off x="1003744" y="606"/>
              <a:ext cx="247104" cy="453575"/>
            </a:xfrm>
            <a:custGeom>
              <a:avLst/>
              <a:gdLst/>
              <a:ahLst/>
              <a:cxnLst>
                <a:cxn ang="0">
                  <a:pos x="wd2" y="hd2"/>
                </a:cxn>
                <a:cxn ang="5400000">
                  <a:pos x="wd2" y="hd2"/>
                </a:cxn>
                <a:cxn ang="10800000">
                  <a:pos x="wd2" y="hd2"/>
                </a:cxn>
                <a:cxn ang="16200000">
                  <a:pos x="wd2" y="hd2"/>
                </a:cxn>
              </a:cxnLst>
              <a:rect l="0" t="0" r="r" b="b"/>
              <a:pathLst>
                <a:path w="21110" h="21600" fill="norm" stroke="1" extrusionOk="0">
                  <a:moveTo>
                    <a:pt x="14048" y="0"/>
                  </a:moveTo>
                  <a:cubicBezTo>
                    <a:pt x="13434" y="25"/>
                    <a:pt x="12856" y="50"/>
                    <a:pt x="12190" y="78"/>
                  </a:cubicBezTo>
                  <a:cubicBezTo>
                    <a:pt x="4943" y="635"/>
                    <a:pt x="-490" y="2789"/>
                    <a:pt x="36" y="4861"/>
                  </a:cubicBezTo>
                  <a:cubicBezTo>
                    <a:pt x="465" y="6565"/>
                    <a:pt x="4706" y="7708"/>
                    <a:pt x="10140" y="7757"/>
                  </a:cubicBezTo>
                  <a:lnTo>
                    <a:pt x="13382" y="20808"/>
                  </a:lnTo>
                  <a:cubicBezTo>
                    <a:pt x="13382" y="20808"/>
                    <a:pt x="14877" y="21600"/>
                    <a:pt x="16854" y="21600"/>
                  </a:cubicBezTo>
                  <a:cubicBezTo>
                    <a:pt x="18156" y="21600"/>
                    <a:pt x="19667" y="21258"/>
                    <a:pt x="21110" y="20119"/>
                  </a:cubicBezTo>
                  <a:cubicBezTo>
                    <a:pt x="21110" y="20119"/>
                    <a:pt x="20081" y="20313"/>
                    <a:pt x="18860" y="20313"/>
                  </a:cubicBezTo>
                  <a:cubicBezTo>
                    <a:pt x="17320" y="20313"/>
                    <a:pt x="15462" y="19999"/>
                    <a:pt x="14959" y="18576"/>
                  </a:cubicBezTo>
                  <a:lnTo>
                    <a:pt x="14811" y="17965"/>
                  </a:lnTo>
                  <a:lnTo>
                    <a:pt x="12338" y="6853"/>
                  </a:lnTo>
                  <a:cubicBezTo>
                    <a:pt x="12338" y="6853"/>
                    <a:pt x="12212" y="6858"/>
                    <a:pt x="11998" y="6858"/>
                  </a:cubicBezTo>
                  <a:cubicBezTo>
                    <a:pt x="10480" y="6858"/>
                    <a:pt x="4307" y="6754"/>
                    <a:pt x="2515" y="5129"/>
                  </a:cubicBezTo>
                  <a:cubicBezTo>
                    <a:pt x="3182" y="5446"/>
                    <a:pt x="4040" y="5607"/>
                    <a:pt x="4899" y="5632"/>
                  </a:cubicBezTo>
                  <a:cubicBezTo>
                    <a:pt x="4936" y="5632"/>
                    <a:pt x="4973" y="5632"/>
                    <a:pt x="5003" y="5632"/>
                  </a:cubicBezTo>
                  <a:cubicBezTo>
                    <a:pt x="6912" y="5632"/>
                    <a:pt x="8519" y="4951"/>
                    <a:pt x="8570" y="4011"/>
                  </a:cubicBezTo>
                  <a:cubicBezTo>
                    <a:pt x="8667" y="3082"/>
                    <a:pt x="7090" y="2311"/>
                    <a:pt x="5084" y="2286"/>
                  </a:cubicBezTo>
                  <a:cubicBezTo>
                    <a:pt x="4655" y="2286"/>
                    <a:pt x="4277" y="2311"/>
                    <a:pt x="3848" y="2364"/>
                  </a:cubicBezTo>
                  <a:cubicBezTo>
                    <a:pt x="7134" y="850"/>
                    <a:pt x="13715" y="50"/>
                    <a:pt x="1404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4" name="Google Shape;1435;p52"/>
            <p:cNvSpPr/>
            <p:nvPr/>
          </p:nvSpPr>
          <p:spPr>
            <a:xfrm>
              <a:off x="1214021" y="7797"/>
              <a:ext cx="96948" cy="142875"/>
            </a:xfrm>
            <a:custGeom>
              <a:avLst/>
              <a:gdLst/>
              <a:ahLst/>
              <a:cxnLst>
                <a:cxn ang="0">
                  <a:pos x="wd2" y="hd2"/>
                </a:cxn>
                <a:cxn ang="5400000">
                  <a:pos x="wd2" y="hd2"/>
                </a:cxn>
                <a:cxn ang="10800000">
                  <a:pos x="wd2" y="hd2"/>
                </a:cxn>
                <a:cxn ang="16200000">
                  <a:pos x="wd2" y="hd2"/>
                </a:cxn>
              </a:cxnLst>
              <a:rect l="0" t="0" r="r" b="b"/>
              <a:pathLst>
                <a:path w="20291" h="21600" fill="norm" stroke="1" extrusionOk="0">
                  <a:moveTo>
                    <a:pt x="7001" y="0"/>
                  </a:moveTo>
                  <a:cubicBezTo>
                    <a:pt x="11099" y="1271"/>
                    <a:pt x="14364" y="3628"/>
                    <a:pt x="16341" y="6589"/>
                  </a:cubicBezTo>
                  <a:cubicBezTo>
                    <a:pt x="21600" y="14094"/>
                    <a:pt x="1741" y="21011"/>
                    <a:pt x="0" y="21600"/>
                  </a:cubicBezTo>
                  <a:cubicBezTo>
                    <a:pt x="12731" y="18823"/>
                    <a:pt x="21255" y="13335"/>
                    <a:pt x="20204" y="7938"/>
                  </a:cubicBezTo>
                  <a:cubicBezTo>
                    <a:pt x="19496" y="4310"/>
                    <a:pt x="14364" y="1441"/>
                    <a:pt x="7001"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5" name="Google Shape;1436;p52"/>
            <p:cNvSpPr/>
            <p:nvPr/>
          </p:nvSpPr>
          <p:spPr>
            <a:xfrm>
              <a:off x="416256" y="412331"/>
              <a:ext cx="1471535" cy="1471364"/>
            </a:xfrm>
            <a:custGeom>
              <a:avLst/>
              <a:gdLst/>
              <a:ahLst/>
              <a:cxnLst>
                <a:cxn ang="0">
                  <a:pos x="wd2" y="hd2"/>
                </a:cxn>
                <a:cxn ang="5400000">
                  <a:pos x="wd2" y="hd2"/>
                </a:cxn>
                <a:cxn ang="10800000">
                  <a:pos x="wd2" y="hd2"/>
                </a:cxn>
                <a:cxn ang="16200000">
                  <a:pos x="wd2" y="hd2"/>
                </a:cxn>
              </a:cxnLst>
              <a:rect l="0" t="0" r="r" b="b"/>
              <a:pathLst>
                <a:path w="19678" h="21600" fill="norm" stroke="1" extrusionOk="0">
                  <a:moveTo>
                    <a:pt x="9840" y="0"/>
                  </a:moveTo>
                  <a:cubicBezTo>
                    <a:pt x="7322" y="0"/>
                    <a:pt x="4805" y="1054"/>
                    <a:pt x="2883" y="3165"/>
                  </a:cubicBezTo>
                  <a:cubicBezTo>
                    <a:pt x="-961" y="7384"/>
                    <a:pt x="-961" y="14216"/>
                    <a:pt x="2883" y="18435"/>
                  </a:cubicBezTo>
                  <a:cubicBezTo>
                    <a:pt x="4805" y="20546"/>
                    <a:pt x="7322" y="21600"/>
                    <a:pt x="9840" y="21600"/>
                  </a:cubicBezTo>
                  <a:cubicBezTo>
                    <a:pt x="12356" y="21600"/>
                    <a:pt x="14873" y="20546"/>
                    <a:pt x="16795" y="18435"/>
                  </a:cubicBezTo>
                  <a:cubicBezTo>
                    <a:pt x="20639" y="14216"/>
                    <a:pt x="20639" y="7384"/>
                    <a:pt x="16795" y="3165"/>
                  </a:cubicBezTo>
                  <a:cubicBezTo>
                    <a:pt x="14873" y="1054"/>
                    <a:pt x="12356" y="0"/>
                    <a:pt x="9840"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6" name="Google Shape;1437;p52"/>
            <p:cNvSpPr/>
            <p:nvPr/>
          </p:nvSpPr>
          <p:spPr>
            <a:xfrm>
              <a:off x="415561" y="745645"/>
              <a:ext cx="1455355" cy="1138397"/>
            </a:xfrm>
            <a:custGeom>
              <a:avLst/>
              <a:gdLst/>
              <a:ahLst/>
              <a:cxnLst>
                <a:cxn ang="0">
                  <a:pos x="wd2" y="hd2"/>
                </a:cxn>
                <a:cxn ang="5400000">
                  <a:pos x="wd2" y="hd2"/>
                </a:cxn>
                <a:cxn ang="10800000">
                  <a:pos x="wd2" y="hd2"/>
                </a:cxn>
                <a:cxn ang="16200000">
                  <a:pos x="wd2" y="hd2"/>
                </a:cxn>
              </a:cxnLst>
              <a:rect l="0" t="0" r="r" b="b"/>
              <a:pathLst>
                <a:path w="19810" h="21600" fill="norm" stroke="1" extrusionOk="0">
                  <a:moveTo>
                    <a:pt x="1636" y="0"/>
                  </a:moveTo>
                  <a:cubicBezTo>
                    <a:pt x="-1790" y="7296"/>
                    <a:pt x="376" y="17133"/>
                    <a:pt x="6150" y="20512"/>
                  </a:cubicBezTo>
                  <a:cubicBezTo>
                    <a:pt x="7422" y="21253"/>
                    <a:pt x="8731" y="21600"/>
                    <a:pt x="10014" y="21600"/>
                  </a:cubicBezTo>
                  <a:cubicBezTo>
                    <a:pt x="14557" y="21600"/>
                    <a:pt x="18767" y="17245"/>
                    <a:pt x="19810" y="10599"/>
                  </a:cubicBezTo>
                  <a:cubicBezTo>
                    <a:pt x="17933" y="14598"/>
                    <a:pt x="14758" y="16926"/>
                    <a:pt x="11421" y="16926"/>
                  </a:cubicBezTo>
                  <a:cubicBezTo>
                    <a:pt x="10747" y="16926"/>
                    <a:pt x="10065" y="16831"/>
                    <a:pt x="9387" y="16635"/>
                  </a:cubicBezTo>
                  <a:cubicBezTo>
                    <a:pt x="9811" y="16170"/>
                    <a:pt x="10070" y="15503"/>
                    <a:pt x="10017" y="14804"/>
                  </a:cubicBezTo>
                  <a:cubicBezTo>
                    <a:pt x="9940" y="13656"/>
                    <a:pt x="9106" y="12818"/>
                    <a:pt x="8102" y="12818"/>
                  </a:cubicBezTo>
                  <a:cubicBezTo>
                    <a:pt x="8022" y="12818"/>
                    <a:pt x="7941" y="12823"/>
                    <a:pt x="7859" y="12834"/>
                  </a:cubicBezTo>
                  <a:cubicBezTo>
                    <a:pt x="6932" y="12961"/>
                    <a:pt x="6195" y="13755"/>
                    <a:pt x="6028" y="14740"/>
                  </a:cubicBezTo>
                  <a:cubicBezTo>
                    <a:pt x="5382" y="14158"/>
                    <a:pt x="4790" y="13490"/>
                    <a:pt x="4258" y="12718"/>
                  </a:cubicBezTo>
                  <a:cubicBezTo>
                    <a:pt x="4281" y="12706"/>
                    <a:pt x="4303" y="12696"/>
                    <a:pt x="4327" y="12675"/>
                  </a:cubicBezTo>
                  <a:cubicBezTo>
                    <a:pt x="4722" y="12379"/>
                    <a:pt x="4897" y="11754"/>
                    <a:pt x="4722" y="11299"/>
                  </a:cubicBezTo>
                  <a:cubicBezTo>
                    <a:pt x="4605" y="11001"/>
                    <a:pt x="4375" y="10842"/>
                    <a:pt x="4119" y="10842"/>
                  </a:cubicBezTo>
                  <a:cubicBezTo>
                    <a:pt x="3973" y="10842"/>
                    <a:pt x="3820" y="10895"/>
                    <a:pt x="3673" y="11001"/>
                  </a:cubicBezTo>
                  <a:cubicBezTo>
                    <a:pt x="3567" y="11087"/>
                    <a:pt x="3475" y="11192"/>
                    <a:pt x="3400" y="11320"/>
                  </a:cubicBezTo>
                  <a:cubicBezTo>
                    <a:pt x="3111" y="10789"/>
                    <a:pt x="2852" y="10229"/>
                    <a:pt x="2625" y="9635"/>
                  </a:cubicBezTo>
                  <a:cubicBezTo>
                    <a:pt x="1470" y="6693"/>
                    <a:pt x="1120" y="3271"/>
                    <a:pt x="163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7" name="Google Shape;1438;p52"/>
            <p:cNvSpPr/>
            <p:nvPr/>
          </p:nvSpPr>
          <p:spPr>
            <a:xfrm>
              <a:off x="1024720" y="621226"/>
              <a:ext cx="504092" cy="425676"/>
            </a:xfrm>
            <a:custGeom>
              <a:avLst/>
              <a:gdLst/>
              <a:ahLst/>
              <a:cxnLst>
                <a:cxn ang="0">
                  <a:pos x="wd2" y="hd2"/>
                </a:cxn>
                <a:cxn ang="5400000">
                  <a:pos x="wd2" y="hd2"/>
                </a:cxn>
                <a:cxn ang="10800000">
                  <a:pos x="wd2" y="hd2"/>
                </a:cxn>
                <a:cxn ang="16200000">
                  <a:pos x="wd2" y="hd2"/>
                </a:cxn>
              </a:cxnLst>
              <a:rect l="0" t="0" r="r" b="b"/>
              <a:pathLst>
                <a:path w="20173" h="21600" fill="norm" stroke="1" extrusionOk="0">
                  <a:moveTo>
                    <a:pt x="10752" y="0"/>
                  </a:moveTo>
                  <a:cubicBezTo>
                    <a:pt x="10041" y="0"/>
                    <a:pt x="9313" y="84"/>
                    <a:pt x="8578" y="251"/>
                  </a:cubicBezTo>
                  <a:cubicBezTo>
                    <a:pt x="3061" y="1499"/>
                    <a:pt x="-712" y="7245"/>
                    <a:pt x="113" y="13080"/>
                  </a:cubicBezTo>
                  <a:cubicBezTo>
                    <a:pt x="831" y="18140"/>
                    <a:pt x="4805" y="21600"/>
                    <a:pt x="9431" y="21600"/>
                  </a:cubicBezTo>
                  <a:cubicBezTo>
                    <a:pt x="10142" y="21600"/>
                    <a:pt x="10863" y="21521"/>
                    <a:pt x="11595" y="21349"/>
                  </a:cubicBezTo>
                  <a:cubicBezTo>
                    <a:pt x="17112" y="20074"/>
                    <a:pt x="20888" y="14328"/>
                    <a:pt x="20059" y="8494"/>
                  </a:cubicBezTo>
                  <a:cubicBezTo>
                    <a:pt x="19345" y="3460"/>
                    <a:pt x="15385" y="0"/>
                    <a:pt x="1075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8" name="Google Shape;1439;p52"/>
            <p:cNvSpPr/>
            <p:nvPr/>
          </p:nvSpPr>
          <p:spPr>
            <a:xfrm>
              <a:off x="1217348" y="1211608"/>
              <a:ext cx="183026" cy="166095"/>
            </a:xfrm>
            <a:custGeom>
              <a:avLst/>
              <a:gdLst/>
              <a:ahLst/>
              <a:cxnLst>
                <a:cxn ang="0">
                  <a:pos x="wd2" y="hd2"/>
                </a:cxn>
                <a:cxn ang="5400000">
                  <a:pos x="wd2" y="hd2"/>
                </a:cxn>
                <a:cxn ang="10800000">
                  <a:pos x="wd2" y="hd2"/>
                </a:cxn>
                <a:cxn ang="16200000">
                  <a:pos x="wd2" y="hd2"/>
                </a:cxn>
              </a:cxnLst>
              <a:rect l="0" t="0" r="r" b="b"/>
              <a:pathLst>
                <a:path w="18939" h="21600" fill="norm" stroke="1" extrusionOk="0">
                  <a:moveTo>
                    <a:pt x="10872" y="0"/>
                  </a:moveTo>
                  <a:cubicBezTo>
                    <a:pt x="9124" y="0"/>
                    <a:pt x="7277" y="563"/>
                    <a:pt x="5546" y="1746"/>
                  </a:cubicBezTo>
                  <a:cubicBezTo>
                    <a:pt x="803" y="5014"/>
                    <a:pt x="-1331" y="11763"/>
                    <a:pt x="866" y="16699"/>
                  </a:cubicBezTo>
                  <a:cubicBezTo>
                    <a:pt x="2229" y="19887"/>
                    <a:pt x="5017" y="21600"/>
                    <a:pt x="8093" y="21600"/>
                  </a:cubicBezTo>
                  <a:cubicBezTo>
                    <a:pt x="9841" y="21600"/>
                    <a:pt x="11679" y="21048"/>
                    <a:pt x="13401" y="19887"/>
                  </a:cubicBezTo>
                  <a:cubicBezTo>
                    <a:pt x="18135" y="16620"/>
                    <a:pt x="20269" y="9949"/>
                    <a:pt x="18072" y="4935"/>
                  </a:cubicBezTo>
                  <a:cubicBezTo>
                    <a:pt x="16709" y="1746"/>
                    <a:pt x="13939" y="0"/>
                    <a:pt x="10872"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9" name="Google Shape;1440;p52"/>
            <p:cNvSpPr/>
            <p:nvPr/>
          </p:nvSpPr>
          <p:spPr>
            <a:xfrm>
              <a:off x="1480101" y="1227551"/>
              <a:ext cx="197206" cy="253257"/>
            </a:xfrm>
            <a:custGeom>
              <a:avLst/>
              <a:gdLst/>
              <a:ahLst/>
              <a:cxnLst>
                <a:cxn ang="0">
                  <a:pos x="wd2" y="hd2"/>
                </a:cxn>
                <a:cxn ang="5400000">
                  <a:pos x="wd2" y="hd2"/>
                </a:cxn>
                <a:cxn ang="10800000">
                  <a:pos x="wd2" y="hd2"/>
                </a:cxn>
                <a:cxn ang="16200000">
                  <a:pos x="wd2" y="hd2"/>
                </a:cxn>
              </a:cxnLst>
              <a:rect l="0" t="0" r="r" b="b"/>
              <a:pathLst>
                <a:path w="20347" h="21600" fill="norm" stroke="1" extrusionOk="0">
                  <a:moveTo>
                    <a:pt x="8988" y="0"/>
                  </a:moveTo>
                  <a:cubicBezTo>
                    <a:pt x="7897" y="0"/>
                    <a:pt x="6753" y="207"/>
                    <a:pt x="5653" y="643"/>
                  </a:cubicBezTo>
                  <a:cubicBezTo>
                    <a:pt x="2318" y="1929"/>
                    <a:pt x="646" y="4833"/>
                    <a:pt x="1969" y="7116"/>
                  </a:cubicBezTo>
                  <a:cubicBezTo>
                    <a:pt x="2434" y="7973"/>
                    <a:pt x="3293" y="8639"/>
                    <a:pt x="4330" y="9015"/>
                  </a:cubicBezTo>
                  <a:cubicBezTo>
                    <a:pt x="1281" y="10634"/>
                    <a:pt x="-507" y="13301"/>
                    <a:pt x="128" y="16013"/>
                  </a:cubicBezTo>
                  <a:cubicBezTo>
                    <a:pt x="825" y="19361"/>
                    <a:pt x="4830" y="21600"/>
                    <a:pt x="9533" y="21600"/>
                  </a:cubicBezTo>
                  <a:cubicBezTo>
                    <a:pt x="10239" y="21600"/>
                    <a:pt x="10972" y="21548"/>
                    <a:pt x="11706" y="21445"/>
                  </a:cubicBezTo>
                  <a:cubicBezTo>
                    <a:pt x="17231" y="20588"/>
                    <a:pt x="21093" y="16826"/>
                    <a:pt x="20226" y="13021"/>
                  </a:cubicBezTo>
                  <a:cubicBezTo>
                    <a:pt x="19591" y="10161"/>
                    <a:pt x="16542" y="8070"/>
                    <a:pt x="12680" y="7589"/>
                  </a:cubicBezTo>
                  <a:cubicBezTo>
                    <a:pt x="14406" y="6119"/>
                    <a:pt x="15040" y="4072"/>
                    <a:pt x="14119" y="2402"/>
                  </a:cubicBezTo>
                  <a:cubicBezTo>
                    <a:pt x="13234" y="865"/>
                    <a:pt x="11223" y="0"/>
                    <a:pt x="8988"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80" name="Google Shape;1441;p52"/>
            <p:cNvSpPr/>
            <p:nvPr/>
          </p:nvSpPr>
          <p:spPr>
            <a:xfrm>
              <a:off x="628329" y="913298"/>
              <a:ext cx="242008" cy="221719"/>
            </a:xfrm>
            <a:custGeom>
              <a:avLst/>
              <a:gdLst/>
              <a:ahLst/>
              <a:cxnLst>
                <a:cxn ang="0">
                  <a:pos x="wd2" y="hd2"/>
                </a:cxn>
                <a:cxn ang="5400000">
                  <a:pos x="wd2" y="hd2"/>
                </a:cxn>
                <a:cxn ang="10800000">
                  <a:pos x="wd2" y="hd2"/>
                </a:cxn>
                <a:cxn ang="16200000">
                  <a:pos x="wd2" y="hd2"/>
                </a:cxn>
              </a:cxnLst>
              <a:rect l="0" t="0" r="r" b="b"/>
              <a:pathLst>
                <a:path w="18923" h="21600" fill="norm" stroke="1" extrusionOk="0">
                  <a:moveTo>
                    <a:pt x="7827" y="0"/>
                  </a:moveTo>
                  <a:cubicBezTo>
                    <a:pt x="4975" y="0"/>
                    <a:pt x="2393" y="1511"/>
                    <a:pt x="1018" y="4322"/>
                  </a:cubicBezTo>
                  <a:cubicBezTo>
                    <a:pt x="-1340" y="9108"/>
                    <a:pt x="537" y="15902"/>
                    <a:pt x="5205" y="19439"/>
                  </a:cubicBezTo>
                  <a:cubicBezTo>
                    <a:pt x="7102" y="20899"/>
                    <a:pt x="9169" y="21600"/>
                    <a:pt x="11113" y="21600"/>
                  </a:cubicBezTo>
                  <a:cubicBezTo>
                    <a:pt x="13939" y="21600"/>
                    <a:pt x="16506" y="20106"/>
                    <a:pt x="17909" y="17261"/>
                  </a:cubicBezTo>
                  <a:cubicBezTo>
                    <a:pt x="20260" y="12425"/>
                    <a:pt x="18383" y="5681"/>
                    <a:pt x="13715" y="2152"/>
                  </a:cubicBezTo>
                  <a:cubicBezTo>
                    <a:pt x="11825" y="701"/>
                    <a:pt x="9765" y="0"/>
                    <a:pt x="7827"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82" name="Google Shape;1387;p52"/>
          <p:cNvSpPr/>
          <p:nvPr/>
        </p:nvSpPr>
        <p:spPr>
          <a:xfrm>
            <a:off x="1664604" y="925640"/>
            <a:ext cx="819301" cy="338401"/>
          </a:xfrm>
          <a:prstGeom prst="roundRect">
            <a:avLst>
              <a:gd name="adj" fmla="val 50000"/>
            </a:avLst>
          </a:prstGeom>
          <a:solidFill>
            <a:srgbClr val="F1EFFF"/>
          </a:solidFill>
          <a:ln w="12700">
            <a:miter lim="400000"/>
          </a:ln>
        </p:spPr>
        <p:txBody>
          <a:bodyPr lIns="0" tIns="0" rIns="0" bIns="0" anchor="ctr"/>
          <a:lstStyle/>
          <a:p>
            <a:pPr>
              <a:defRPr>
                <a:solidFill>
                  <a:srgbClr val="000000"/>
                </a:solidFill>
              </a:defRPr>
            </a:pPr>
          </a:p>
        </p:txBody>
      </p:sp>
      <p:sp>
        <p:nvSpPr>
          <p:cNvPr id="583" name="Google Shape;1398;p52"/>
          <p:cNvSpPr txBox="1"/>
          <p:nvPr/>
        </p:nvSpPr>
        <p:spPr>
          <a:xfrm>
            <a:off x="1740954" y="880492"/>
            <a:ext cx="666601" cy="4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defTabSz="612648">
              <a:defRPr b="1" sz="1608">
                <a:solidFill>
                  <a:srgbClr val="6F41A7"/>
                </a:solidFill>
                <a:latin typeface="Pathway Gothic One"/>
                <a:ea typeface="Pathway Gothic One"/>
                <a:cs typeface="Pathway Gothic One"/>
                <a:sym typeface="Pathway Gothic One"/>
              </a:defRPr>
            </a:lvl1pPr>
          </a:lstStyle>
          <a:p>
            <a:pPr/>
            <a:r>
              <a:t>01</a:t>
            </a:r>
          </a:p>
        </p:txBody>
      </p:sp>
      <p:sp>
        <p:nvSpPr>
          <p:cNvPr id="584" name="Google Shape;1387;p52"/>
          <p:cNvSpPr/>
          <p:nvPr/>
        </p:nvSpPr>
        <p:spPr>
          <a:xfrm>
            <a:off x="2251114" y="4157378"/>
            <a:ext cx="819301" cy="338401"/>
          </a:xfrm>
          <a:prstGeom prst="roundRect">
            <a:avLst>
              <a:gd name="adj" fmla="val 50000"/>
            </a:avLst>
          </a:prstGeom>
          <a:solidFill>
            <a:srgbClr val="F1EFFF"/>
          </a:solidFill>
          <a:ln w="12700">
            <a:miter lim="400000"/>
          </a:ln>
        </p:spPr>
        <p:txBody>
          <a:bodyPr lIns="0" tIns="0" rIns="0" bIns="0" anchor="ctr"/>
          <a:lstStyle/>
          <a:p>
            <a:pPr>
              <a:defRPr>
                <a:solidFill>
                  <a:srgbClr val="000000"/>
                </a:solidFill>
              </a:defRPr>
            </a:pPr>
          </a:p>
        </p:txBody>
      </p:sp>
      <p:sp>
        <p:nvSpPr>
          <p:cNvPr id="585" name="Google Shape;1400;p52"/>
          <p:cNvSpPr txBox="1"/>
          <p:nvPr/>
        </p:nvSpPr>
        <p:spPr>
          <a:xfrm>
            <a:off x="2327464" y="4109828"/>
            <a:ext cx="666601" cy="4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defTabSz="612648">
              <a:defRPr b="1" sz="1608">
                <a:solidFill>
                  <a:srgbClr val="6F41A7"/>
                </a:solidFill>
                <a:latin typeface="Pathway Gothic One"/>
                <a:ea typeface="Pathway Gothic One"/>
                <a:cs typeface="Pathway Gothic One"/>
                <a:sym typeface="Pathway Gothic One"/>
              </a:defRPr>
            </a:lvl1pPr>
          </a:lstStyle>
          <a:p>
            <a:pPr/>
            <a:r>
              <a:t>05</a:t>
            </a:r>
          </a:p>
        </p:txBody>
      </p:sp>
      <p:sp>
        <p:nvSpPr>
          <p:cNvPr id="586" name="Google Shape;1396;p52"/>
          <p:cNvSpPr txBox="1"/>
          <p:nvPr/>
        </p:nvSpPr>
        <p:spPr>
          <a:xfrm>
            <a:off x="3064040" y="4097144"/>
            <a:ext cx="1560601" cy="4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lvl1pPr defTabSz="822959">
              <a:defRPr sz="1619">
                <a:latin typeface="Pathway Gothic One"/>
                <a:ea typeface="Pathway Gothic One"/>
                <a:cs typeface="Pathway Gothic One"/>
                <a:sym typeface="Pathway Gothic One"/>
              </a:defRPr>
            </a:lvl1pPr>
          </a:lstStyle>
          <a:p>
            <a:pPr/>
            <a:r>
              <a:t>Services</a:t>
            </a:r>
          </a:p>
        </p:txBody>
      </p:sp>
      <p:sp>
        <p:nvSpPr>
          <p:cNvPr id="587" name="Google Shape;1390;p52"/>
          <p:cNvSpPr/>
          <p:nvPr/>
        </p:nvSpPr>
        <p:spPr>
          <a:xfrm flipH="1">
            <a:off x="1881969" y="1294430"/>
            <a:ext cx="271902" cy="638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5400" y="21600"/>
                  <a:pt x="10800" y="16200"/>
                  <a:pt x="10800" y="10800"/>
                </a:cubicBezTo>
                <a:cubicBezTo>
                  <a:pt x="10800" y="5400"/>
                  <a:pt x="16200" y="0"/>
                  <a:pt x="21600" y="0"/>
                </a:cubicBezTo>
              </a:path>
            </a:pathLst>
          </a:custGeom>
          <a:ln>
            <a:solidFill>
              <a:srgbClr val="F1EFFF"/>
            </a:solidFill>
          </a:ln>
        </p:spPr>
        <p:txBody>
          <a:bodyPr lIns="0" tIns="0" rIns="0" bIns="0"/>
          <a:lstStyle/>
          <a:p>
            <a:pPr/>
          </a:p>
        </p:txBody>
      </p:sp>
      <p:sp>
        <p:nvSpPr>
          <p:cNvPr id="588" name="Google Shape;1391;p52"/>
          <p:cNvSpPr/>
          <p:nvPr/>
        </p:nvSpPr>
        <p:spPr>
          <a:xfrm rot="10800000">
            <a:off x="3227348" y="2676804"/>
            <a:ext cx="1233985" cy="3720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5400" y="21600"/>
                  <a:pt x="10800" y="16200"/>
                  <a:pt x="10800" y="10800"/>
                </a:cubicBezTo>
                <a:cubicBezTo>
                  <a:pt x="10800" y="5400"/>
                  <a:pt x="16200" y="0"/>
                  <a:pt x="21600" y="0"/>
                </a:cubicBezTo>
              </a:path>
            </a:pathLst>
          </a:custGeom>
          <a:ln>
            <a:solidFill>
              <a:srgbClr val="F1EFFF"/>
            </a:solidFill>
          </a:ln>
        </p:spPr>
        <p:txBody>
          <a:bodyPr lIns="0" tIns="0" rIns="0" bIns="0"/>
          <a:lstStyle/>
          <a:p>
            <a:pPr/>
          </a:p>
        </p:txBody>
      </p:sp>
      <p:sp>
        <p:nvSpPr>
          <p:cNvPr id="589" name="Google Shape;1397;p52"/>
          <p:cNvSpPr txBox="1"/>
          <p:nvPr/>
        </p:nvSpPr>
        <p:spPr>
          <a:xfrm>
            <a:off x="3020374" y="4505927"/>
            <a:ext cx="2527044"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defTabSz="832104">
              <a:lnSpc>
                <a:spcPts val="700"/>
              </a:lnSpc>
              <a:spcBef>
                <a:spcPts val="1400"/>
              </a:spcBef>
              <a:defRPr sz="1274">
                <a:solidFill>
                  <a:srgbClr val="F1EFFF"/>
                </a:solidFill>
                <a:latin typeface="Hind"/>
                <a:ea typeface="Hind"/>
                <a:cs typeface="Hind"/>
                <a:sym typeface="Hind"/>
              </a:defRPr>
            </a:pPr>
            <a:r>
              <a:t>Azure Machine Learning</a:t>
            </a:r>
          </a:p>
          <a:p>
            <a:pPr defTabSz="832104">
              <a:lnSpc>
                <a:spcPts val="700"/>
              </a:lnSpc>
              <a:spcBef>
                <a:spcPts val="1400"/>
              </a:spcBef>
              <a:defRPr sz="1274">
                <a:solidFill>
                  <a:srgbClr val="F1EFFF"/>
                </a:solidFill>
                <a:latin typeface="Hind"/>
                <a:ea typeface="Hind"/>
                <a:cs typeface="Hind"/>
                <a:sym typeface="Hind"/>
              </a:defRPr>
            </a:pPr>
            <a:r>
              <a:t>Azure Bot</a:t>
            </a:r>
          </a:p>
        </p:txBody>
      </p:sp>
      <p:sp>
        <p:nvSpPr>
          <p:cNvPr id="590" name="Google Shape;1392;p52"/>
          <p:cNvSpPr txBox="1"/>
          <p:nvPr/>
        </p:nvSpPr>
        <p:spPr>
          <a:xfrm>
            <a:off x="513456" y="930970"/>
            <a:ext cx="1560601" cy="4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lvl1pPr defTabSz="822959">
              <a:defRPr sz="1619">
                <a:latin typeface="Pathway Gothic One"/>
                <a:ea typeface="Pathway Gothic One"/>
                <a:cs typeface="Pathway Gothic One"/>
                <a:sym typeface="Pathway Gothic One"/>
              </a:defRPr>
            </a:lvl1pPr>
          </a:lstStyle>
          <a:p>
            <a:pPr/>
            <a:r>
              <a:t>Front End</a:t>
            </a:r>
          </a:p>
        </p:txBody>
      </p:sp>
      <p:sp>
        <p:nvSpPr>
          <p:cNvPr id="591" name="Google Shape;1393;p52"/>
          <p:cNvSpPr txBox="1"/>
          <p:nvPr/>
        </p:nvSpPr>
        <p:spPr>
          <a:xfrm>
            <a:off x="4075010" y="1572450"/>
            <a:ext cx="1233986"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defTabSz="832104">
              <a:lnSpc>
                <a:spcPts val="700"/>
              </a:lnSpc>
              <a:spcBef>
                <a:spcPts val="1400"/>
              </a:spcBef>
              <a:buClr>
                <a:srgbClr val="F2C5F5"/>
              </a:buClr>
              <a:buFont typeface="Helvetica"/>
              <a:defRPr sz="1274">
                <a:solidFill>
                  <a:srgbClr val="F1EFFF"/>
                </a:solidFill>
                <a:latin typeface="Hind"/>
                <a:ea typeface="Hind"/>
                <a:cs typeface="Hind"/>
                <a:sym typeface="Hind"/>
              </a:defRPr>
            </a:pPr>
            <a:r>
              <a:t>Flutter(Dart)</a:t>
            </a:r>
          </a:p>
          <a:p>
            <a:pPr defTabSz="832104">
              <a:lnSpc>
                <a:spcPts val="700"/>
              </a:lnSpc>
              <a:spcBef>
                <a:spcPts val="1400"/>
              </a:spcBef>
              <a:buClr>
                <a:srgbClr val="F2C5F5"/>
              </a:buClr>
              <a:buFont typeface="Helvetica"/>
              <a:defRPr sz="1274">
                <a:solidFill>
                  <a:srgbClr val="F1EFFF"/>
                </a:solidFill>
                <a:latin typeface="Hind"/>
                <a:ea typeface="Hind"/>
                <a:cs typeface="Hind"/>
                <a:sym typeface="Hind"/>
              </a:defRPr>
            </a:pPr>
            <a:r>
              <a:t>Node Js</a:t>
            </a:r>
          </a:p>
        </p:txBody>
      </p:sp>
      <p:sp>
        <p:nvSpPr>
          <p:cNvPr id="592" name="Google Shape;1391;p52"/>
          <p:cNvSpPr/>
          <p:nvPr/>
        </p:nvSpPr>
        <p:spPr>
          <a:xfrm rot="10800000">
            <a:off x="2032721" y="4101906"/>
            <a:ext cx="211455" cy="243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400" y="0"/>
                  <a:pt x="10800" y="5400"/>
                  <a:pt x="10800" y="10800"/>
                </a:cubicBezTo>
                <a:cubicBezTo>
                  <a:pt x="10800" y="16200"/>
                  <a:pt x="16200" y="21600"/>
                  <a:pt x="21600" y="21600"/>
                </a:cubicBezTo>
              </a:path>
            </a:pathLst>
          </a:custGeom>
          <a:ln>
            <a:solidFill>
              <a:srgbClr val="F1EFFF"/>
            </a:solidFill>
          </a:ln>
        </p:spPr>
        <p:txBody>
          <a:bodyPr lIns="0" tIns="0" rIns="0" bIns="0"/>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4" name="Google Shape;545;p36"/>
          <p:cNvSpPr/>
          <p:nvPr/>
        </p:nvSpPr>
        <p:spPr>
          <a:xfrm>
            <a:off x="3124822" y="1305972"/>
            <a:ext cx="1307167" cy="721460"/>
          </a:xfrm>
          <a:custGeom>
            <a:avLst/>
            <a:gdLst/>
            <a:ahLst/>
            <a:cxnLst>
              <a:cxn ang="0">
                <a:pos x="wd2" y="hd2"/>
              </a:cxn>
              <a:cxn ang="5400000">
                <a:pos x="wd2" y="hd2"/>
              </a:cxn>
              <a:cxn ang="10800000">
                <a:pos x="wd2" y="hd2"/>
              </a:cxn>
              <a:cxn ang="16200000">
                <a:pos x="wd2" y="hd2"/>
              </a:cxn>
            </a:cxnLst>
            <a:rect l="0" t="0" r="r" b="b"/>
            <a:pathLst>
              <a:path w="21600" h="20155" fill="norm" stroke="1" extrusionOk="0">
                <a:moveTo>
                  <a:pt x="0" y="20155"/>
                </a:moveTo>
                <a:cubicBezTo>
                  <a:pt x="1637" y="18645"/>
                  <a:pt x="352" y="14283"/>
                  <a:pt x="216" y="11355"/>
                </a:cubicBezTo>
                <a:cubicBezTo>
                  <a:pt x="26" y="7280"/>
                  <a:pt x="1075" y="1664"/>
                  <a:pt x="3564" y="230"/>
                </a:cubicBezTo>
                <a:cubicBezTo>
                  <a:pt x="6470" y="-1445"/>
                  <a:pt x="8275" y="6502"/>
                  <a:pt x="10908" y="9030"/>
                </a:cubicBezTo>
                <a:cubicBezTo>
                  <a:pt x="12533" y="10591"/>
                  <a:pt x="14814" y="8928"/>
                  <a:pt x="16632" y="9861"/>
                </a:cubicBezTo>
                <a:cubicBezTo>
                  <a:pt x="19187" y="11171"/>
                  <a:pt x="20748" y="15729"/>
                  <a:pt x="21600" y="19657"/>
                </a:cubicBezTo>
              </a:path>
            </a:pathLst>
          </a:custGeom>
          <a:ln>
            <a:solidFill>
              <a:srgbClr val="F1EFFF"/>
            </a:solidFill>
          </a:ln>
        </p:spPr>
        <p:txBody>
          <a:bodyPr lIns="0" tIns="0" rIns="0" bIns="0"/>
          <a:lstStyle/>
          <a:p>
            <a:pPr>
              <a:defRPr>
                <a:solidFill>
                  <a:srgbClr val="000000"/>
                </a:solidFill>
              </a:defRPr>
            </a:pPr>
          </a:p>
        </p:txBody>
      </p:sp>
      <p:sp>
        <p:nvSpPr>
          <p:cNvPr id="595" name="Google Shape;546;p36"/>
          <p:cNvSpPr/>
          <p:nvPr/>
        </p:nvSpPr>
        <p:spPr>
          <a:xfrm>
            <a:off x="4603839" y="1406084"/>
            <a:ext cx="1544010" cy="2069838"/>
          </a:xfrm>
          <a:custGeom>
            <a:avLst/>
            <a:gdLst/>
            <a:ahLst/>
            <a:cxnLst>
              <a:cxn ang="0">
                <a:pos x="wd2" y="hd2"/>
              </a:cxn>
              <a:cxn ang="5400000">
                <a:pos x="wd2" y="hd2"/>
              </a:cxn>
              <a:cxn ang="10800000">
                <a:pos x="wd2" y="hd2"/>
              </a:cxn>
              <a:cxn ang="16200000">
                <a:pos x="wd2" y="hd2"/>
              </a:cxn>
            </a:cxnLst>
            <a:rect l="0" t="0" r="r" b="b"/>
            <a:pathLst>
              <a:path w="20186" h="21362" fill="norm" stroke="1" extrusionOk="0">
                <a:moveTo>
                  <a:pt x="18144" y="0"/>
                </a:moveTo>
                <a:cubicBezTo>
                  <a:pt x="18144" y="1904"/>
                  <a:pt x="21460" y="4348"/>
                  <a:pt x="19639" y="5587"/>
                </a:cubicBezTo>
                <a:cubicBezTo>
                  <a:pt x="17566" y="6998"/>
                  <a:pt x="14178" y="5741"/>
                  <a:pt x="11458" y="5936"/>
                </a:cubicBezTo>
                <a:cubicBezTo>
                  <a:pt x="8694" y="6135"/>
                  <a:pt x="6782" y="8321"/>
                  <a:pt x="4333" y="9358"/>
                </a:cubicBezTo>
                <a:cubicBezTo>
                  <a:pt x="2697" y="10052"/>
                  <a:pt x="191" y="10685"/>
                  <a:pt x="23" y="12152"/>
                </a:cubicBezTo>
                <a:cubicBezTo>
                  <a:pt x="-140" y="13573"/>
                  <a:pt x="539" y="15562"/>
                  <a:pt x="2222" y="16063"/>
                </a:cubicBezTo>
                <a:cubicBezTo>
                  <a:pt x="4748" y="16814"/>
                  <a:pt x="7721" y="15544"/>
                  <a:pt x="10315" y="16132"/>
                </a:cubicBezTo>
                <a:cubicBezTo>
                  <a:pt x="12459" y="16619"/>
                  <a:pt x="11099" y="20218"/>
                  <a:pt x="13130" y="20951"/>
                </a:cubicBezTo>
                <a:cubicBezTo>
                  <a:pt x="14928" y="21600"/>
                  <a:pt x="17555" y="21511"/>
                  <a:pt x="19023" y="20462"/>
                </a:cubicBezTo>
                <a:cubicBezTo>
                  <a:pt x="19801" y="19906"/>
                  <a:pt x="19639" y="18849"/>
                  <a:pt x="19639" y="18018"/>
                </a:cubicBezTo>
              </a:path>
            </a:pathLst>
          </a:custGeom>
          <a:ln>
            <a:solidFill>
              <a:srgbClr val="F1EFFF"/>
            </a:solidFill>
          </a:ln>
        </p:spPr>
        <p:txBody>
          <a:bodyPr lIns="0" tIns="0" rIns="0" bIns="0"/>
          <a:lstStyle/>
          <a:p>
            <a:pPr>
              <a:defRPr>
                <a:solidFill>
                  <a:srgbClr val="000000"/>
                </a:solidFill>
              </a:defRPr>
            </a:pPr>
          </a:p>
        </p:txBody>
      </p:sp>
      <p:sp>
        <p:nvSpPr>
          <p:cNvPr id="596" name="Google Shape;547;p36"/>
          <p:cNvSpPr txBox="1"/>
          <p:nvPr>
            <p:ph type="title"/>
          </p:nvPr>
        </p:nvSpPr>
        <p:spPr>
          <a:xfrm>
            <a:off x="470249" y="100516"/>
            <a:ext cx="8203502" cy="755701"/>
          </a:xfrm>
          <a:prstGeom prst="rect">
            <a:avLst/>
          </a:prstGeom>
        </p:spPr>
        <p:txBody>
          <a:bodyPr/>
          <a:lstStyle/>
          <a:p>
            <a:pPr/>
            <a:r>
              <a:t>USP of our Solution</a:t>
            </a:r>
          </a:p>
        </p:txBody>
      </p:sp>
      <p:sp>
        <p:nvSpPr>
          <p:cNvPr id="597" name="Google Shape;548;p36"/>
          <p:cNvSpPr/>
          <p:nvPr/>
        </p:nvSpPr>
        <p:spPr>
          <a:xfrm>
            <a:off x="3798749" y="2009600"/>
            <a:ext cx="1546501" cy="1546500"/>
          </a:xfrm>
          <a:prstGeom prst="ellipse">
            <a:avLst/>
          </a:prstGeom>
          <a:solidFill>
            <a:srgbClr val="F2C5F5"/>
          </a:solidFill>
          <a:ln w="12700">
            <a:miter lim="400000"/>
          </a:ln>
        </p:spPr>
        <p:txBody>
          <a:bodyPr lIns="0" tIns="0" rIns="0" bIns="0" anchor="ctr"/>
          <a:lstStyle/>
          <a:p>
            <a:pPr>
              <a:defRPr>
                <a:solidFill>
                  <a:srgbClr val="000000"/>
                </a:solidFill>
              </a:defRPr>
            </a:pPr>
          </a:p>
        </p:txBody>
      </p:sp>
      <p:sp>
        <p:nvSpPr>
          <p:cNvPr id="598" name="Google Shape;549;p36"/>
          <p:cNvSpPr txBox="1"/>
          <p:nvPr/>
        </p:nvSpPr>
        <p:spPr>
          <a:xfrm>
            <a:off x="787085" y="1639132"/>
            <a:ext cx="1961379"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r" defTabSz="502920">
              <a:defRPr sz="1320">
                <a:latin typeface="Pathway Gothic One"/>
                <a:ea typeface="Pathway Gothic One"/>
                <a:cs typeface="Pathway Gothic One"/>
                <a:sym typeface="Pathway Gothic One"/>
              </a:defRPr>
            </a:lvl1pPr>
          </a:lstStyle>
          <a:p>
            <a:pPr/>
            <a:r>
              <a:t>Personalised/Multi User</a:t>
            </a:r>
          </a:p>
        </p:txBody>
      </p:sp>
      <p:sp>
        <p:nvSpPr>
          <p:cNvPr id="599" name="Google Shape;550;p36"/>
          <p:cNvSpPr txBox="1"/>
          <p:nvPr>
            <p:ph type="body" sz="quarter" idx="4294967295"/>
          </p:nvPr>
        </p:nvSpPr>
        <p:spPr>
          <a:xfrm>
            <a:off x="993487" y="1959420"/>
            <a:ext cx="1731600" cy="796899"/>
          </a:xfrm>
          <a:prstGeom prst="rect">
            <a:avLst/>
          </a:prstGeom>
        </p:spPr>
        <p:txBody>
          <a:bodyPr>
            <a:normAutofit fontScale="100000" lnSpcReduction="0"/>
          </a:bodyPr>
          <a:lstStyle>
            <a:lvl1pPr marL="0" indent="0" algn="r" defTabSz="548640">
              <a:spcBef>
                <a:spcPts val="900"/>
              </a:spcBef>
              <a:buSzTx/>
              <a:buNone/>
              <a:defRPr sz="840">
                <a:solidFill>
                  <a:srgbClr val="F1EFFF"/>
                </a:solidFill>
              </a:defRPr>
            </a:lvl1pPr>
          </a:lstStyle>
          <a:p>
            <a:pPr/>
            <a:r>
              <a:t>Our App provides a personalised  way of tracking and analysing the data                          Supports multiple accounts</a:t>
            </a:r>
          </a:p>
        </p:txBody>
      </p:sp>
      <p:sp>
        <p:nvSpPr>
          <p:cNvPr id="600" name="Google Shape;551;p36"/>
          <p:cNvSpPr txBox="1"/>
          <p:nvPr/>
        </p:nvSpPr>
        <p:spPr>
          <a:xfrm>
            <a:off x="6543561" y="1018911"/>
            <a:ext cx="1560601"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786384">
              <a:defRPr sz="2064">
                <a:latin typeface="Pathway Gothic One"/>
                <a:ea typeface="Pathway Gothic One"/>
                <a:cs typeface="Pathway Gothic One"/>
                <a:sym typeface="Pathway Gothic One"/>
              </a:defRPr>
            </a:lvl1pPr>
          </a:lstStyle>
          <a:p>
            <a:pPr/>
            <a:r>
              <a:t>Easy to use</a:t>
            </a:r>
          </a:p>
        </p:txBody>
      </p:sp>
      <p:sp>
        <p:nvSpPr>
          <p:cNvPr id="601" name="Google Shape;552;p36"/>
          <p:cNvSpPr txBox="1"/>
          <p:nvPr/>
        </p:nvSpPr>
        <p:spPr>
          <a:xfrm>
            <a:off x="6607278" y="1431841"/>
            <a:ext cx="2115282"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804672">
              <a:lnSpc>
                <a:spcPct val="110000"/>
              </a:lnSpc>
              <a:spcBef>
                <a:spcPts val="1400"/>
              </a:spcBef>
              <a:defRPr sz="1232">
                <a:solidFill>
                  <a:srgbClr val="F1EFFF"/>
                </a:solidFill>
                <a:latin typeface="Hind"/>
                <a:ea typeface="Hind"/>
                <a:cs typeface="Hind"/>
                <a:sym typeface="Hind"/>
              </a:defRPr>
            </a:lvl1pPr>
          </a:lstStyle>
          <a:p>
            <a:pPr/>
            <a:r>
              <a:t>Easy slot booking                              Easy to read graphs</a:t>
            </a:r>
          </a:p>
        </p:txBody>
      </p:sp>
      <p:sp>
        <p:nvSpPr>
          <p:cNvPr id="602" name="Google Shape;553;p36"/>
          <p:cNvSpPr txBox="1"/>
          <p:nvPr/>
        </p:nvSpPr>
        <p:spPr>
          <a:xfrm>
            <a:off x="6799119" y="2639705"/>
            <a:ext cx="1560601"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466344">
              <a:defRPr sz="1224">
                <a:latin typeface="Pathway Gothic One"/>
                <a:ea typeface="Pathway Gothic One"/>
                <a:cs typeface="Pathway Gothic One"/>
                <a:sym typeface="Pathway Gothic One"/>
              </a:defRPr>
            </a:lvl1pPr>
          </a:lstStyle>
          <a:p>
            <a:pPr/>
            <a:r>
              <a:t>Hierarchical Analysis</a:t>
            </a:r>
          </a:p>
        </p:txBody>
      </p:sp>
      <p:sp>
        <p:nvSpPr>
          <p:cNvPr id="603" name="Google Shape;554;p36"/>
          <p:cNvSpPr txBox="1"/>
          <p:nvPr/>
        </p:nvSpPr>
        <p:spPr>
          <a:xfrm>
            <a:off x="6799119" y="3072628"/>
            <a:ext cx="1731600" cy="94663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649223">
              <a:lnSpc>
                <a:spcPct val="115000"/>
              </a:lnSpc>
              <a:spcBef>
                <a:spcPts val="1100"/>
              </a:spcBef>
              <a:defRPr sz="993">
                <a:solidFill>
                  <a:srgbClr val="F1EFFF"/>
                </a:solidFill>
                <a:latin typeface="Hind"/>
                <a:ea typeface="Hind"/>
                <a:cs typeface="Hind"/>
                <a:sym typeface="Hind"/>
              </a:defRPr>
            </a:lvl1pPr>
          </a:lstStyle>
          <a:p>
            <a:pPr/>
            <a:r>
              <a:t>Easy to create hierarchical trees and combine with relatives for having an easy genetic track of disease.</a:t>
            </a:r>
          </a:p>
        </p:txBody>
      </p:sp>
      <p:sp>
        <p:nvSpPr>
          <p:cNvPr id="604" name="Google Shape;555;p36"/>
          <p:cNvSpPr/>
          <p:nvPr/>
        </p:nvSpPr>
        <p:spPr>
          <a:xfrm>
            <a:off x="2754896" y="1546806"/>
            <a:ext cx="669608" cy="577816"/>
          </a:xfrm>
          <a:custGeom>
            <a:avLst/>
            <a:gdLst/>
            <a:ahLst/>
            <a:cxnLst>
              <a:cxn ang="0">
                <a:pos x="wd2" y="hd2"/>
              </a:cxn>
              <a:cxn ang="5400000">
                <a:pos x="wd2" y="hd2"/>
              </a:cxn>
              <a:cxn ang="10800000">
                <a:pos x="wd2" y="hd2"/>
              </a:cxn>
              <a:cxn ang="16200000">
                <a:pos x="wd2" y="hd2"/>
              </a:cxn>
            </a:cxnLst>
            <a:rect l="0" t="0" r="r" b="b"/>
            <a:pathLst>
              <a:path w="20491" h="21600" fill="norm" stroke="1" extrusionOk="0">
                <a:moveTo>
                  <a:pt x="10220" y="0"/>
                </a:moveTo>
                <a:cubicBezTo>
                  <a:pt x="9777" y="0"/>
                  <a:pt x="9218" y="215"/>
                  <a:pt x="8410" y="767"/>
                </a:cubicBezTo>
                <a:cubicBezTo>
                  <a:pt x="6683" y="1951"/>
                  <a:pt x="5923" y="2767"/>
                  <a:pt x="3911" y="3147"/>
                </a:cubicBezTo>
                <a:cubicBezTo>
                  <a:pt x="2256" y="3449"/>
                  <a:pt x="1150" y="3381"/>
                  <a:pt x="336" y="5515"/>
                </a:cubicBezTo>
                <a:cubicBezTo>
                  <a:pt x="-835" y="8621"/>
                  <a:pt x="1415" y="10564"/>
                  <a:pt x="1689" y="13458"/>
                </a:cubicBezTo>
                <a:cubicBezTo>
                  <a:pt x="1917" y="15871"/>
                  <a:pt x="437" y="18630"/>
                  <a:pt x="1661" y="20552"/>
                </a:cubicBezTo>
                <a:cubicBezTo>
                  <a:pt x="2139" y="21301"/>
                  <a:pt x="2850" y="21600"/>
                  <a:pt x="3620" y="21600"/>
                </a:cubicBezTo>
                <a:cubicBezTo>
                  <a:pt x="4502" y="21600"/>
                  <a:pt x="5463" y="21208"/>
                  <a:pt x="6234" y="20652"/>
                </a:cubicBezTo>
                <a:cubicBezTo>
                  <a:pt x="7670" y="19613"/>
                  <a:pt x="9024" y="18116"/>
                  <a:pt x="10696" y="18072"/>
                </a:cubicBezTo>
                <a:cubicBezTo>
                  <a:pt x="10722" y="18070"/>
                  <a:pt x="10747" y="18070"/>
                  <a:pt x="10772" y="18070"/>
                </a:cubicBezTo>
                <a:cubicBezTo>
                  <a:pt x="12090" y="18070"/>
                  <a:pt x="13418" y="18975"/>
                  <a:pt x="14686" y="18975"/>
                </a:cubicBezTo>
                <a:cubicBezTo>
                  <a:pt x="15013" y="18975"/>
                  <a:pt x="15336" y="18916"/>
                  <a:pt x="15653" y="18765"/>
                </a:cubicBezTo>
                <a:cubicBezTo>
                  <a:pt x="16851" y="18194"/>
                  <a:pt x="17427" y="16518"/>
                  <a:pt x="17600" y="14966"/>
                </a:cubicBezTo>
                <a:cubicBezTo>
                  <a:pt x="17775" y="13402"/>
                  <a:pt x="17665" y="11794"/>
                  <a:pt x="18058" y="10296"/>
                </a:cubicBezTo>
                <a:cubicBezTo>
                  <a:pt x="18515" y="8565"/>
                  <a:pt x="19603" y="7180"/>
                  <a:pt x="20180" y="5504"/>
                </a:cubicBezTo>
                <a:cubicBezTo>
                  <a:pt x="20765" y="3829"/>
                  <a:pt x="20573" y="1438"/>
                  <a:pt x="19192" y="767"/>
                </a:cubicBezTo>
                <a:cubicBezTo>
                  <a:pt x="18946" y="649"/>
                  <a:pt x="18698" y="600"/>
                  <a:pt x="18449" y="600"/>
                </a:cubicBezTo>
                <a:cubicBezTo>
                  <a:pt x="17012" y="600"/>
                  <a:pt x="15520" y="2262"/>
                  <a:pt x="14092" y="2262"/>
                </a:cubicBezTo>
                <a:cubicBezTo>
                  <a:pt x="13839" y="2262"/>
                  <a:pt x="13588" y="2209"/>
                  <a:pt x="13340" y="2086"/>
                </a:cubicBezTo>
                <a:cubicBezTo>
                  <a:pt x="11697" y="1284"/>
                  <a:pt x="11304" y="0"/>
                  <a:pt x="10220"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605" name="Google Shape;556;p36"/>
          <p:cNvSpPr/>
          <p:nvPr/>
        </p:nvSpPr>
        <p:spPr>
          <a:xfrm rot="1886050">
            <a:off x="5978539" y="2764386"/>
            <a:ext cx="669609" cy="577818"/>
          </a:xfrm>
          <a:custGeom>
            <a:avLst/>
            <a:gdLst/>
            <a:ahLst/>
            <a:cxnLst>
              <a:cxn ang="0">
                <a:pos x="wd2" y="hd2"/>
              </a:cxn>
              <a:cxn ang="5400000">
                <a:pos x="wd2" y="hd2"/>
              </a:cxn>
              <a:cxn ang="10800000">
                <a:pos x="wd2" y="hd2"/>
              </a:cxn>
              <a:cxn ang="16200000">
                <a:pos x="wd2" y="hd2"/>
              </a:cxn>
            </a:cxnLst>
            <a:rect l="0" t="0" r="r" b="b"/>
            <a:pathLst>
              <a:path w="20491" h="21600" fill="norm" stroke="1" extrusionOk="0">
                <a:moveTo>
                  <a:pt x="10220" y="0"/>
                </a:moveTo>
                <a:cubicBezTo>
                  <a:pt x="9777" y="0"/>
                  <a:pt x="9218" y="215"/>
                  <a:pt x="8410" y="767"/>
                </a:cubicBezTo>
                <a:cubicBezTo>
                  <a:pt x="6683" y="1951"/>
                  <a:pt x="5923" y="2767"/>
                  <a:pt x="3911" y="3147"/>
                </a:cubicBezTo>
                <a:cubicBezTo>
                  <a:pt x="2256" y="3449"/>
                  <a:pt x="1150" y="3381"/>
                  <a:pt x="336" y="5515"/>
                </a:cubicBezTo>
                <a:cubicBezTo>
                  <a:pt x="-835" y="8621"/>
                  <a:pt x="1415" y="10564"/>
                  <a:pt x="1689" y="13458"/>
                </a:cubicBezTo>
                <a:cubicBezTo>
                  <a:pt x="1917" y="15871"/>
                  <a:pt x="437" y="18630"/>
                  <a:pt x="1661" y="20552"/>
                </a:cubicBezTo>
                <a:cubicBezTo>
                  <a:pt x="2139" y="21301"/>
                  <a:pt x="2850" y="21600"/>
                  <a:pt x="3620" y="21600"/>
                </a:cubicBezTo>
                <a:cubicBezTo>
                  <a:pt x="4502" y="21600"/>
                  <a:pt x="5463" y="21208"/>
                  <a:pt x="6234" y="20652"/>
                </a:cubicBezTo>
                <a:cubicBezTo>
                  <a:pt x="7670" y="19613"/>
                  <a:pt x="9024" y="18116"/>
                  <a:pt x="10696" y="18072"/>
                </a:cubicBezTo>
                <a:cubicBezTo>
                  <a:pt x="10722" y="18070"/>
                  <a:pt x="10747" y="18070"/>
                  <a:pt x="10772" y="18070"/>
                </a:cubicBezTo>
                <a:cubicBezTo>
                  <a:pt x="12090" y="18070"/>
                  <a:pt x="13418" y="18975"/>
                  <a:pt x="14686" y="18975"/>
                </a:cubicBezTo>
                <a:cubicBezTo>
                  <a:pt x="15013" y="18975"/>
                  <a:pt x="15336" y="18916"/>
                  <a:pt x="15653" y="18765"/>
                </a:cubicBezTo>
                <a:cubicBezTo>
                  <a:pt x="16851" y="18194"/>
                  <a:pt x="17427" y="16518"/>
                  <a:pt x="17600" y="14966"/>
                </a:cubicBezTo>
                <a:cubicBezTo>
                  <a:pt x="17775" y="13402"/>
                  <a:pt x="17665" y="11794"/>
                  <a:pt x="18058" y="10296"/>
                </a:cubicBezTo>
                <a:cubicBezTo>
                  <a:pt x="18515" y="8565"/>
                  <a:pt x="19603" y="7180"/>
                  <a:pt x="20180" y="5504"/>
                </a:cubicBezTo>
                <a:cubicBezTo>
                  <a:pt x="20765" y="3829"/>
                  <a:pt x="20573" y="1438"/>
                  <a:pt x="19192" y="767"/>
                </a:cubicBezTo>
                <a:cubicBezTo>
                  <a:pt x="18946" y="649"/>
                  <a:pt x="18698" y="600"/>
                  <a:pt x="18449" y="600"/>
                </a:cubicBezTo>
                <a:cubicBezTo>
                  <a:pt x="17012" y="600"/>
                  <a:pt x="15520" y="2262"/>
                  <a:pt x="14092" y="2262"/>
                </a:cubicBezTo>
                <a:cubicBezTo>
                  <a:pt x="13839" y="2262"/>
                  <a:pt x="13588" y="2209"/>
                  <a:pt x="13340" y="2086"/>
                </a:cubicBezTo>
                <a:cubicBezTo>
                  <a:pt x="11697" y="1284"/>
                  <a:pt x="11304" y="0"/>
                  <a:pt x="10220"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606" name="Google Shape;557;p36"/>
          <p:cNvSpPr/>
          <p:nvPr/>
        </p:nvSpPr>
        <p:spPr>
          <a:xfrm rot="5202301">
            <a:off x="5703430" y="1151001"/>
            <a:ext cx="669620" cy="577827"/>
          </a:xfrm>
          <a:custGeom>
            <a:avLst/>
            <a:gdLst/>
            <a:ahLst/>
            <a:cxnLst>
              <a:cxn ang="0">
                <a:pos x="wd2" y="hd2"/>
              </a:cxn>
              <a:cxn ang="5400000">
                <a:pos x="wd2" y="hd2"/>
              </a:cxn>
              <a:cxn ang="10800000">
                <a:pos x="wd2" y="hd2"/>
              </a:cxn>
              <a:cxn ang="16200000">
                <a:pos x="wd2" y="hd2"/>
              </a:cxn>
            </a:cxnLst>
            <a:rect l="0" t="0" r="r" b="b"/>
            <a:pathLst>
              <a:path w="20491" h="21600" fill="norm" stroke="1" extrusionOk="0">
                <a:moveTo>
                  <a:pt x="10220" y="0"/>
                </a:moveTo>
                <a:cubicBezTo>
                  <a:pt x="9777" y="0"/>
                  <a:pt x="9218" y="215"/>
                  <a:pt x="8410" y="767"/>
                </a:cubicBezTo>
                <a:cubicBezTo>
                  <a:pt x="6683" y="1951"/>
                  <a:pt x="5923" y="2767"/>
                  <a:pt x="3911" y="3147"/>
                </a:cubicBezTo>
                <a:cubicBezTo>
                  <a:pt x="2256" y="3449"/>
                  <a:pt x="1150" y="3381"/>
                  <a:pt x="336" y="5515"/>
                </a:cubicBezTo>
                <a:cubicBezTo>
                  <a:pt x="-835" y="8621"/>
                  <a:pt x="1415" y="10564"/>
                  <a:pt x="1689" y="13458"/>
                </a:cubicBezTo>
                <a:cubicBezTo>
                  <a:pt x="1917" y="15871"/>
                  <a:pt x="437" y="18630"/>
                  <a:pt x="1661" y="20552"/>
                </a:cubicBezTo>
                <a:cubicBezTo>
                  <a:pt x="2139" y="21301"/>
                  <a:pt x="2850" y="21600"/>
                  <a:pt x="3620" y="21600"/>
                </a:cubicBezTo>
                <a:cubicBezTo>
                  <a:pt x="4502" y="21600"/>
                  <a:pt x="5463" y="21208"/>
                  <a:pt x="6234" y="20652"/>
                </a:cubicBezTo>
                <a:cubicBezTo>
                  <a:pt x="7670" y="19613"/>
                  <a:pt x="9024" y="18116"/>
                  <a:pt x="10696" y="18072"/>
                </a:cubicBezTo>
                <a:cubicBezTo>
                  <a:pt x="10722" y="18070"/>
                  <a:pt x="10747" y="18070"/>
                  <a:pt x="10772" y="18070"/>
                </a:cubicBezTo>
                <a:cubicBezTo>
                  <a:pt x="12090" y="18070"/>
                  <a:pt x="13418" y="18975"/>
                  <a:pt x="14686" y="18975"/>
                </a:cubicBezTo>
                <a:cubicBezTo>
                  <a:pt x="15013" y="18975"/>
                  <a:pt x="15336" y="18916"/>
                  <a:pt x="15653" y="18765"/>
                </a:cubicBezTo>
                <a:cubicBezTo>
                  <a:pt x="16851" y="18194"/>
                  <a:pt x="17427" y="16518"/>
                  <a:pt x="17600" y="14966"/>
                </a:cubicBezTo>
                <a:cubicBezTo>
                  <a:pt x="17775" y="13402"/>
                  <a:pt x="17665" y="11794"/>
                  <a:pt x="18058" y="10296"/>
                </a:cubicBezTo>
                <a:cubicBezTo>
                  <a:pt x="18515" y="8565"/>
                  <a:pt x="19603" y="7180"/>
                  <a:pt x="20180" y="5504"/>
                </a:cubicBezTo>
                <a:cubicBezTo>
                  <a:pt x="20765" y="3829"/>
                  <a:pt x="20573" y="1438"/>
                  <a:pt x="19192" y="767"/>
                </a:cubicBezTo>
                <a:cubicBezTo>
                  <a:pt x="18946" y="649"/>
                  <a:pt x="18698" y="600"/>
                  <a:pt x="18449" y="600"/>
                </a:cubicBezTo>
                <a:cubicBezTo>
                  <a:pt x="17012" y="600"/>
                  <a:pt x="15520" y="2262"/>
                  <a:pt x="14092" y="2262"/>
                </a:cubicBezTo>
                <a:cubicBezTo>
                  <a:pt x="13839" y="2262"/>
                  <a:pt x="13588" y="2209"/>
                  <a:pt x="13340" y="2086"/>
                </a:cubicBezTo>
                <a:cubicBezTo>
                  <a:pt x="11697" y="1284"/>
                  <a:pt x="11304" y="0"/>
                  <a:pt x="10220"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607" name="Google Shape;558;p36"/>
          <p:cNvSpPr txBox="1"/>
          <p:nvPr/>
        </p:nvSpPr>
        <p:spPr>
          <a:xfrm>
            <a:off x="2793879" y="1546813"/>
            <a:ext cx="518401"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r" defTabSz="896111">
              <a:defRPr sz="2352">
                <a:solidFill>
                  <a:srgbClr val="6F41A7"/>
                </a:solidFill>
                <a:latin typeface="Pathway Gothic One"/>
                <a:ea typeface="Pathway Gothic One"/>
                <a:cs typeface="Pathway Gothic One"/>
                <a:sym typeface="Pathway Gothic One"/>
              </a:defRPr>
            </a:lvl1pPr>
          </a:lstStyle>
          <a:p>
            <a:pPr/>
            <a:r>
              <a:t>01</a:t>
            </a:r>
          </a:p>
        </p:txBody>
      </p:sp>
      <p:sp>
        <p:nvSpPr>
          <p:cNvPr id="608" name="Google Shape;559;p36"/>
          <p:cNvSpPr txBox="1"/>
          <p:nvPr/>
        </p:nvSpPr>
        <p:spPr>
          <a:xfrm>
            <a:off x="5807735" y="1142810"/>
            <a:ext cx="518401"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896111">
              <a:defRPr sz="2352">
                <a:solidFill>
                  <a:srgbClr val="6F41A7"/>
                </a:solidFill>
                <a:latin typeface="Pathway Gothic One"/>
                <a:ea typeface="Pathway Gothic One"/>
                <a:cs typeface="Pathway Gothic One"/>
                <a:sym typeface="Pathway Gothic One"/>
              </a:defRPr>
            </a:lvl1pPr>
          </a:lstStyle>
          <a:p>
            <a:pPr/>
            <a:r>
              <a:t>02</a:t>
            </a:r>
          </a:p>
        </p:txBody>
      </p:sp>
      <p:sp>
        <p:nvSpPr>
          <p:cNvPr id="609" name="Google Shape;560;p36"/>
          <p:cNvSpPr txBox="1"/>
          <p:nvPr/>
        </p:nvSpPr>
        <p:spPr>
          <a:xfrm>
            <a:off x="6002092" y="2745005"/>
            <a:ext cx="518401"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896111">
              <a:defRPr sz="2352">
                <a:solidFill>
                  <a:srgbClr val="6F41A7"/>
                </a:solidFill>
                <a:latin typeface="Pathway Gothic One"/>
                <a:ea typeface="Pathway Gothic One"/>
                <a:cs typeface="Pathway Gothic One"/>
                <a:sym typeface="Pathway Gothic One"/>
              </a:defRPr>
            </a:lvl1pPr>
          </a:lstStyle>
          <a:p>
            <a:pPr/>
            <a:r>
              <a:t>03</a:t>
            </a:r>
          </a:p>
        </p:txBody>
      </p:sp>
      <p:grpSp>
        <p:nvGrpSpPr>
          <p:cNvPr id="651" name="Google Shape;1634;p56"/>
          <p:cNvGrpSpPr/>
          <p:nvPr/>
        </p:nvGrpSpPr>
        <p:grpSpPr>
          <a:xfrm>
            <a:off x="3761791" y="1895649"/>
            <a:ext cx="1832159" cy="1774402"/>
            <a:chOff x="0" y="0"/>
            <a:chExt cx="1832158" cy="1774401"/>
          </a:xfrm>
        </p:grpSpPr>
        <p:sp>
          <p:nvSpPr>
            <p:cNvPr id="610" name="Google Shape;1635;p56"/>
            <p:cNvSpPr/>
            <p:nvPr/>
          </p:nvSpPr>
          <p:spPr>
            <a:xfrm>
              <a:off x="0" y="81255"/>
              <a:ext cx="1569666" cy="15698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35" y="0"/>
                    <a:pt x="5188" y="1138"/>
                    <a:pt x="3162" y="3161"/>
                  </a:cubicBezTo>
                  <a:cubicBezTo>
                    <a:pt x="1138" y="5188"/>
                    <a:pt x="0" y="7934"/>
                    <a:pt x="0" y="10800"/>
                  </a:cubicBezTo>
                  <a:cubicBezTo>
                    <a:pt x="0" y="13663"/>
                    <a:pt x="1138" y="16410"/>
                    <a:pt x="3162" y="18436"/>
                  </a:cubicBezTo>
                  <a:cubicBezTo>
                    <a:pt x="5188" y="20460"/>
                    <a:pt x="7935" y="21600"/>
                    <a:pt x="10801" y="21600"/>
                  </a:cubicBezTo>
                  <a:cubicBezTo>
                    <a:pt x="13665" y="21600"/>
                    <a:pt x="16412" y="20460"/>
                    <a:pt x="18438" y="18436"/>
                  </a:cubicBezTo>
                  <a:cubicBezTo>
                    <a:pt x="20462" y="16410"/>
                    <a:pt x="21600" y="13663"/>
                    <a:pt x="21600" y="10800"/>
                  </a:cubicBezTo>
                  <a:cubicBezTo>
                    <a:pt x="21600" y="7934"/>
                    <a:pt x="20462" y="5188"/>
                    <a:pt x="18438" y="3161"/>
                  </a:cubicBezTo>
                  <a:cubicBezTo>
                    <a:pt x="16412" y="1138"/>
                    <a:pt x="13665" y="0"/>
                    <a:pt x="10801" y="0"/>
                  </a:cubicBezTo>
                  <a:close/>
                </a:path>
              </a:pathLst>
            </a:custGeom>
            <a:solidFill>
              <a:srgbClr val="F1E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1" name="Google Shape;1636;p56"/>
            <p:cNvSpPr/>
            <p:nvPr/>
          </p:nvSpPr>
          <p:spPr>
            <a:xfrm>
              <a:off x="1236543" y="1056460"/>
              <a:ext cx="183852" cy="125520"/>
            </a:xfrm>
            <a:custGeom>
              <a:avLst/>
              <a:gdLst/>
              <a:ahLst/>
              <a:cxnLst>
                <a:cxn ang="0">
                  <a:pos x="wd2" y="hd2"/>
                </a:cxn>
                <a:cxn ang="5400000">
                  <a:pos x="wd2" y="hd2"/>
                </a:cxn>
                <a:cxn ang="10800000">
                  <a:pos x="wd2" y="hd2"/>
                </a:cxn>
                <a:cxn ang="16200000">
                  <a:pos x="wd2" y="hd2"/>
                </a:cxn>
              </a:cxnLst>
              <a:rect l="0" t="0" r="r" b="b"/>
              <a:pathLst>
                <a:path w="20439" h="21600" fill="norm" stroke="1" extrusionOk="0">
                  <a:moveTo>
                    <a:pt x="17809" y="0"/>
                  </a:moveTo>
                  <a:cubicBezTo>
                    <a:pt x="15669" y="0"/>
                    <a:pt x="1574" y="7437"/>
                    <a:pt x="110" y="11461"/>
                  </a:cubicBezTo>
                  <a:cubicBezTo>
                    <a:pt x="-701" y="13632"/>
                    <a:pt x="3185" y="20960"/>
                    <a:pt x="4468" y="21567"/>
                  </a:cubicBezTo>
                  <a:cubicBezTo>
                    <a:pt x="4514" y="21591"/>
                    <a:pt x="4572" y="21600"/>
                    <a:pt x="4648" y="21600"/>
                  </a:cubicBezTo>
                  <a:cubicBezTo>
                    <a:pt x="6718" y="21600"/>
                    <a:pt x="19827" y="14097"/>
                    <a:pt x="20189" y="10883"/>
                  </a:cubicBezTo>
                  <a:cubicBezTo>
                    <a:pt x="20584" y="7522"/>
                    <a:pt x="20899" y="716"/>
                    <a:pt x="17938" y="14"/>
                  </a:cubicBezTo>
                  <a:cubicBezTo>
                    <a:pt x="17901" y="5"/>
                    <a:pt x="17858" y="0"/>
                    <a:pt x="17809"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2" name="Google Shape;1637;p56"/>
            <p:cNvSpPr/>
            <p:nvPr/>
          </p:nvSpPr>
          <p:spPr>
            <a:xfrm>
              <a:off x="804361" y="1095459"/>
              <a:ext cx="688059" cy="581689"/>
            </a:xfrm>
            <a:custGeom>
              <a:avLst/>
              <a:gdLst/>
              <a:ahLst/>
              <a:cxnLst>
                <a:cxn ang="0">
                  <a:pos x="wd2" y="hd2"/>
                </a:cxn>
                <a:cxn ang="5400000">
                  <a:pos x="wd2" y="hd2"/>
                </a:cxn>
                <a:cxn ang="10800000">
                  <a:pos x="wd2" y="hd2"/>
                </a:cxn>
                <a:cxn ang="16200000">
                  <a:pos x="wd2" y="hd2"/>
                </a:cxn>
              </a:cxnLst>
              <a:rect l="0" t="0" r="r" b="b"/>
              <a:pathLst>
                <a:path w="18225" h="21600" fill="norm" stroke="1" extrusionOk="0">
                  <a:moveTo>
                    <a:pt x="13120" y="0"/>
                  </a:moveTo>
                  <a:cubicBezTo>
                    <a:pt x="11749" y="0"/>
                    <a:pt x="9878" y="1457"/>
                    <a:pt x="9487" y="2604"/>
                  </a:cubicBezTo>
                  <a:cubicBezTo>
                    <a:pt x="9022" y="3968"/>
                    <a:pt x="12684" y="13808"/>
                    <a:pt x="11928" y="13808"/>
                  </a:cubicBezTo>
                  <a:cubicBezTo>
                    <a:pt x="11926" y="13808"/>
                    <a:pt x="11925" y="13808"/>
                    <a:pt x="11924" y="13808"/>
                  </a:cubicBezTo>
                  <a:cubicBezTo>
                    <a:pt x="10566" y="12306"/>
                    <a:pt x="8144" y="9699"/>
                    <a:pt x="5703" y="7490"/>
                  </a:cubicBezTo>
                  <a:cubicBezTo>
                    <a:pt x="4576" y="6466"/>
                    <a:pt x="3263" y="5840"/>
                    <a:pt x="2187" y="5840"/>
                  </a:cubicBezTo>
                  <a:cubicBezTo>
                    <a:pt x="1281" y="5840"/>
                    <a:pt x="543" y="6283"/>
                    <a:pt x="227" y="7305"/>
                  </a:cubicBezTo>
                  <a:cubicBezTo>
                    <a:pt x="-463" y="9542"/>
                    <a:pt x="394" y="12132"/>
                    <a:pt x="3119" y="14493"/>
                  </a:cubicBezTo>
                  <a:lnTo>
                    <a:pt x="16472" y="21600"/>
                  </a:lnTo>
                  <a:cubicBezTo>
                    <a:pt x="21137" y="15511"/>
                    <a:pt x="15160" y="912"/>
                    <a:pt x="13837" y="172"/>
                  </a:cubicBezTo>
                  <a:cubicBezTo>
                    <a:pt x="13626" y="53"/>
                    <a:pt x="13382" y="0"/>
                    <a:pt x="13120"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3" name="Google Shape;1638;p56"/>
            <p:cNvSpPr/>
            <p:nvPr/>
          </p:nvSpPr>
          <p:spPr>
            <a:xfrm>
              <a:off x="185235" y="1215142"/>
              <a:ext cx="799522" cy="513124"/>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12461" y="0"/>
                  </a:moveTo>
                  <a:cubicBezTo>
                    <a:pt x="8676" y="0"/>
                    <a:pt x="4723" y="1129"/>
                    <a:pt x="3231" y="3062"/>
                  </a:cubicBezTo>
                  <a:cubicBezTo>
                    <a:pt x="3197" y="3100"/>
                    <a:pt x="3168" y="3145"/>
                    <a:pt x="3140" y="3197"/>
                  </a:cubicBezTo>
                  <a:cubicBezTo>
                    <a:pt x="2780" y="3720"/>
                    <a:pt x="2446" y="4564"/>
                    <a:pt x="2144" y="5669"/>
                  </a:cubicBezTo>
                  <a:cubicBezTo>
                    <a:pt x="1752" y="7073"/>
                    <a:pt x="1407" y="8880"/>
                    <a:pt x="1101" y="10949"/>
                  </a:cubicBezTo>
                  <a:cubicBezTo>
                    <a:pt x="962" y="11875"/>
                    <a:pt x="833" y="12854"/>
                    <a:pt x="713" y="13885"/>
                  </a:cubicBezTo>
                  <a:cubicBezTo>
                    <a:pt x="531" y="15400"/>
                    <a:pt x="369" y="17006"/>
                    <a:pt x="220" y="18657"/>
                  </a:cubicBezTo>
                  <a:cubicBezTo>
                    <a:pt x="139" y="19554"/>
                    <a:pt x="67" y="20457"/>
                    <a:pt x="0" y="21368"/>
                  </a:cubicBezTo>
                  <a:lnTo>
                    <a:pt x="20901" y="21600"/>
                  </a:lnTo>
                  <a:cubicBezTo>
                    <a:pt x="20949" y="20756"/>
                    <a:pt x="21011" y="19919"/>
                    <a:pt x="21073" y="19076"/>
                  </a:cubicBezTo>
                  <a:cubicBezTo>
                    <a:pt x="21198" y="17373"/>
                    <a:pt x="21327" y="15684"/>
                    <a:pt x="21422" y="14063"/>
                  </a:cubicBezTo>
                  <a:cubicBezTo>
                    <a:pt x="21475" y="13227"/>
                    <a:pt x="21514" y="12391"/>
                    <a:pt x="21538" y="11591"/>
                  </a:cubicBezTo>
                  <a:cubicBezTo>
                    <a:pt x="21600" y="9762"/>
                    <a:pt x="21571" y="8075"/>
                    <a:pt x="21404" y="6610"/>
                  </a:cubicBezTo>
                  <a:cubicBezTo>
                    <a:pt x="21312" y="5788"/>
                    <a:pt x="21150" y="4997"/>
                    <a:pt x="20916" y="4251"/>
                  </a:cubicBezTo>
                  <a:cubicBezTo>
                    <a:pt x="20757" y="3743"/>
                    <a:pt x="20542" y="3279"/>
                    <a:pt x="20293" y="2876"/>
                  </a:cubicBezTo>
                  <a:cubicBezTo>
                    <a:pt x="19028" y="885"/>
                    <a:pt x="15810" y="0"/>
                    <a:pt x="1246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4" name="Google Shape;1639;p56"/>
            <p:cNvSpPr/>
            <p:nvPr/>
          </p:nvSpPr>
          <p:spPr>
            <a:xfrm>
              <a:off x="185235" y="1658357"/>
              <a:ext cx="781184" cy="116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5" y="0"/>
                  </a:moveTo>
                  <a:cubicBezTo>
                    <a:pt x="147" y="3963"/>
                    <a:pt x="69" y="7957"/>
                    <a:pt x="0" y="11987"/>
                  </a:cubicBezTo>
                  <a:lnTo>
                    <a:pt x="1270" y="13971"/>
                  </a:lnTo>
                  <a:cubicBezTo>
                    <a:pt x="3910" y="18062"/>
                    <a:pt x="6599" y="20539"/>
                    <a:pt x="9311" y="21333"/>
                  </a:cubicBezTo>
                  <a:cubicBezTo>
                    <a:pt x="9918" y="21513"/>
                    <a:pt x="10525" y="21600"/>
                    <a:pt x="11131" y="21600"/>
                  </a:cubicBezTo>
                  <a:cubicBezTo>
                    <a:pt x="14596" y="21600"/>
                    <a:pt x="18054" y="18714"/>
                    <a:pt x="21423" y="12976"/>
                  </a:cubicBezTo>
                  <a:cubicBezTo>
                    <a:pt x="21473" y="9280"/>
                    <a:pt x="21536" y="5547"/>
                    <a:pt x="21600" y="1851"/>
                  </a:cubicBezTo>
                  <a:cubicBezTo>
                    <a:pt x="18250" y="7378"/>
                    <a:pt x="14820" y="10167"/>
                    <a:pt x="11380" y="10167"/>
                  </a:cubicBezTo>
                  <a:cubicBezTo>
                    <a:pt x="10774" y="10167"/>
                    <a:pt x="10167" y="10080"/>
                    <a:pt x="9561" y="9905"/>
                  </a:cubicBezTo>
                  <a:cubicBezTo>
                    <a:pt x="6922" y="9147"/>
                    <a:pt x="4302" y="6701"/>
                    <a:pt x="1732" y="2640"/>
                  </a:cubicBezTo>
                  <a:cubicBezTo>
                    <a:pt x="1226" y="1815"/>
                    <a:pt x="721" y="959"/>
                    <a:pt x="225"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5" name="Google Shape;1640;p56"/>
            <p:cNvSpPr/>
            <p:nvPr/>
          </p:nvSpPr>
          <p:spPr>
            <a:xfrm>
              <a:off x="211677" y="1475078"/>
              <a:ext cx="771957" cy="103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 y="0"/>
                  </a:moveTo>
                  <a:cubicBezTo>
                    <a:pt x="258" y="4610"/>
                    <a:pt x="124" y="9477"/>
                    <a:pt x="0" y="14534"/>
                  </a:cubicBezTo>
                  <a:cubicBezTo>
                    <a:pt x="2770" y="18073"/>
                    <a:pt x="5590" y="19842"/>
                    <a:pt x="8250" y="20953"/>
                  </a:cubicBezTo>
                  <a:cubicBezTo>
                    <a:pt x="9334" y="21382"/>
                    <a:pt x="10418" y="21600"/>
                    <a:pt x="11502" y="21600"/>
                  </a:cubicBezTo>
                  <a:cubicBezTo>
                    <a:pt x="14844" y="21600"/>
                    <a:pt x="18182" y="19538"/>
                    <a:pt x="21481" y="15415"/>
                  </a:cubicBezTo>
                  <a:cubicBezTo>
                    <a:pt x="21535" y="11252"/>
                    <a:pt x="21575" y="7118"/>
                    <a:pt x="21600" y="3172"/>
                  </a:cubicBezTo>
                  <a:cubicBezTo>
                    <a:pt x="18466" y="6396"/>
                    <a:pt x="15310" y="8120"/>
                    <a:pt x="12147" y="8120"/>
                  </a:cubicBezTo>
                  <a:cubicBezTo>
                    <a:pt x="10929" y="8120"/>
                    <a:pt x="9712" y="7862"/>
                    <a:pt x="8494" y="7341"/>
                  </a:cubicBezTo>
                  <a:cubicBezTo>
                    <a:pt x="5773" y="6196"/>
                    <a:pt x="3073" y="3762"/>
                    <a:pt x="402"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6" name="Google Shape;1641;p56"/>
            <p:cNvSpPr/>
            <p:nvPr/>
          </p:nvSpPr>
          <p:spPr>
            <a:xfrm>
              <a:off x="264727" y="1291082"/>
              <a:ext cx="713949" cy="10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7" y="0"/>
                  </a:moveTo>
                  <a:cubicBezTo>
                    <a:pt x="713" y="2554"/>
                    <a:pt x="338" y="6717"/>
                    <a:pt x="0" y="12114"/>
                  </a:cubicBezTo>
                  <a:cubicBezTo>
                    <a:pt x="2667" y="16124"/>
                    <a:pt x="5378" y="18899"/>
                    <a:pt x="8100" y="20394"/>
                  </a:cubicBezTo>
                  <a:cubicBezTo>
                    <a:pt x="9588" y="21198"/>
                    <a:pt x="11078" y="21600"/>
                    <a:pt x="12567" y="21600"/>
                  </a:cubicBezTo>
                  <a:cubicBezTo>
                    <a:pt x="15592" y="21600"/>
                    <a:pt x="18611" y="19946"/>
                    <a:pt x="21600" y="16673"/>
                  </a:cubicBezTo>
                  <a:cubicBezTo>
                    <a:pt x="21497" y="12697"/>
                    <a:pt x="21315" y="8795"/>
                    <a:pt x="21052" y="5148"/>
                  </a:cubicBezTo>
                  <a:cubicBezTo>
                    <a:pt x="18464" y="7476"/>
                    <a:pt x="15856" y="8642"/>
                    <a:pt x="13247" y="8642"/>
                  </a:cubicBezTo>
                  <a:cubicBezTo>
                    <a:pt x="11652" y="8642"/>
                    <a:pt x="10056" y="8206"/>
                    <a:pt x="8465" y="7334"/>
                  </a:cubicBezTo>
                  <a:cubicBezTo>
                    <a:pt x="5996" y="5986"/>
                    <a:pt x="3543" y="3506"/>
                    <a:pt x="111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7" name="Google Shape;1642;p56"/>
            <p:cNvSpPr/>
            <p:nvPr/>
          </p:nvSpPr>
          <p:spPr>
            <a:xfrm>
              <a:off x="600804" y="1081553"/>
              <a:ext cx="179333" cy="231565"/>
            </a:xfrm>
            <a:custGeom>
              <a:avLst/>
              <a:gdLst/>
              <a:ahLst/>
              <a:cxnLst>
                <a:cxn ang="0">
                  <a:pos x="wd2" y="hd2"/>
                </a:cxn>
                <a:cxn ang="5400000">
                  <a:pos x="wd2" y="hd2"/>
                </a:cxn>
                <a:cxn ang="10800000">
                  <a:pos x="wd2" y="hd2"/>
                </a:cxn>
                <a:cxn ang="16200000">
                  <a:pos x="wd2" y="hd2"/>
                </a:cxn>
              </a:cxnLst>
              <a:rect l="0" t="0" r="r" b="b"/>
              <a:pathLst>
                <a:path w="21529" h="21600" fill="norm" stroke="1" extrusionOk="0">
                  <a:moveTo>
                    <a:pt x="3018" y="0"/>
                  </a:moveTo>
                  <a:lnTo>
                    <a:pt x="1444" y="8738"/>
                  </a:lnTo>
                  <a:lnTo>
                    <a:pt x="15" y="16716"/>
                  </a:lnTo>
                  <a:cubicBezTo>
                    <a:pt x="-71" y="17245"/>
                    <a:pt x="207" y="17774"/>
                    <a:pt x="759" y="18106"/>
                  </a:cubicBezTo>
                  <a:cubicBezTo>
                    <a:pt x="2207" y="18982"/>
                    <a:pt x="5468" y="20588"/>
                    <a:pt x="11007" y="21348"/>
                  </a:cubicBezTo>
                  <a:cubicBezTo>
                    <a:pt x="12247" y="21525"/>
                    <a:pt x="13282" y="21600"/>
                    <a:pt x="14142" y="21600"/>
                  </a:cubicBezTo>
                  <a:cubicBezTo>
                    <a:pt x="18708" y="21600"/>
                    <a:pt x="18374" y="19511"/>
                    <a:pt x="18374" y="19511"/>
                  </a:cubicBezTo>
                  <a:lnTo>
                    <a:pt x="19654" y="12397"/>
                  </a:lnTo>
                  <a:lnTo>
                    <a:pt x="21529" y="2019"/>
                  </a:lnTo>
                  <a:lnTo>
                    <a:pt x="3018"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8" name="Google Shape;1643;p56"/>
            <p:cNvSpPr/>
            <p:nvPr/>
          </p:nvSpPr>
          <p:spPr>
            <a:xfrm>
              <a:off x="612997" y="1081553"/>
              <a:ext cx="167140" cy="132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3" y="0"/>
                  </a:moveTo>
                  <a:lnTo>
                    <a:pt x="0" y="15225"/>
                  </a:lnTo>
                  <a:cubicBezTo>
                    <a:pt x="2086" y="16608"/>
                    <a:pt x="4289" y="17737"/>
                    <a:pt x="6536" y="18627"/>
                  </a:cubicBezTo>
                  <a:cubicBezTo>
                    <a:pt x="9380" y="19724"/>
                    <a:pt x="12291" y="20561"/>
                    <a:pt x="15225" y="21108"/>
                  </a:cubicBezTo>
                  <a:cubicBezTo>
                    <a:pt x="16670" y="21452"/>
                    <a:pt x="18115" y="21600"/>
                    <a:pt x="19582" y="21600"/>
                  </a:cubicBezTo>
                  <a:lnTo>
                    <a:pt x="21600" y="3519"/>
                  </a:lnTo>
                  <a:lnTo>
                    <a:pt x="1673" y="0"/>
                  </a:ln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9" name="Google Shape;1644;p56"/>
            <p:cNvSpPr/>
            <p:nvPr/>
          </p:nvSpPr>
          <p:spPr>
            <a:xfrm>
              <a:off x="972273" y="395948"/>
              <a:ext cx="167735" cy="311059"/>
            </a:xfrm>
            <a:custGeom>
              <a:avLst/>
              <a:gdLst/>
              <a:ahLst/>
              <a:cxnLst>
                <a:cxn ang="0">
                  <a:pos x="wd2" y="hd2"/>
                </a:cxn>
                <a:cxn ang="5400000">
                  <a:pos x="wd2" y="hd2"/>
                </a:cxn>
                <a:cxn ang="10800000">
                  <a:pos x="wd2" y="hd2"/>
                </a:cxn>
                <a:cxn ang="16200000">
                  <a:pos x="wd2" y="hd2"/>
                </a:cxn>
              </a:cxnLst>
              <a:rect l="0" t="0" r="r" b="b"/>
              <a:pathLst>
                <a:path w="16207" h="21600" fill="norm" stroke="1" extrusionOk="0">
                  <a:moveTo>
                    <a:pt x="6306" y="0"/>
                  </a:moveTo>
                  <a:cubicBezTo>
                    <a:pt x="4228" y="0"/>
                    <a:pt x="2008" y="788"/>
                    <a:pt x="17" y="2750"/>
                  </a:cubicBezTo>
                  <a:cubicBezTo>
                    <a:pt x="-411" y="8961"/>
                    <a:pt x="7371" y="18668"/>
                    <a:pt x="8058" y="21600"/>
                  </a:cubicBezTo>
                  <a:cubicBezTo>
                    <a:pt x="11847" y="21416"/>
                    <a:pt x="21189" y="14282"/>
                    <a:pt x="12840" y="9602"/>
                  </a:cubicBezTo>
                  <a:cubicBezTo>
                    <a:pt x="16505" y="5729"/>
                    <a:pt x="11914" y="0"/>
                    <a:pt x="6306"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0" name="Google Shape;1645;p56"/>
            <p:cNvSpPr/>
            <p:nvPr/>
          </p:nvSpPr>
          <p:spPr>
            <a:xfrm>
              <a:off x="349131" y="294503"/>
              <a:ext cx="745809" cy="884227"/>
            </a:xfrm>
            <a:custGeom>
              <a:avLst/>
              <a:gdLst/>
              <a:ahLst/>
              <a:cxnLst>
                <a:cxn ang="0">
                  <a:pos x="wd2" y="hd2"/>
                </a:cxn>
                <a:cxn ang="5400000">
                  <a:pos x="wd2" y="hd2"/>
                </a:cxn>
                <a:cxn ang="10800000">
                  <a:pos x="wd2" y="hd2"/>
                </a:cxn>
                <a:cxn ang="16200000">
                  <a:pos x="wd2" y="hd2"/>
                </a:cxn>
              </a:cxnLst>
              <a:rect l="0" t="0" r="r" b="b"/>
              <a:pathLst>
                <a:path w="19753" h="21600" fill="norm" stroke="1" extrusionOk="0">
                  <a:moveTo>
                    <a:pt x="9034" y="0"/>
                  </a:moveTo>
                  <a:cubicBezTo>
                    <a:pt x="9015" y="0"/>
                    <a:pt x="8996" y="0"/>
                    <a:pt x="8977" y="0"/>
                  </a:cubicBezTo>
                  <a:cubicBezTo>
                    <a:pt x="2783" y="22"/>
                    <a:pt x="-896" y="5093"/>
                    <a:pt x="189" y="10410"/>
                  </a:cubicBezTo>
                  <a:cubicBezTo>
                    <a:pt x="1270" y="15725"/>
                    <a:pt x="2887" y="20960"/>
                    <a:pt x="10278" y="21550"/>
                  </a:cubicBezTo>
                  <a:cubicBezTo>
                    <a:pt x="10707" y="21583"/>
                    <a:pt x="11122" y="21600"/>
                    <a:pt x="11521" y="21600"/>
                  </a:cubicBezTo>
                  <a:cubicBezTo>
                    <a:pt x="18020" y="21600"/>
                    <a:pt x="20704" y="17215"/>
                    <a:pt x="19456" y="11443"/>
                  </a:cubicBezTo>
                  <a:cubicBezTo>
                    <a:pt x="18851" y="3973"/>
                    <a:pt x="16152" y="0"/>
                    <a:pt x="9034"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1" name="Google Shape;1646;p56"/>
            <p:cNvSpPr/>
            <p:nvPr/>
          </p:nvSpPr>
          <p:spPr>
            <a:xfrm>
              <a:off x="539606" y="736836"/>
              <a:ext cx="29260" cy="48617"/>
            </a:xfrm>
            <a:custGeom>
              <a:avLst/>
              <a:gdLst/>
              <a:ahLst/>
              <a:cxnLst>
                <a:cxn ang="0">
                  <a:pos x="wd2" y="hd2"/>
                </a:cxn>
                <a:cxn ang="5400000">
                  <a:pos x="wd2" y="hd2"/>
                </a:cxn>
                <a:cxn ang="10800000">
                  <a:pos x="wd2" y="hd2"/>
                </a:cxn>
                <a:cxn ang="16200000">
                  <a:pos x="wd2" y="hd2"/>
                </a:cxn>
              </a:cxnLst>
              <a:rect l="0" t="0" r="r" b="b"/>
              <a:pathLst>
                <a:path w="9702" h="21600" fill="norm" stroke="1" extrusionOk="0">
                  <a:moveTo>
                    <a:pt x="4863" y="0"/>
                  </a:moveTo>
                  <a:cubicBezTo>
                    <a:pt x="4863" y="0"/>
                    <a:pt x="-5850" y="21600"/>
                    <a:pt x="4525" y="21600"/>
                  </a:cubicBezTo>
                  <a:cubicBezTo>
                    <a:pt x="4635" y="21600"/>
                    <a:pt x="4745" y="21600"/>
                    <a:pt x="4863" y="21600"/>
                  </a:cubicBezTo>
                  <a:cubicBezTo>
                    <a:pt x="15750" y="21123"/>
                    <a:pt x="4863" y="0"/>
                    <a:pt x="4863" y="0"/>
                  </a:cubicBezTo>
                  <a:close/>
                </a:path>
              </a:pathLst>
            </a:custGeom>
            <a:solidFill>
              <a:srgbClr val="F1E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2" name="Google Shape;1647;p56"/>
            <p:cNvSpPr/>
            <p:nvPr/>
          </p:nvSpPr>
          <p:spPr>
            <a:xfrm>
              <a:off x="498841" y="799444"/>
              <a:ext cx="39898" cy="66052"/>
            </a:xfrm>
            <a:custGeom>
              <a:avLst/>
              <a:gdLst/>
              <a:ahLst/>
              <a:cxnLst>
                <a:cxn ang="0">
                  <a:pos x="wd2" y="hd2"/>
                </a:cxn>
                <a:cxn ang="5400000">
                  <a:pos x="wd2" y="hd2"/>
                </a:cxn>
                <a:cxn ang="10800000">
                  <a:pos x="wd2" y="hd2"/>
                </a:cxn>
                <a:cxn ang="16200000">
                  <a:pos x="wd2" y="hd2"/>
                </a:cxn>
              </a:cxnLst>
              <a:rect l="0" t="0" r="r" b="b"/>
              <a:pathLst>
                <a:path w="9713" h="21600" fill="norm" stroke="1" extrusionOk="0">
                  <a:moveTo>
                    <a:pt x="4858" y="0"/>
                  </a:moveTo>
                  <a:cubicBezTo>
                    <a:pt x="4858" y="0"/>
                    <a:pt x="-5818" y="21600"/>
                    <a:pt x="4482" y="21600"/>
                  </a:cubicBezTo>
                  <a:cubicBezTo>
                    <a:pt x="4603" y="21600"/>
                    <a:pt x="4731" y="21591"/>
                    <a:pt x="4858" y="21591"/>
                  </a:cubicBezTo>
                  <a:cubicBezTo>
                    <a:pt x="15782" y="21123"/>
                    <a:pt x="4858" y="0"/>
                    <a:pt x="4858" y="0"/>
                  </a:cubicBezTo>
                  <a:close/>
                </a:path>
              </a:pathLst>
            </a:custGeom>
            <a:solidFill>
              <a:srgbClr val="F1E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3" name="Google Shape;1648;p56"/>
            <p:cNvSpPr/>
            <p:nvPr/>
          </p:nvSpPr>
          <p:spPr>
            <a:xfrm>
              <a:off x="237937" y="103511"/>
              <a:ext cx="849687" cy="751739"/>
            </a:xfrm>
            <a:custGeom>
              <a:avLst/>
              <a:gdLst/>
              <a:ahLst/>
              <a:cxnLst>
                <a:cxn ang="0">
                  <a:pos x="wd2" y="hd2"/>
                </a:cxn>
                <a:cxn ang="5400000">
                  <a:pos x="wd2" y="hd2"/>
                </a:cxn>
                <a:cxn ang="10800000">
                  <a:pos x="wd2" y="hd2"/>
                </a:cxn>
                <a:cxn ang="16200000">
                  <a:pos x="wd2" y="hd2"/>
                </a:cxn>
              </a:cxnLst>
              <a:rect l="0" t="0" r="r" b="b"/>
              <a:pathLst>
                <a:path w="20697" h="21600" fill="norm" stroke="1" extrusionOk="0">
                  <a:moveTo>
                    <a:pt x="15781" y="0"/>
                  </a:moveTo>
                  <a:cubicBezTo>
                    <a:pt x="15681" y="0"/>
                    <a:pt x="15580" y="6"/>
                    <a:pt x="15480" y="18"/>
                  </a:cubicBezTo>
                  <a:cubicBezTo>
                    <a:pt x="14369" y="156"/>
                    <a:pt x="13453" y="987"/>
                    <a:pt x="12853" y="2073"/>
                  </a:cubicBezTo>
                  <a:cubicBezTo>
                    <a:pt x="12442" y="2806"/>
                    <a:pt x="12204" y="3633"/>
                    <a:pt x="12053" y="4479"/>
                  </a:cubicBezTo>
                  <a:cubicBezTo>
                    <a:pt x="11971" y="4372"/>
                    <a:pt x="11880" y="4275"/>
                    <a:pt x="11781" y="4183"/>
                  </a:cubicBezTo>
                  <a:cubicBezTo>
                    <a:pt x="11402" y="3842"/>
                    <a:pt x="10943" y="3666"/>
                    <a:pt x="10480" y="3666"/>
                  </a:cubicBezTo>
                  <a:cubicBezTo>
                    <a:pt x="10209" y="3666"/>
                    <a:pt x="9935" y="3727"/>
                    <a:pt x="9676" y="3852"/>
                  </a:cubicBezTo>
                  <a:cubicBezTo>
                    <a:pt x="9127" y="4112"/>
                    <a:pt x="8678" y="4596"/>
                    <a:pt x="8358" y="5172"/>
                  </a:cubicBezTo>
                  <a:cubicBezTo>
                    <a:pt x="8129" y="5199"/>
                    <a:pt x="7896" y="5209"/>
                    <a:pt x="7662" y="5209"/>
                  </a:cubicBezTo>
                  <a:cubicBezTo>
                    <a:pt x="6937" y="5209"/>
                    <a:pt x="6193" y="5111"/>
                    <a:pt x="5491" y="5111"/>
                  </a:cubicBezTo>
                  <a:cubicBezTo>
                    <a:pt x="4888" y="5111"/>
                    <a:pt x="4314" y="5184"/>
                    <a:pt x="3807" y="5452"/>
                  </a:cubicBezTo>
                  <a:cubicBezTo>
                    <a:pt x="-385" y="7665"/>
                    <a:pt x="-761" y="13558"/>
                    <a:pt x="972" y="17351"/>
                  </a:cubicBezTo>
                  <a:cubicBezTo>
                    <a:pt x="1720" y="18977"/>
                    <a:pt x="3224" y="18835"/>
                    <a:pt x="4270" y="19630"/>
                  </a:cubicBezTo>
                  <a:cubicBezTo>
                    <a:pt x="4876" y="20094"/>
                    <a:pt x="5090" y="21600"/>
                    <a:pt x="5388" y="21600"/>
                  </a:cubicBezTo>
                  <a:cubicBezTo>
                    <a:pt x="5411" y="21600"/>
                    <a:pt x="5434" y="21591"/>
                    <a:pt x="5458" y="21572"/>
                  </a:cubicBezTo>
                  <a:cubicBezTo>
                    <a:pt x="6357" y="20869"/>
                    <a:pt x="6128" y="17325"/>
                    <a:pt x="6128" y="17325"/>
                  </a:cubicBezTo>
                  <a:cubicBezTo>
                    <a:pt x="6128" y="17325"/>
                    <a:pt x="7493" y="16984"/>
                    <a:pt x="8323" y="16194"/>
                  </a:cubicBezTo>
                  <a:cubicBezTo>
                    <a:pt x="8773" y="15765"/>
                    <a:pt x="9261" y="14741"/>
                    <a:pt x="9080" y="14063"/>
                  </a:cubicBezTo>
                  <a:cubicBezTo>
                    <a:pt x="9019" y="13834"/>
                    <a:pt x="8916" y="13614"/>
                    <a:pt x="8777" y="13435"/>
                  </a:cubicBezTo>
                  <a:cubicBezTo>
                    <a:pt x="9378" y="12982"/>
                    <a:pt x="9879" y="12350"/>
                    <a:pt x="10060" y="11509"/>
                  </a:cubicBezTo>
                  <a:cubicBezTo>
                    <a:pt x="10074" y="11463"/>
                    <a:pt x="10074" y="11422"/>
                    <a:pt x="10083" y="11382"/>
                  </a:cubicBezTo>
                  <a:cubicBezTo>
                    <a:pt x="10306" y="11417"/>
                    <a:pt x="10530" y="11434"/>
                    <a:pt x="10754" y="11434"/>
                  </a:cubicBezTo>
                  <a:cubicBezTo>
                    <a:pt x="11176" y="11434"/>
                    <a:pt x="11598" y="11372"/>
                    <a:pt x="12010" y="11249"/>
                  </a:cubicBezTo>
                  <a:cubicBezTo>
                    <a:pt x="13933" y="10643"/>
                    <a:pt x="14616" y="9179"/>
                    <a:pt x="14616" y="9179"/>
                  </a:cubicBezTo>
                  <a:cubicBezTo>
                    <a:pt x="14616" y="9179"/>
                    <a:pt x="15682" y="10024"/>
                    <a:pt x="16951" y="10024"/>
                  </a:cubicBezTo>
                  <a:cubicBezTo>
                    <a:pt x="17389" y="10024"/>
                    <a:pt x="17851" y="9924"/>
                    <a:pt x="18302" y="9653"/>
                  </a:cubicBezTo>
                  <a:cubicBezTo>
                    <a:pt x="18306" y="9675"/>
                    <a:pt x="18320" y="9690"/>
                    <a:pt x="18336" y="9690"/>
                  </a:cubicBezTo>
                  <a:cubicBezTo>
                    <a:pt x="18342" y="9690"/>
                    <a:pt x="18348" y="9688"/>
                    <a:pt x="18354" y="9684"/>
                  </a:cubicBezTo>
                  <a:cubicBezTo>
                    <a:pt x="18739" y="9505"/>
                    <a:pt x="19054" y="9332"/>
                    <a:pt x="19370" y="9016"/>
                  </a:cubicBezTo>
                  <a:cubicBezTo>
                    <a:pt x="19698" y="8690"/>
                    <a:pt x="19975" y="8297"/>
                    <a:pt x="20187" y="7859"/>
                  </a:cubicBezTo>
                  <a:cubicBezTo>
                    <a:pt x="20619" y="6982"/>
                    <a:pt x="20839" y="5886"/>
                    <a:pt x="20597" y="4892"/>
                  </a:cubicBezTo>
                  <a:cubicBezTo>
                    <a:pt x="20371" y="3968"/>
                    <a:pt x="19672" y="3158"/>
                    <a:pt x="18822" y="3158"/>
                  </a:cubicBezTo>
                  <a:cubicBezTo>
                    <a:pt x="18808" y="3158"/>
                    <a:pt x="18795" y="3158"/>
                    <a:pt x="18782" y="3159"/>
                  </a:cubicBezTo>
                  <a:cubicBezTo>
                    <a:pt x="18665" y="3159"/>
                    <a:pt x="18548" y="3184"/>
                    <a:pt x="18436" y="3220"/>
                  </a:cubicBezTo>
                  <a:cubicBezTo>
                    <a:pt x="18445" y="2649"/>
                    <a:pt x="18337" y="2083"/>
                    <a:pt x="18121" y="1573"/>
                  </a:cubicBezTo>
                  <a:cubicBezTo>
                    <a:pt x="17671" y="545"/>
                    <a:pt x="16734" y="0"/>
                    <a:pt x="15781"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4" name="Google Shape;1649;p56"/>
            <p:cNvSpPr/>
            <p:nvPr/>
          </p:nvSpPr>
          <p:spPr>
            <a:xfrm>
              <a:off x="263402" y="733448"/>
              <a:ext cx="172167" cy="214130"/>
            </a:xfrm>
            <a:custGeom>
              <a:avLst/>
              <a:gdLst/>
              <a:ahLst/>
              <a:cxnLst>
                <a:cxn ang="0">
                  <a:pos x="wd2" y="hd2"/>
                </a:cxn>
                <a:cxn ang="5400000">
                  <a:pos x="wd2" y="hd2"/>
                </a:cxn>
                <a:cxn ang="10800000">
                  <a:pos x="wd2" y="hd2"/>
                </a:cxn>
                <a:cxn ang="16200000">
                  <a:pos x="wd2" y="hd2"/>
                </a:cxn>
              </a:cxnLst>
              <a:rect l="0" t="0" r="r" b="b"/>
              <a:pathLst>
                <a:path w="19091" h="21600" fill="norm" stroke="1" extrusionOk="0">
                  <a:moveTo>
                    <a:pt x="7226" y="0"/>
                  </a:moveTo>
                  <a:cubicBezTo>
                    <a:pt x="4969" y="0"/>
                    <a:pt x="2862" y="850"/>
                    <a:pt x="1484" y="2740"/>
                  </a:cubicBezTo>
                  <a:cubicBezTo>
                    <a:pt x="-2135" y="7713"/>
                    <a:pt x="1405" y="16843"/>
                    <a:pt x="6283" y="19866"/>
                  </a:cubicBezTo>
                  <a:cubicBezTo>
                    <a:pt x="8219" y="21067"/>
                    <a:pt x="10330" y="21600"/>
                    <a:pt x="12257" y="21600"/>
                  </a:cubicBezTo>
                  <a:cubicBezTo>
                    <a:pt x="15189" y="21600"/>
                    <a:pt x="17690" y="20358"/>
                    <a:pt x="18463" y="18327"/>
                  </a:cubicBezTo>
                  <a:cubicBezTo>
                    <a:pt x="19465" y="15715"/>
                    <a:pt x="19465" y="10364"/>
                    <a:pt x="16985" y="5907"/>
                  </a:cubicBezTo>
                  <a:cubicBezTo>
                    <a:pt x="14966" y="2239"/>
                    <a:pt x="10895" y="0"/>
                    <a:pt x="7226"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5" name="Google Shape;1650;p56"/>
            <p:cNvSpPr/>
            <p:nvPr/>
          </p:nvSpPr>
          <p:spPr>
            <a:xfrm>
              <a:off x="304230" y="789611"/>
              <a:ext cx="82760" cy="97342"/>
            </a:xfrm>
            <a:custGeom>
              <a:avLst/>
              <a:gdLst/>
              <a:ahLst/>
              <a:cxnLst>
                <a:cxn ang="0">
                  <a:pos x="wd2" y="hd2"/>
                </a:cxn>
                <a:cxn ang="5400000">
                  <a:pos x="wd2" y="hd2"/>
                </a:cxn>
                <a:cxn ang="10800000">
                  <a:pos x="wd2" y="hd2"/>
                </a:cxn>
                <a:cxn ang="16200000">
                  <a:pos x="wd2" y="hd2"/>
                </a:cxn>
              </a:cxnLst>
              <a:rect l="0" t="0" r="r" b="b"/>
              <a:pathLst>
                <a:path w="21257" h="21600" fill="norm" stroke="1" extrusionOk="0">
                  <a:moveTo>
                    <a:pt x="1902" y="0"/>
                  </a:moveTo>
                  <a:cubicBezTo>
                    <a:pt x="1471" y="0"/>
                    <a:pt x="1032" y="43"/>
                    <a:pt x="608" y="134"/>
                  </a:cubicBezTo>
                  <a:cubicBezTo>
                    <a:pt x="13" y="293"/>
                    <a:pt x="-213" y="923"/>
                    <a:pt x="240" y="1357"/>
                  </a:cubicBezTo>
                  <a:cubicBezTo>
                    <a:pt x="2023" y="2854"/>
                    <a:pt x="4754" y="3404"/>
                    <a:pt x="6940" y="4505"/>
                  </a:cubicBezTo>
                  <a:cubicBezTo>
                    <a:pt x="7810" y="4981"/>
                    <a:pt x="8673" y="5489"/>
                    <a:pt x="9494" y="6081"/>
                  </a:cubicBezTo>
                  <a:cubicBezTo>
                    <a:pt x="9218" y="6240"/>
                    <a:pt x="8992" y="6399"/>
                    <a:pt x="8765" y="6552"/>
                  </a:cubicBezTo>
                  <a:cubicBezTo>
                    <a:pt x="8305" y="6949"/>
                    <a:pt x="7810" y="7341"/>
                    <a:pt x="7400" y="7775"/>
                  </a:cubicBezTo>
                  <a:cubicBezTo>
                    <a:pt x="6487" y="8642"/>
                    <a:pt x="5666" y="9547"/>
                    <a:pt x="4980" y="10568"/>
                  </a:cubicBezTo>
                  <a:cubicBezTo>
                    <a:pt x="3572" y="12499"/>
                    <a:pt x="2341" y="14742"/>
                    <a:pt x="2794" y="17108"/>
                  </a:cubicBezTo>
                  <a:cubicBezTo>
                    <a:pt x="2843" y="17370"/>
                    <a:pt x="3056" y="17474"/>
                    <a:pt x="3289" y="17474"/>
                  </a:cubicBezTo>
                  <a:cubicBezTo>
                    <a:pt x="3516" y="17474"/>
                    <a:pt x="3756" y="17377"/>
                    <a:pt x="3891" y="17224"/>
                  </a:cubicBezTo>
                  <a:cubicBezTo>
                    <a:pt x="5256" y="15531"/>
                    <a:pt x="6027" y="13526"/>
                    <a:pt x="7308" y="11753"/>
                  </a:cubicBezTo>
                  <a:cubicBezTo>
                    <a:pt x="7895" y="10849"/>
                    <a:pt x="8581" y="10018"/>
                    <a:pt x="9359" y="9229"/>
                  </a:cubicBezTo>
                  <a:cubicBezTo>
                    <a:pt x="9720" y="8838"/>
                    <a:pt x="10088" y="8447"/>
                    <a:pt x="10499" y="8092"/>
                  </a:cubicBezTo>
                  <a:cubicBezTo>
                    <a:pt x="10725" y="7854"/>
                    <a:pt x="10951" y="7658"/>
                    <a:pt x="11178" y="7420"/>
                  </a:cubicBezTo>
                  <a:cubicBezTo>
                    <a:pt x="11680" y="7854"/>
                    <a:pt x="12225" y="8245"/>
                    <a:pt x="12727" y="8722"/>
                  </a:cubicBezTo>
                  <a:cubicBezTo>
                    <a:pt x="16286" y="12224"/>
                    <a:pt x="18196" y="16478"/>
                    <a:pt x="19293" y="20964"/>
                  </a:cubicBezTo>
                  <a:cubicBezTo>
                    <a:pt x="19392" y="21404"/>
                    <a:pt x="19788" y="21600"/>
                    <a:pt x="20205" y="21600"/>
                  </a:cubicBezTo>
                  <a:cubicBezTo>
                    <a:pt x="20715" y="21600"/>
                    <a:pt x="21253" y="21294"/>
                    <a:pt x="21253" y="20769"/>
                  </a:cubicBezTo>
                  <a:cubicBezTo>
                    <a:pt x="21387" y="15690"/>
                    <a:pt x="18833" y="10727"/>
                    <a:pt x="15097" y="6907"/>
                  </a:cubicBezTo>
                  <a:cubicBezTo>
                    <a:pt x="13187" y="5018"/>
                    <a:pt x="10951" y="3447"/>
                    <a:pt x="8489" y="2145"/>
                  </a:cubicBezTo>
                  <a:cubicBezTo>
                    <a:pt x="6614" y="1186"/>
                    <a:pt x="4216" y="0"/>
                    <a:pt x="1902"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6" name="Google Shape;1651;p56"/>
            <p:cNvSpPr/>
            <p:nvPr/>
          </p:nvSpPr>
          <p:spPr>
            <a:xfrm>
              <a:off x="612623" y="613135"/>
              <a:ext cx="113031" cy="110812"/>
            </a:xfrm>
            <a:custGeom>
              <a:avLst/>
              <a:gdLst/>
              <a:ahLst/>
              <a:cxnLst>
                <a:cxn ang="0">
                  <a:pos x="wd2" y="hd2"/>
                </a:cxn>
                <a:cxn ang="5400000">
                  <a:pos x="wd2" y="hd2"/>
                </a:cxn>
                <a:cxn ang="10800000">
                  <a:pos x="wd2" y="hd2"/>
                </a:cxn>
                <a:cxn ang="16200000">
                  <a:pos x="wd2" y="hd2"/>
                </a:cxn>
              </a:cxnLst>
              <a:rect l="0" t="0" r="r" b="b"/>
              <a:pathLst>
                <a:path w="21571" h="21600" fill="norm" stroke="1" extrusionOk="0">
                  <a:moveTo>
                    <a:pt x="19868" y="0"/>
                  </a:moveTo>
                  <a:cubicBezTo>
                    <a:pt x="19757" y="0"/>
                    <a:pt x="19642" y="11"/>
                    <a:pt x="19505" y="38"/>
                  </a:cubicBezTo>
                  <a:cubicBezTo>
                    <a:pt x="18491" y="247"/>
                    <a:pt x="17744" y="2013"/>
                    <a:pt x="17071" y="2701"/>
                  </a:cubicBezTo>
                  <a:cubicBezTo>
                    <a:pt x="15647" y="4156"/>
                    <a:pt x="14054" y="5434"/>
                    <a:pt x="12330" y="6475"/>
                  </a:cubicBezTo>
                  <a:cubicBezTo>
                    <a:pt x="10432" y="7581"/>
                    <a:pt x="8434" y="8548"/>
                    <a:pt x="6368" y="9272"/>
                  </a:cubicBezTo>
                  <a:cubicBezTo>
                    <a:pt x="4844" y="9826"/>
                    <a:pt x="2915" y="9621"/>
                    <a:pt x="1627" y="10867"/>
                  </a:cubicBezTo>
                  <a:cubicBezTo>
                    <a:pt x="581" y="11903"/>
                    <a:pt x="239" y="13734"/>
                    <a:pt x="1154" y="14948"/>
                  </a:cubicBezTo>
                  <a:cubicBezTo>
                    <a:pt x="1527" y="15463"/>
                    <a:pt x="2068" y="15946"/>
                    <a:pt x="1932" y="16569"/>
                  </a:cubicBezTo>
                  <a:cubicBezTo>
                    <a:pt x="1800" y="17020"/>
                    <a:pt x="1290" y="17230"/>
                    <a:pt x="917" y="17541"/>
                  </a:cubicBezTo>
                  <a:cubicBezTo>
                    <a:pt x="512" y="17852"/>
                    <a:pt x="208" y="18298"/>
                    <a:pt x="71" y="18819"/>
                  </a:cubicBezTo>
                  <a:cubicBezTo>
                    <a:pt x="-29" y="19200"/>
                    <a:pt x="-29" y="19651"/>
                    <a:pt x="102" y="20064"/>
                  </a:cubicBezTo>
                  <a:cubicBezTo>
                    <a:pt x="512" y="20929"/>
                    <a:pt x="1322" y="21519"/>
                    <a:pt x="2273" y="21584"/>
                  </a:cubicBezTo>
                  <a:cubicBezTo>
                    <a:pt x="2405" y="21595"/>
                    <a:pt x="2542" y="21600"/>
                    <a:pt x="2678" y="21600"/>
                  </a:cubicBezTo>
                  <a:cubicBezTo>
                    <a:pt x="3483" y="21600"/>
                    <a:pt x="4255" y="21423"/>
                    <a:pt x="4981" y="21068"/>
                  </a:cubicBezTo>
                  <a:cubicBezTo>
                    <a:pt x="7383" y="20097"/>
                    <a:pt x="9685" y="18921"/>
                    <a:pt x="11857" y="17503"/>
                  </a:cubicBezTo>
                  <a:cubicBezTo>
                    <a:pt x="15715" y="15017"/>
                    <a:pt x="18832" y="11522"/>
                    <a:pt x="20961" y="7442"/>
                  </a:cubicBezTo>
                  <a:cubicBezTo>
                    <a:pt x="21371" y="6787"/>
                    <a:pt x="21571" y="6024"/>
                    <a:pt x="21571" y="5262"/>
                  </a:cubicBezTo>
                  <a:cubicBezTo>
                    <a:pt x="21539" y="4607"/>
                    <a:pt x="21166" y="3984"/>
                    <a:pt x="20893" y="3361"/>
                  </a:cubicBezTo>
                  <a:cubicBezTo>
                    <a:pt x="20577" y="2459"/>
                    <a:pt x="21324" y="0"/>
                    <a:pt x="19868"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7" name="Google Shape;1652;p56"/>
            <p:cNvSpPr/>
            <p:nvPr/>
          </p:nvSpPr>
          <p:spPr>
            <a:xfrm>
              <a:off x="925456" y="594735"/>
              <a:ext cx="113585" cy="84535"/>
            </a:xfrm>
            <a:custGeom>
              <a:avLst/>
              <a:gdLst/>
              <a:ahLst/>
              <a:cxnLst>
                <a:cxn ang="0">
                  <a:pos x="wd2" y="hd2"/>
                </a:cxn>
                <a:cxn ang="5400000">
                  <a:pos x="wd2" y="hd2"/>
                </a:cxn>
                <a:cxn ang="10800000">
                  <a:pos x="wd2" y="hd2"/>
                </a:cxn>
                <a:cxn ang="16200000">
                  <a:pos x="wd2" y="hd2"/>
                </a:cxn>
              </a:cxnLst>
              <a:rect l="0" t="0" r="r" b="b"/>
              <a:pathLst>
                <a:path w="21350" h="21600" fill="norm" stroke="1" extrusionOk="0">
                  <a:moveTo>
                    <a:pt x="565" y="0"/>
                  </a:moveTo>
                  <a:cubicBezTo>
                    <a:pt x="161" y="0"/>
                    <a:pt x="-93" y="373"/>
                    <a:pt x="31" y="1492"/>
                  </a:cubicBezTo>
                  <a:cubicBezTo>
                    <a:pt x="99" y="2076"/>
                    <a:pt x="332" y="2625"/>
                    <a:pt x="399" y="3167"/>
                  </a:cubicBezTo>
                  <a:cubicBezTo>
                    <a:pt x="565" y="4167"/>
                    <a:pt x="264" y="5159"/>
                    <a:pt x="295" y="6158"/>
                  </a:cubicBezTo>
                  <a:cubicBezTo>
                    <a:pt x="332" y="7749"/>
                    <a:pt x="1129" y="9150"/>
                    <a:pt x="1931" y="10283"/>
                  </a:cubicBezTo>
                  <a:cubicBezTo>
                    <a:pt x="4396" y="13914"/>
                    <a:pt x="7264" y="17222"/>
                    <a:pt x="10603" y="19355"/>
                  </a:cubicBezTo>
                  <a:cubicBezTo>
                    <a:pt x="12478" y="20530"/>
                    <a:pt x="14756" y="21600"/>
                    <a:pt x="16941" y="21600"/>
                  </a:cubicBezTo>
                  <a:cubicBezTo>
                    <a:pt x="17702" y="21600"/>
                    <a:pt x="18452" y="21473"/>
                    <a:pt x="19172" y="21164"/>
                  </a:cubicBezTo>
                  <a:cubicBezTo>
                    <a:pt x="20006" y="20896"/>
                    <a:pt x="20705" y="20122"/>
                    <a:pt x="21139" y="19123"/>
                  </a:cubicBezTo>
                  <a:cubicBezTo>
                    <a:pt x="21170" y="18989"/>
                    <a:pt x="21207" y="18855"/>
                    <a:pt x="21238" y="18714"/>
                  </a:cubicBezTo>
                  <a:cubicBezTo>
                    <a:pt x="21507" y="17722"/>
                    <a:pt x="21274" y="16631"/>
                    <a:pt x="20705" y="15948"/>
                  </a:cubicBezTo>
                  <a:cubicBezTo>
                    <a:pt x="20140" y="15364"/>
                    <a:pt x="19270" y="15273"/>
                    <a:pt x="18970" y="14365"/>
                  </a:cubicBezTo>
                  <a:cubicBezTo>
                    <a:pt x="18571" y="13189"/>
                    <a:pt x="19472" y="12056"/>
                    <a:pt x="19472" y="10874"/>
                  </a:cubicBezTo>
                  <a:cubicBezTo>
                    <a:pt x="19405" y="9649"/>
                    <a:pt x="18903" y="8565"/>
                    <a:pt x="18137" y="7883"/>
                  </a:cubicBezTo>
                  <a:cubicBezTo>
                    <a:pt x="17158" y="7038"/>
                    <a:pt x="16035" y="6911"/>
                    <a:pt x="14901" y="6911"/>
                  </a:cubicBezTo>
                  <a:cubicBezTo>
                    <a:pt x="14430" y="6911"/>
                    <a:pt x="13964" y="6933"/>
                    <a:pt x="13498" y="6933"/>
                  </a:cubicBezTo>
                  <a:cubicBezTo>
                    <a:pt x="12975" y="6933"/>
                    <a:pt x="12462" y="6904"/>
                    <a:pt x="11970" y="6792"/>
                  </a:cubicBezTo>
                  <a:cubicBezTo>
                    <a:pt x="10003" y="6384"/>
                    <a:pt x="8098" y="5567"/>
                    <a:pt x="6301" y="4434"/>
                  </a:cubicBezTo>
                  <a:cubicBezTo>
                    <a:pt x="5033" y="3618"/>
                    <a:pt x="3831" y="2625"/>
                    <a:pt x="2729" y="1492"/>
                  </a:cubicBezTo>
                  <a:cubicBezTo>
                    <a:pt x="2371" y="1119"/>
                    <a:pt x="1253" y="0"/>
                    <a:pt x="565"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8" name="Google Shape;1653;p56"/>
            <p:cNvSpPr/>
            <p:nvPr/>
          </p:nvSpPr>
          <p:spPr>
            <a:xfrm>
              <a:off x="805028" y="940664"/>
              <a:ext cx="144877" cy="77152"/>
            </a:xfrm>
            <a:custGeom>
              <a:avLst/>
              <a:gdLst/>
              <a:ahLst/>
              <a:cxnLst>
                <a:cxn ang="0">
                  <a:pos x="wd2" y="hd2"/>
                </a:cxn>
                <a:cxn ang="5400000">
                  <a:pos x="wd2" y="hd2"/>
                </a:cxn>
                <a:cxn ang="10800000">
                  <a:pos x="wd2" y="hd2"/>
                </a:cxn>
                <a:cxn ang="16200000">
                  <a:pos x="wd2" y="hd2"/>
                </a:cxn>
              </a:cxnLst>
              <a:rect l="0" t="0" r="r" b="b"/>
              <a:pathLst>
                <a:path w="19417" h="21600" fill="norm" stroke="1" extrusionOk="0">
                  <a:moveTo>
                    <a:pt x="10326" y="0"/>
                  </a:moveTo>
                  <a:cubicBezTo>
                    <a:pt x="10267" y="0"/>
                    <a:pt x="10204" y="8"/>
                    <a:pt x="10145" y="8"/>
                  </a:cubicBezTo>
                  <a:cubicBezTo>
                    <a:pt x="7388" y="54"/>
                    <a:pt x="4722" y="2090"/>
                    <a:pt x="2633" y="5814"/>
                  </a:cubicBezTo>
                  <a:cubicBezTo>
                    <a:pt x="86" y="10387"/>
                    <a:pt x="-841" y="16395"/>
                    <a:pt x="872" y="19279"/>
                  </a:cubicBezTo>
                  <a:cubicBezTo>
                    <a:pt x="1891" y="20983"/>
                    <a:pt x="2829" y="21600"/>
                    <a:pt x="3737" y="21600"/>
                  </a:cubicBezTo>
                  <a:cubicBezTo>
                    <a:pt x="6044" y="21600"/>
                    <a:pt x="8159" y="17629"/>
                    <a:pt x="10972" y="17629"/>
                  </a:cubicBezTo>
                  <a:cubicBezTo>
                    <a:pt x="11046" y="17629"/>
                    <a:pt x="11116" y="17636"/>
                    <a:pt x="11190" y="17636"/>
                  </a:cubicBezTo>
                  <a:cubicBezTo>
                    <a:pt x="11929" y="17690"/>
                    <a:pt x="12571" y="17791"/>
                    <a:pt x="13165" y="17937"/>
                  </a:cubicBezTo>
                  <a:cubicBezTo>
                    <a:pt x="14494" y="18192"/>
                    <a:pt x="15447" y="18500"/>
                    <a:pt x="16226" y="18500"/>
                  </a:cubicBezTo>
                  <a:cubicBezTo>
                    <a:pt x="17270" y="18500"/>
                    <a:pt x="17998" y="17945"/>
                    <a:pt x="18895" y="15947"/>
                  </a:cubicBezTo>
                  <a:cubicBezTo>
                    <a:pt x="20759" y="11860"/>
                    <a:pt x="17569" y="0"/>
                    <a:pt x="10326"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9" name="Google Shape;1654;p56"/>
            <p:cNvSpPr/>
            <p:nvPr/>
          </p:nvSpPr>
          <p:spPr>
            <a:xfrm>
              <a:off x="805028" y="960991"/>
              <a:ext cx="98232" cy="56825"/>
            </a:xfrm>
            <a:custGeom>
              <a:avLst/>
              <a:gdLst/>
              <a:ahLst/>
              <a:cxnLst>
                <a:cxn ang="0">
                  <a:pos x="wd2" y="hd2"/>
                </a:cxn>
                <a:cxn ang="5400000">
                  <a:pos x="wd2" y="hd2"/>
                </a:cxn>
                <a:cxn ang="10800000">
                  <a:pos x="wd2" y="hd2"/>
                </a:cxn>
                <a:cxn ang="16200000">
                  <a:pos x="wd2" y="hd2"/>
                </a:cxn>
              </a:cxnLst>
              <a:rect l="0" t="0" r="r" b="b"/>
              <a:pathLst>
                <a:path w="20304" h="21600" fill="norm" stroke="1" extrusionOk="0">
                  <a:moveTo>
                    <a:pt x="5832" y="0"/>
                  </a:moveTo>
                  <a:cubicBezTo>
                    <a:pt x="5240" y="0"/>
                    <a:pt x="4648" y="52"/>
                    <a:pt x="4061" y="168"/>
                  </a:cubicBezTo>
                  <a:cubicBezTo>
                    <a:pt x="133" y="6376"/>
                    <a:pt x="-1296" y="14533"/>
                    <a:pt x="1346" y="18448"/>
                  </a:cubicBezTo>
                  <a:cubicBezTo>
                    <a:pt x="2917" y="20762"/>
                    <a:pt x="4363" y="21600"/>
                    <a:pt x="5764" y="21600"/>
                  </a:cubicBezTo>
                  <a:cubicBezTo>
                    <a:pt x="9322" y="21600"/>
                    <a:pt x="12584" y="16208"/>
                    <a:pt x="16922" y="16208"/>
                  </a:cubicBezTo>
                  <a:cubicBezTo>
                    <a:pt x="17036" y="16208"/>
                    <a:pt x="17144" y="16218"/>
                    <a:pt x="17258" y="16218"/>
                  </a:cubicBezTo>
                  <a:cubicBezTo>
                    <a:pt x="18397" y="16292"/>
                    <a:pt x="19387" y="16428"/>
                    <a:pt x="20304" y="16627"/>
                  </a:cubicBezTo>
                  <a:cubicBezTo>
                    <a:pt x="19057" y="11905"/>
                    <a:pt x="17150" y="7863"/>
                    <a:pt x="14804" y="4890"/>
                  </a:cubicBezTo>
                  <a:cubicBezTo>
                    <a:pt x="12117" y="1654"/>
                    <a:pt x="8986" y="0"/>
                    <a:pt x="5832"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0" name="Google Shape;1655;p56"/>
            <p:cNvSpPr/>
            <p:nvPr/>
          </p:nvSpPr>
          <p:spPr>
            <a:xfrm>
              <a:off x="635807" y="793495"/>
              <a:ext cx="108369" cy="56604"/>
            </a:xfrm>
            <a:custGeom>
              <a:avLst/>
              <a:gdLst/>
              <a:ahLst/>
              <a:cxnLst>
                <a:cxn ang="0">
                  <a:pos x="wd2" y="hd2"/>
                </a:cxn>
                <a:cxn ang="5400000">
                  <a:pos x="wd2" y="hd2"/>
                </a:cxn>
                <a:cxn ang="10800000">
                  <a:pos x="wd2" y="hd2"/>
                </a:cxn>
                <a:cxn ang="16200000">
                  <a:pos x="wd2" y="hd2"/>
                </a:cxn>
              </a:cxnLst>
              <a:rect l="0" t="0" r="r" b="b"/>
              <a:pathLst>
                <a:path w="21124" h="21600" fill="norm" stroke="1" extrusionOk="0">
                  <a:moveTo>
                    <a:pt x="15414" y="0"/>
                  </a:moveTo>
                  <a:cubicBezTo>
                    <a:pt x="13771" y="0"/>
                    <a:pt x="12080" y="841"/>
                    <a:pt x="10630" y="2008"/>
                  </a:cubicBezTo>
                  <a:cubicBezTo>
                    <a:pt x="8386" y="3900"/>
                    <a:pt x="6345" y="6475"/>
                    <a:pt x="4509" y="9660"/>
                  </a:cubicBezTo>
                  <a:cubicBezTo>
                    <a:pt x="3613" y="11142"/>
                    <a:pt x="2780" y="12697"/>
                    <a:pt x="1986" y="14326"/>
                  </a:cubicBezTo>
                  <a:cubicBezTo>
                    <a:pt x="1191" y="16019"/>
                    <a:pt x="294" y="17774"/>
                    <a:pt x="15" y="20013"/>
                  </a:cubicBezTo>
                  <a:cubicBezTo>
                    <a:pt x="-76" y="20864"/>
                    <a:pt x="246" y="21600"/>
                    <a:pt x="660" y="21600"/>
                  </a:cubicBezTo>
                  <a:cubicBezTo>
                    <a:pt x="708" y="21600"/>
                    <a:pt x="762" y="21589"/>
                    <a:pt x="810" y="21568"/>
                  </a:cubicBezTo>
                  <a:cubicBezTo>
                    <a:pt x="2576" y="20486"/>
                    <a:pt x="3956" y="16965"/>
                    <a:pt x="5272" y="14600"/>
                  </a:cubicBezTo>
                  <a:cubicBezTo>
                    <a:pt x="6657" y="12088"/>
                    <a:pt x="8144" y="9859"/>
                    <a:pt x="9766" y="8030"/>
                  </a:cubicBezTo>
                  <a:cubicBezTo>
                    <a:pt x="11392" y="6138"/>
                    <a:pt x="13229" y="4982"/>
                    <a:pt x="15092" y="4646"/>
                  </a:cubicBezTo>
                  <a:cubicBezTo>
                    <a:pt x="15280" y="4614"/>
                    <a:pt x="15473" y="4604"/>
                    <a:pt x="15672" y="4604"/>
                  </a:cubicBezTo>
                  <a:cubicBezTo>
                    <a:pt x="17433" y="4604"/>
                    <a:pt x="19570" y="5781"/>
                    <a:pt x="19693" y="9859"/>
                  </a:cubicBezTo>
                  <a:cubicBezTo>
                    <a:pt x="19715" y="10658"/>
                    <a:pt x="20090" y="11163"/>
                    <a:pt x="20439" y="11163"/>
                  </a:cubicBezTo>
                  <a:cubicBezTo>
                    <a:pt x="20708" y="11163"/>
                    <a:pt x="20966" y="10868"/>
                    <a:pt x="21041" y="10196"/>
                  </a:cubicBezTo>
                  <a:cubicBezTo>
                    <a:pt x="21524" y="5529"/>
                    <a:pt x="19833" y="1797"/>
                    <a:pt x="17621" y="578"/>
                  </a:cubicBezTo>
                  <a:cubicBezTo>
                    <a:pt x="16912" y="179"/>
                    <a:pt x="16166" y="0"/>
                    <a:pt x="15414"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1" name="Google Shape;1656;p56"/>
            <p:cNvSpPr/>
            <p:nvPr/>
          </p:nvSpPr>
          <p:spPr>
            <a:xfrm>
              <a:off x="944255" y="767934"/>
              <a:ext cx="85095" cy="51922"/>
            </a:xfrm>
            <a:custGeom>
              <a:avLst/>
              <a:gdLst/>
              <a:ahLst/>
              <a:cxnLst>
                <a:cxn ang="0">
                  <a:pos x="wd2" y="hd2"/>
                </a:cxn>
                <a:cxn ang="5400000">
                  <a:pos x="wd2" y="hd2"/>
                </a:cxn>
                <a:cxn ang="10800000">
                  <a:pos x="wd2" y="hd2"/>
                </a:cxn>
                <a:cxn ang="16200000">
                  <a:pos x="wd2" y="hd2"/>
                </a:cxn>
              </a:cxnLst>
              <a:rect l="0" t="0" r="r" b="b"/>
              <a:pathLst>
                <a:path w="20717" h="21600" fill="norm" stroke="1" extrusionOk="0">
                  <a:moveTo>
                    <a:pt x="14610" y="0"/>
                  </a:moveTo>
                  <a:cubicBezTo>
                    <a:pt x="13215" y="0"/>
                    <a:pt x="11800" y="596"/>
                    <a:pt x="10539" y="1455"/>
                  </a:cubicBezTo>
                  <a:cubicBezTo>
                    <a:pt x="8031" y="3220"/>
                    <a:pt x="5744" y="5878"/>
                    <a:pt x="3840" y="9133"/>
                  </a:cubicBezTo>
                  <a:cubicBezTo>
                    <a:pt x="2894" y="10680"/>
                    <a:pt x="2029" y="12376"/>
                    <a:pt x="1292" y="14152"/>
                  </a:cubicBezTo>
                  <a:cubicBezTo>
                    <a:pt x="561" y="15997"/>
                    <a:pt x="-177" y="17990"/>
                    <a:pt x="38" y="20351"/>
                  </a:cubicBezTo>
                  <a:cubicBezTo>
                    <a:pt x="78" y="21073"/>
                    <a:pt x="460" y="21600"/>
                    <a:pt x="889" y="21600"/>
                  </a:cubicBezTo>
                  <a:cubicBezTo>
                    <a:pt x="976" y="21600"/>
                    <a:pt x="1070" y="21577"/>
                    <a:pt x="1164" y="21531"/>
                  </a:cubicBezTo>
                  <a:cubicBezTo>
                    <a:pt x="2204" y="20569"/>
                    <a:pt x="2720" y="19171"/>
                    <a:pt x="3364" y="17612"/>
                  </a:cubicBezTo>
                  <a:cubicBezTo>
                    <a:pt x="3927" y="16146"/>
                    <a:pt x="4578" y="14816"/>
                    <a:pt x="5221" y="13556"/>
                  </a:cubicBezTo>
                  <a:cubicBezTo>
                    <a:pt x="6609" y="10978"/>
                    <a:pt x="8159" y="8835"/>
                    <a:pt x="9936" y="7139"/>
                  </a:cubicBezTo>
                  <a:cubicBezTo>
                    <a:pt x="11384" y="5718"/>
                    <a:pt x="13081" y="4446"/>
                    <a:pt x="14811" y="4446"/>
                  </a:cubicBezTo>
                  <a:cubicBezTo>
                    <a:pt x="15247" y="4446"/>
                    <a:pt x="15676" y="4526"/>
                    <a:pt x="16112" y="4698"/>
                  </a:cubicBezTo>
                  <a:cubicBezTo>
                    <a:pt x="17708" y="5443"/>
                    <a:pt x="19304" y="8537"/>
                    <a:pt x="18660" y="11493"/>
                  </a:cubicBezTo>
                  <a:cubicBezTo>
                    <a:pt x="18405" y="12605"/>
                    <a:pt x="18928" y="13464"/>
                    <a:pt x="19458" y="13464"/>
                  </a:cubicBezTo>
                  <a:cubicBezTo>
                    <a:pt x="19733" y="13464"/>
                    <a:pt x="20008" y="13224"/>
                    <a:pt x="20169" y="12674"/>
                  </a:cubicBezTo>
                  <a:cubicBezTo>
                    <a:pt x="21423" y="8984"/>
                    <a:pt x="20384" y="4400"/>
                    <a:pt x="18486" y="2040"/>
                  </a:cubicBezTo>
                  <a:cubicBezTo>
                    <a:pt x="17326" y="573"/>
                    <a:pt x="15978" y="0"/>
                    <a:pt x="14610"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2" name="Google Shape;1657;p56"/>
            <p:cNvSpPr/>
            <p:nvPr/>
          </p:nvSpPr>
          <p:spPr>
            <a:xfrm>
              <a:off x="614595" y="801235"/>
              <a:ext cx="159856" cy="112271"/>
            </a:xfrm>
            <a:custGeom>
              <a:avLst/>
              <a:gdLst/>
              <a:ahLst/>
              <a:cxnLst>
                <a:cxn ang="0">
                  <a:pos x="wd2" y="hd2"/>
                </a:cxn>
                <a:cxn ang="5400000">
                  <a:pos x="wd2" y="hd2"/>
                </a:cxn>
                <a:cxn ang="10800000">
                  <a:pos x="wd2" y="hd2"/>
                </a:cxn>
                <a:cxn ang="16200000">
                  <a:pos x="wd2" y="hd2"/>
                </a:cxn>
              </a:cxnLst>
              <a:rect l="0" t="0" r="r" b="b"/>
              <a:pathLst>
                <a:path w="19118" h="21600" fill="norm" stroke="1" extrusionOk="0">
                  <a:moveTo>
                    <a:pt x="18355" y="0"/>
                  </a:moveTo>
                  <a:cubicBezTo>
                    <a:pt x="16425" y="12729"/>
                    <a:pt x="0" y="15188"/>
                    <a:pt x="0" y="15188"/>
                  </a:cubicBezTo>
                  <a:cubicBezTo>
                    <a:pt x="0" y="15188"/>
                    <a:pt x="3716" y="21600"/>
                    <a:pt x="8898" y="21600"/>
                  </a:cubicBezTo>
                  <a:cubicBezTo>
                    <a:pt x="10690" y="21600"/>
                    <a:pt x="12656" y="20832"/>
                    <a:pt x="14705" y="18775"/>
                  </a:cubicBezTo>
                  <a:cubicBezTo>
                    <a:pt x="21600" y="11844"/>
                    <a:pt x="18355" y="0"/>
                    <a:pt x="18355"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3" name="Google Shape;1658;p56"/>
            <p:cNvSpPr/>
            <p:nvPr/>
          </p:nvSpPr>
          <p:spPr>
            <a:xfrm>
              <a:off x="938047" y="823243"/>
              <a:ext cx="104201" cy="69688"/>
            </a:xfrm>
            <a:custGeom>
              <a:avLst/>
              <a:gdLst/>
              <a:ahLst/>
              <a:cxnLst>
                <a:cxn ang="0">
                  <a:pos x="wd2" y="hd2"/>
                </a:cxn>
                <a:cxn ang="5400000">
                  <a:pos x="wd2" y="hd2"/>
                </a:cxn>
                <a:cxn ang="10800000">
                  <a:pos x="wd2" y="hd2"/>
                </a:cxn>
                <a:cxn ang="16200000">
                  <a:pos x="wd2" y="hd2"/>
                </a:cxn>
              </a:cxnLst>
              <a:rect l="0" t="0" r="r" b="b"/>
              <a:pathLst>
                <a:path w="20567" h="21600" fill="norm" stroke="1" extrusionOk="0">
                  <a:moveTo>
                    <a:pt x="19643" y="0"/>
                  </a:moveTo>
                  <a:cubicBezTo>
                    <a:pt x="18990" y="3517"/>
                    <a:pt x="15391" y="6651"/>
                    <a:pt x="10776" y="6651"/>
                  </a:cubicBezTo>
                  <a:cubicBezTo>
                    <a:pt x="7465" y="6651"/>
                    <a:pt x="3637" y="5046"/>
                    <a:pt x="0" y="820"/>
                  </a:cubicBezTo>
                  <a:cubicBezTo>
                    <a:pt x="0" y="820"/>
                    <a:pt x="2555" y="16990"/>
                    <a:pt x="12113" y="21062"/>
                  </a:cubicBezTo>
                  <a:cubicBezTo>
                    <a:pt x="12983" y="21429"/>
                    <a:pt x="13771" y="21600"/>
                    <a:pt x="14483" y="21600"/>
                  </a:cubicBezTo>
                  <a:cubicBezTo>
                    <a:pt x="21600" y="21600"/>
                    <a:pt x="21171" y="4593"/>
                    <a:pt x="19643"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4" name="Google Shape;1659;p56"/>
            <p:cNvSpPr/>
            <p:nvPr/>
          </p:nvSpPr>
          <p:spPr>
            <a:xfrm>
              <a:off x="871738" y="703921"/>
              <a:ext cx="77243" cy="209365"/>
            </a:xfrm>
            <a:custGeom>
              <a:avLst/>
              <a:gdLst/>
              <a:ahLst/>
              <a:cxnLst>
                <a:cxn ang="0">
                  <a:pos x="wd2" y="hd2"/>
                </a:cxn>
                <a:cxn ang="5400000">
                  <a:pos x="wd2" y="hd2"/>
                </a:cxn>
                <a:cxn ang="10800000">
                  <a:pos x="wd2" y="hd2"/>
                </a:cxn>
                <a:cxn ang="16200000">
                  <a:pos x="wd2" y="hd2"/>
                </a:cxn>
              </a:cxnLst>
              <a:rect l="0" t="0" r="r" b="b"/>
              <a:pathLst>
                <a:path w="20184" h="21600" fill="norm" stroke="1" extrusionOk="0">
                  <a:moveTo>
                    <a:pt x="1010" y="0"/>
                  </a:moveTo>
                  <a:cubicBezTo>
                    <a:pt x="816" y="0"/>
                    <a:pt x="636" y="45"/>
                    <a:pt x="586" y="136"/>
                  </a:cubicBezTo>
                  <a:cubicBezTo>
                    <a:pt x="-199" y="1364"/>
                    <a:pt x="31" y="2717"/>
                    <a:pt x="31" y="3981"/>
                  </a:cubicBezTo>
                  <a:cubicBezTo>
                    <a:pt x="31" y="5354"/>
                    <a:pt x="168" y="6709"/>
                    <a:pt x="262" y="8082"/>
                  </a:cubicBezTo>
                  <a:cubicBezTo>
                    <a:pt x="398" y="10807"/>
                    <a:pt x="542" y="13555"/>
                    <a:pt x="729" y="16280"/>
                  </a:cubicBezTo>
                  <a:cubicBezTo>
                    <a:pt x="765" y="16553"/>
                    <a:pt x="1334" y="16752"/>
                    <a:pt x="1996" y="16752"/>
                  </a:cubicBezTo>
                  <a:cubicBezTo>
                    <a:pt x="2097" y="16752"/>
                    <a:pt x="2198" y="16749"/>
                    <a:pt x="2306" y="16738"/>
                  </a:cubicBezTo>
                  <a:cubicBezTo>
                    <a:pt x="4393" y="16525"/>
                    <a:pt x="6689" y="16346"/>
                    <a:pt x="8935" y="16346"/>
                  </a:cubicBezTo>
                  <a:cubicBezTo>
                    <a:pt x="11468" y="16346"/>
                    <a:pt x="13937" y="16573"/>
                    <a:pt x="15981" y="17232"/>
                  </a:cubicBezTo>
                  <a:cubicBezTo>
                    <a:pt x="19271" y="18275"/>
                    <a:pt x="19645" y="20455"/>
                    <a:pt x="15420" y="21205"/>
                  </a:cubicBezTo>
                  <a:cubicBezTo>
                    <a:pt x="14916" y="21304"/>
                    <a:pt x="15175" y="21600"/>
                    <a:pt x="15643" y="21600"/>
                  </a:cubicBezTo>
                  <a:cubicBezTo>
                    <a:pt x="15693" y="21600"/>
                    <a:pt x="15744" y="21597"/>
                    <a:pt x="15794" y="21589"/>
                  </a:cubicBezTo>
                  <a:cubicBezTo>
                    <a:pt x="20480" y="20929"/>
                    <a:pt x="21401" y="18605"/>
                    <a:pt x="18623" y="17141"/>
                  </a:cubicBezTo>
                  <a:cubicBezTo>
                    <a:pt x="16140" y="15843"/>
                    <a:pt x="12519" y="15422"/>
                    <a:pt x="8755" y="15422"/>
                  </a:cubicBezTo>
                  <a:cubicBezTo>
                    <a:pt x="6891" y="15422"/>
                    <a:pt x="4998" y="15524"/>
                    <a:pt x="3184" y="15678"/>
                  </a:cubicBezTo>
                  <a:cubicBezTo>
                    <a:pt x="3047" y="13132"/>
                    <a:pt x="2860" y="10608"/>
                    <a:pt x="2723" y="8082"/>
                  </a:cubicBezTo>
                  <a:cubicBezTo>
                    <a:pt x="2630" y="6709"/>
                    <a:pt x="2579" y="5354"/>
                    <a:pt x="2443" y="3981"/>
                  </a:cubicBezTo>
                  <a:cubicBezTo>
                    <a:pt x="2306" y="2717"/>
                    <a:pt x="2392" y="1344"/>
                    <a:pt x="1471" y="136"/>
                  </a:cubicBezTo>
                  <a:cubicBezTo>
                    <a:pt x="1399" y="45"/>
                    <a:pt x="1205" y="0"/>
                    <a:pt x="1010"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5" name="Google Shape;1660;p56"/>
            <p:cNvSpPr/>
            <p:nvPr/>
          </p:nvSpPr>
          <p:spPr>
            <a:xfrm>
              <a:off x="860164" y="742510"/>
              <a:ext cx="82444" cy="169178"/>
            </a:xfrm>
            <a:custGeom>
              <a:avLst/>
              <a:gdLst/>
              <a:ahLst/>
              <a:cxnLst>
                <a:cxn ang="0">
                  <a:pos x="wd2" y="hd2"/>
                </a:cxn>
                <a:cxn ang="5400000">
                  <a:pos x="wd2" y="hd2"/>
                </a:cxn>
                <a:cxn ang="10800000">
                  <a:pos x="wd2" y="hd2"/>
                </a:cxn>
                <a:cxn ang="16200000">
                  <a:pos x="wd2" y="hd2"/>
                </a:cxn>
              </a:cxnLst>
              <a:rect l="0" t="0" r="r" b="b"/>
              <a:pathLst>
                <a:path w="19450" h="21600" fill="norm" stroke="1" extrusionOk="0">
                  <a:moveTo>
                    <a:pt x="2758" y="0"/>
                  </a:moveTo>
                  <a:cubicBezTo>
                    <a:pt x="2758" y="0"/>
                    <a:pt x="-1134" y="12414"/>
                    <a:pt x="328" y="17260"/>
                  </a:cubicBezTo>
                  <a:cubicBezTo>
                    <a:pt x="1381" y="20752"/>
                    <a:pt x="6930" y="21600"/>
                    <a:pt x="11700" y="21600"/>
                  </a:cubicBezTo>
                  <a:cubicBezTo>
                    <a:pt x="13578" y="21600"/>
                    <a:pt x="15339" y="21470"/>
                    <a:pt x="16652" y="21315"/>
                  </a:cubicBezTo>
                  <a:cubicBezTo>
                    <a:pt x="20466" y="20387"/>
                    <a:pt x="20128" y="17689"/>
                    <a:pt x="17158" y="16399"/>
                  </a:cubicBezTo>
                  <a:cubicBezTo>
                    <a:pt x="15313" y="15583"/>
                    <a:pt x="13084" y="15301"/>
                    <a:pt x="10797" y="15301"/>
                  </a:cubicBezTo>
                  <a:cubicBezTo>
                    <a:pt x="8769" y="15301"/>
                    <a:pt x="6696" y="15523"/>
                    <a:pt x="4812" y="15787"/>
                  </a:cubicBezTo>
                  <a:cubicBezTo>
                    <a:pt x="4714" y="15801"/>
                    <a:pt x="4623" y="15804"/>
                    <a:pt x="4532" y="15804"/>
                  </a:cubicBezTo>
                  <a:cubicBezTo>
                    <a:pt x="3935" y="15804"/>
                    <a:pt x="3421" y="15558"/>
                    <a:pt x="3389" y="15221"/>
                  </a:cubicBezTo>
                  <a:cubicBezTo>
                    <a:pt x="3220" y="11848"/>
                    <a:pt x="3090" y="8447"/>
                    <a:pt x="2966" y="5075"/>
                  </a:cubicBezTo>
                  <a:cubicBezTo>
                    <a:pt x="2882" y="3376"/>
                    <a:pt x="2758" y="1674"/>
                    <a:pt x="2758"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6" name="Google Shape;1661;p56"/>
            <p:cNvSpPr/>
            <p:nvPr/>
          </p:nvSpPr>
          <p:spPr>
            <a:xfrm>
              <a:off x="349060" y="1087640"/>
              <a:ext cx="627572" cy="273488"/>
            </a:xfrm>
            <a:custGeom>
              <a:avLst/>
              <a:gdLst/>
              <a:ahLst/>
              <a:cxnLst>
                <a:cxn ang="0">
                  <a:pos x="wd2" y="hd2"/>
                </a:cxn>
                <a:cxn ang="5400000">
                  <a:pos x="wd2" y="hd2"/>
                </a:cxn>
                <a:cxn ang="10800000">
                  <a:pos x="wd2" y="hd2"/>
                </a:cxn>
                <a:cxn ang="16200000">
                  <a:pos x="wd2" y="hd2"/>
                </a:cxn>
              </a:cxnLst>
              <a:rect l="0" t="0" r="r" b="b"/>
              <a:pathLst>
                <a:path w="20347" h="21600" fill="norm" stroke="1" extrusionOk="0">
                  <a:moveTo>
                    <a:pt x="3761" y="0"/>
                  </a:moveTo>
                  <a:cubicBezTo>
                    <a:pt x="2503" y="0"/>
                    <a:pt x="2552" y="2099"/>
                    <a:pt x="1844" y="5798"/>
                  </a:cubicBezTo>
                  <a:cubicBezTo>
                    <a:pt x="-95" y="7394"/>
                    <a:pt x="-508" y="9413"/>
                    <a:pt x="619" y="12313"/>
                  </a:cubicBezTo>
                  <a:cubicBezTo>
                    <a:pt x="2261" y="17486"/>
                    <a:pt x="7873" y="21600"/>
                    <a:pt x="13001" y="21600"/>
                  </a:cubicBezTo>
                  <a:cubicBezTo>
                    <a:pt x="15722" y="21600"/>
                    <a:pt x="18307" y="20440"/>
                    <a:pt x="20091" y="17667"/>
                  </a:cubicBezTo>
                  <a:cubicBezTo>
                    <a:pt x="21092" y="15061"/>
                    <a:pt x="18774" y="12341"/>
                    <a:pt x="19665" y="9413"/>
                  </a:cubicBezTo>
                  <a:cubicBezTo>
                    <a:pt x="20562" y="1314"/>
                    <a:pt x="14638" y="9666"/>
                    <a:pt x="4847" y="333"/>
                  </a:cubicBezTo>
                  <a:cubicBezTo>
                    <a:pt x="4401" y="109"/>
                    <a:pt x="4047" y="0"/>
                    <a:pt x="3761"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7" name="Google Shape;1662;p56"/>
            <p:cNvSpPr/>
            <p:nvPr/>
          </p:nvSpPr>
          <p:spPr>
            <a:xfrm>
              <a:off x="504123" y="1092433"/>
              <a:ext cx="230620" cy="543394"/>
            </a:xfrm>
            <a:custGeom>
              <a:avLst/>
              <a:gdLst/>
              <a:ahLst/>
              <a:cxnLst>
                <a:cxn ang="0">
                  <a:pos x="wd2" y="hd2"/>
                </a:cxn>
                <a:cxn ang="5400000">
                  <a:pos x="wd2" y="hd2"/>
                </a:cxn>
                <a:cxn ang="10800000">
                  <a:pos x="wd2" y="hd2"/>
                </a:cxn>
                <a:cxn ang="16200000">
                  <a:pos x="wd2" y="hd2"/>
                </a:cxn>
              </a:cxnLst>
              <a:rect l="0" t="0" r="r" b="b"/>
              <a:pathLst>
                <a:path w="21204" h="21600" fill="norm" stroke="1" extrusionOk="0">
                  <a:moveTo>
                    <a:pt x="9091" y="0"/>
                  </a:moveTo>
                  <a:cubicBezTo>
                    <a:pt x="8650" y="0"/>
                    <a:pt x="8227" y="16"/>
                    <a:pt x="7824" y="55"/>
                  </a:cubicBezTo>
                  <a:cubicBezTo>
                    <a:pt x="5474" y="273"/>
                    <a:pt x="4578" y="1317"/>
                    <a:pt x="3747" y="2177"/>
                  </a:cubicBezTo>
                  <a:cubicBezTo>
                    <a:pt x="1202" y="4773"/>
                    <a:pt x="255" y="7615"/>
                    <a:pt x="42" y="10415"/>
                  </a:cubicBezTo>
                  <a:cubicBezTo>
                    <a:pt x="-219" y="14138"/>
                    <a:pt x="809" y="17869"/>
                    <a:pt x="908" y="21600"/>
                  </a:cubicBezTo>
                  <a:lnTo>
                    <a:pt x="19798" y="21043"/>
                  </a:lnTo>
                  <a:cubicBezTo>
                    <a:pt x="19244" y="18362"/>
                    <a:pt x="17841" y="15747"/>
                    <a:pt x="17220" y="13073"/>
                  </a:cubicBezTo>
                  <a:cubicBezTo>
                    <a:pt x="16600" y="10407"/>
                    <a:pt x="16797" y="7629"/>
                    <a:pt x="19292" y="5174"/>
                  </a:cubicBezTo>
                  <a:cubicBezTo>
                    <a:pt x="19912" y="4561"/>
                    <a:pt x="20679" y="3961"/>
                    <a:pt x="21037" y="3312"/>
                  </a:cubicBezTo>
                  <a:cubicBezTo>
                    <a:pt x="21381" y="2656"/>
                    <a:pt x="21234" y="1909"/>
                    <a:pt x="20206" y="1408"/>
                  </a:cubicBezTo>
                  <a:cubicBezTo>
                    <a:pt x="19211" y="936"/>
                    <a:pt x="17676" y="781"/>
                    <a:pt x="16242" y="654"/>
                  </a:cubicBezTo>
                  <a:cubicBezTo>
                    <a:pt x="14168" y="464"/>
                    <a:pt x="11415" y="0"/>
                    <a:pt x="9091" y="0"/>
                  </a:cubicBezTo>
                  <a:close/>
                </a:path>
              </a:pathLst>
            </a:custGeom>
            <a:solidFill>
              <a:srgbClr val="F2C5F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8" name="Google Shape;1663;p56"/>
            <p:cNvSpPr/>
            <p:nvPr/>
          </p:nvSpPr>
          <p:spPr>
            <a:xfrm>
              <a:off x="729172" y="1411478"/>
              <a:ext cx="318967" cy="284230"/>
            </a:xfrm>
            <a:custGeom>
              <a:avLst/>
              <a:gdLst/>
              <a:ahLst/>
              <a:cxnLst>
                <a:cxn ang="0">
                  <a:pos x="wd2" y="hd2"/>
                </a:cxn>
                <a:cxn ang="5400000">
                  <a:pos x="wd2" y="hd2"/>
                </a:cxn>
                <a:cxn ang="10800000">
                  <a:pos x="wd2" y="hd2"/>
                </a:cxn>
                <a:cxn ang="16200000">
                  <a:pos x="wd2" y="hd2"/>
                </a:cxn>
              </a:cxnLst>
              <a:rect l="0" t="0" r="r" b="b"/>
              <a:pathLst>
                <a:path w="20583" h="21600" fill="norm" stroke="1" extrusionOk="0">
                  <a:moveTo>
                    <a:pt x="12392" y="0"/>
                  </a:moveTo>
                  <a:cubicBezTo>
                    <a:pt x="11748" y="0"/>
                    <a:pt x="11069" y="69"/>
                    <a:pt x="10353" y="222"/>
                  </a:cubicBezTo>
                  <a:cubicBezTo>
                    <a:pt x="7468" y="841"/>
                    <a:pt x="4707" y="5723"/>
                    <a:pt x="1423" y="11454"/>
                  </a:cubicBezTo>
                  <a:cubicBezTo>
                    <a:pt x="449" y="13139"/>
                    <a:pt x="-433" y="13868"/>
                    <a:pt x="232" y="16442"/>
                  </a:cubicBezTo>
                  <a:cubicBezTo>
                    <a:pt x="897" y="19017"/>
                    <a:pt x="3232" y="21472"/>
                    <a:pt x="4686" y="21594"/>
                  </a:cubicBezTo>
                  <a:cubicBezTo>
                    <a:pt x="4739" y="21598"/>
                    <a:pt x="4795" y="21600"/>
                    <a:pt x="4850" y="21600"/>
                  </a:cubicBezTo>
                  <a:cubicBezTo>
                    <a:pt x="6734" y="21600"/>
                    <a:pt x="9606" y="19184"/>
                    <a:pt x="11876" y="16145"/>
                  </a:cubicBezTo>
                  <a:cubicBezTo>
                    <a:pt x="14212" y="13018"/>
                    <a:pt x="16226" y="12478"/>
                    <a:pt x="18128" y="12195"/>
                  </a:cubicBezTo>
                  <a:cubicBezTo>
                    <a:pt x="20005" y="11925"/>
                    <a:pt x="20131" y="10820"/>
                    <a:pt x="19215" y="10374"/>
                  </a:cubicBezTo>
                  <a:cubicBezTo>
                    <a:pt x="18714" y="10142"/>
                    <a:pt x="18074" y="10004"/>
                    <a:pt x="17153" y="10004"/>
                  </a:cubicBezTo>
                  <a:cubicBezTo>
                    <a:pt x="16368" y="10004"/>
                    <a:pt x="15378" y="10104"/>
                    <a:pt x="14096" y="10334"/>
                  </a:cubicBezTo>
                  <a:cubicBezTo>
                    <a:pt x="15086" y="9524"/>
                    <a:pt x="15875" y="9300"/>
                    <a:pt x="16640" y="9300"/>
                  </a:cubicBezTo>
                  <a:cubicBezTo>
                    <a:pt x="17468" y="9300"/>
                    <a:pt x="18266" y="9564"/>
                    <a:pt x="19260" y="9633"/>
                  </a:cubicBezTo>
                  <a:cubicBezTo>
                    <a:pt x="19342" y="9639"/>
                    <a:pt x="19418" y="9643"/>
                    <a:pt x="19491" y="9643"/>
                  </a:cubicBezTo>
                  <a:cubicBezTo>
                    <a:pt x="21167" y="9643"/>
                    <a:pt x="20936" y="8065"/>
                    <a:pt x="18654" y="7031"/>
                  </a:cubicBezTo>
                  <a:cubicBezTo>
                    <a:pt x="18072" y="6765"/>
                    <a:pt x="17194" y="6638"/>
                    <a:pt x="16270" y="6638"/>
                  </a:cubicBezTo>
                  <a:cubicBezTo>
                    <a:pt x="15264" y="6638"/>
                    <a:pt x="14203" y="6790"/>
                    <a:pt x="13410" y="7086"/>
                  </a:cubicBezTo>
                  <a:cubicBezTo>
                    <a:pt x="14276" y="6535"/>
                    <a:pt x="15141" y="6363"/>
                    <a:pt x="15959" y="6363"/>
                  </a:cubicBezTo>
                  <a:cubicBezTo>
                    <a:pt x="17326" y="6363"/>
                    <a:pt x="18561" y="6845"/>
                    <a:pt x="19443" y="6845"/>
                  </a:cubicBezTo>
                  <a:cubicBezTo>
                    <a:pt x="19743" y="6845"/>
                    <a:pt x="20001" y="6788"/>
                    <a:pt x="20211" y="6640"/>
                  </a:cubicBezTo>
                  <a:cubicBezTo>
                    <a:pt x="20726" y="6263"/>
                    <a:pt x="20428" y="4955"/>
                    <a:pt x="19066" y="4293"/>
                  </a:cubicBezTo>
                  <a:cubicBezTo>
                    <a:pt x="17276" y="3420"/>
                    <a:pt x="15543" y="3144"/>
                    <a:pt x="14153" y="3144"/>
                  </a:cubicBezTo>
                  <a:cubicBezTo>
                    <a:pt x="13312" y="3144"/>
                    <a:pt x="12598" y="3245"/>
                    <a:pt x="12070" y="3376"/>
                  </a:cubicBezTo>
                  <a:cubicBezTo>
                    <a:pt x="12759" y="2901"/>
                    <a:pt x="13467" y="2742"/>
                    <a:pt x="14153" y="2742"/>
                  </a:cubicBezTo>
                  <a:cubicBezTo>
                    <a:pt x="15538" y="2742"/>
                    <a:pt x="16835" y="3389"/>
                    <a:pt x="17729" y="3389"/>
                  </a:cubicBezTo>
                  <a:cubicBezTo>
                    <a:pt x="17850" y="3389"/>
                    <a:pt x="17964" y="3376"/>
                    <a:pt x="18071" y="3349"/>
                  </a:cubicBezTo>
                  <a:cubicBezTo>
                    <a:pt x="18952" y="3121"/>
                    <a:pt x="18321" y="2231"/>
                    <a:pt x="17269" y="1515"/>
                  </a:cubicBezTo>
                  <a:cubicBezTo>
                    <a:pt x="15975" y="643"/>
                    <a:pt x="14350" y="0"/>
                    <a:pt x="12392"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39" name="Google Shape;1664;p56"/>
            <p:cNvSpPr/>
            <p:nvPr/>
          </p:nvSpPr>
          <p:spPr>
            <a:xfrm>
              <a:off x="691343" y="1566773"/>
              <a:ext cx="164710" cy="163972"/>
            </a:xfrm>
            <a:custGeom>
              <a:avLst/>
              <a:gdLst/>
              <a:ahLst/>
              <a:cxnLst>
                <a:cxn ang="0">
                  <a:pos x="wd2" y="hd2"/>
                </a:cxn>
                <a:cxn ang="5400000">
                  <a:pos x="wd2" y="hd2"/>
                </a:cxn>
                <a:cxn ang="10800000">
                  <a:pos x="wd2" y="hd2"/>
                </a:cxn>
                <a:cxn ang="16200000">
                  <a:pos x="wd2" y="hd2"/>
                </a:cxn>
              </a:cxnLst>
              <a:rect l="0" t="0" r="r" b="b"/>
              <a:pathLst>
                <a:path w="20633" h="21600" fill="norm" stroke="1" extrusionOk="0">
                  <a:moveTo>
                    <a:pt x="4663" y="0"/>
                  </a:moveTo>
                  <a:cubicBezTo>
                    <a:pt x="2835" y="0"/>
                    <a:pt x="-188" y="6335"/>
                    <a:pt x="9" y="7881"/>
                  </a:cubicBezTo>
                  <a:cubicBezTo>
                    <a:pt x="205" y="9409"/>
                    <a:pt x="11385" y="21600"/>
                    <a:pt x="14156" y="21600"/>
                  </a:cubicBezTo>
                  <a:cubicBezTo>
                    <a:pt x="14225" y="21600"/>
                    <a:pt x="14287" y="21593"/>
                    <a:pt x="14345" y="21575"/>
                  </a:cubicBezTo>
                  <a:cubicBezTo>
                    <a:pt x="16723" y="20947"/>
                    <a:pt x="21412" y="19191"/>
                    <a:pt x="20522" y="15758"/>
                  </a:cubicBezTo>
                  <a:cubicBezTo>
                    <a:pt x="20035" y="13886"/>
                    <a:pt x="8145" y="356"/>
                    <a:pt x="4743" y="4"/>
                  </a:cubicBezTo>
                  <a:cubicBezTo>
                    <a:pt x="4719" y="0"/>
                    <a:pt x="4691" y="0"/>
                    <a:pt x="4663"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0" name="Google Shape;1665;p56"/>
            <p:cNvSpPr/>
            <p:nvPr/>
          </p:nvSpPr>
          <p:spPr>
            <a:xfrm>
              <a:off x="205810" y="1269790"/>
              <a:ext cx="261317" cy="231180"/>
            </a:xfrm>
            <a:custGeom>
              <a:avLst/>
              <a:gdLst/>
              <a:ahLst/>
              <a:cxnLst>
                <a:cxn ang="0">
                  <a:pos x="wd2" y="hd2"/>
                </a:cxn>
                <a:cxn ang="5400000">
                  <a:pos x="wd2" y="hd2"/>
                </a:cxn>
                <a:cxn ang="10800000">
                  <a:pos x="wd2" y="hd2"/>
                </a:cxn>
                <a:cxn ang="16200000">
                  <a:pos x="wd2" y="hd2"/>
                </a:cxn>
              </a:cxnLst>
              <a:rect l="0" t="0" r="r" b="b"/>
              <a:pathLst>
                <a:path w="20583" h="21600" fill="norm" stroke="1" extrusionOk="0">
                  <a:moveTo>
                    <a:pt x="12703" y="0"/>
                  </a:moveTo>
                  <a:cubicBezTo>
                    <a:pt x="12679" y="0"/>
                    <a:pt x="12657" y="0"/>
                    <a:pt x="12633" y="0"/>
                  </a:cubicBezTo>
                  <a:cubicBezTo>
                    <a:pt x="6372" y="67"/>
                    <a:pt x="1538" y="6632"/>
                    <a:pt x="0" y="20174"/>
                  </a:cubicBezTo>
                  <a:lnTo>
                    <a:pt x="20235" y="21600"/>
                  </a:lnTo>
                  <a:cubicBezTo>
                    <a:pt x="21600" y="11195"/>
                    <a:pt x="18914" y="0"/>
                    <a:pt x="12703"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1" name="Google Shape;1666;p56"/>
            <p:cNvSpPr/>
            <p:nvPr/>
          </p:nvSpPr>
          <p:spPr>
            <a:xfrm>
              <a:off x="678277" y="1594124"/>
              <a:ext cx="153478" cy="149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cubicBezTo>
                    <a:pt x="21228" y="12210"/>
                    <a:pt x="6970" y="179"/>
                    <a:pt x="0" y="0"/>
                  </a:cubicBez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2" name="Google Shape;1667;p56"/>
            <p:cNvSpPr/>
            <p:nvPr/>
          </p:nvSpPr>
          <p:spPr>
            <a:xfrm>
              <a:off x="1553331" y="1025280"/>
              <a:ext cx="260052" cy="190469"/>
            </a:xfrm>
            <a:custGeom>
              <a:avLst/>
              <a:gdLst/>
              <a:ahLst/>
              <a:cxnLst>
                <a:cxn ang="0">
                  <a:pos x="wd2" y="hd2"/>
                </a:cxn>
                <a:cxn ang="5400000">
                  <a:pos x="wd2" y="hd2"/>
                </a:cxn>
                <a:cxn ang="10800000">
                  <a:pos x="wd2" y="hd2"/>
                </a:cxn>
                <a:cxn ang="16200000">
                  <a:pos x="wd2" y="hd2"/>
                </a:cxn>
              </a:cxnLst>
              <a:rect l="0" t="0" r="r" b="b"/>
              <a:pathLst>
                <a:path w="21065" h="21600" fill="norm" stroke="1" extrusionOk="0">
                  <a:moveTo>
                    <a:pt x="7" y="0"/>
                  </a:moveTo>
                  <a:cubicBezTo>
                    <a:pt x="2" y="0"/>
                    <a:pt x="0" y="0"/>
                    <a:pt x="0" y="3"/>
                  </a:cubicBezTo>
                  <a:cubicBezTo>
                    <a:pt x="29" y="66"/>
                    <a:pt x="129" y="1734"/>
                    <a:pt x="489" y="4108"/>
                  </a:cubicBezTo>
                  <a:cubicBezTo>
                    <a:pt x="1223" y="4551"/>
                    <a:pt x="1941" y="4995"/>
                    <a:pt x="2644" y="5457"/>
                  </a:cubicBezTo>
                  <a:cubicBezTo>
                    <a:pt x="5216" y="7188"/>
                    <a:pt x="7675" y="9258"/>
                    <a:pt x="9989" y="11614"/>
                  </a:cubicBezTo>
                  <a:cubicBezTo>
                    <a:pt x="12102" y="13766"/>
                    <a:pt x="14056" y="16180"/>
                    <a:pt x="15623" y="19117"/>
                  </a:cubicBezTo>
                  <a:cubicBezTo>
                    <a:pt x="15937" y="19723"/>
                    <a:pt x="16225" y="20326"/>
                    <a:pt x="16500" y="20950"/>
                  </a:cubicBezTo>
                  <a:cubicBezTo>
                    <a:pt x="16678" y="21366"/>
                    <a:pt x="16999" y="21600"/>
                    <a:pt x="17332" y="21600"/>
                  </a:cubicBezTo>
                  <a:cubicBezTo>
                    <a:pt x="17483" y="21600"/>
                    <a:pt x="17635" y="21553"/>
                    <a:pt x="17778" y="21453"/>
                  </a:cubicBezTo>
                  <a:cubicBezTo>
                    <a:pt x="20134" y="19782"/>
                    <a:pt x="21600" y="16724"/>
                    <a:pt x="20882" y="12398"/>
                  </a:cubicBezTo>
                  <a:cubicBezTo>
                    <a:pt x="20882" y="12398"/>
                    <a:pt x="20438" y="8896"/>
                    <a:pt x="16082" y="6644"/>
                  </a:cubicBezTo>
                  <a:cubicBezTo>
                    <a:pt x="11816" y="4411"/>
                    <a:pt x="350" y="0"/>
                    <a:pt x="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3" name="Google Shape;1668;p56"/>
            <p:cNvSpPr/>
            <p:nvPr/>
          </p:nvSpPr>
          <p:spPr>
            <a:xfrm>
              <a:off x="1043038" y="923394"/>
              <a:ext cx="789121" cy="671915"/>
            </a:xfrm>
            <a:custGeom>
              <a:avLst/>
              <a:gdLst/>
              <a:ahLst/>
              <a:cxnLst>
                <a:cxn ang="0">
                  <a:pos x="wd2" y="hd2"/>
                </a:cxn>
                <a:cxn ang="5400000">
                  <a:pos x="wd2" y="hd2"/>
                </a:cxn>
                <a:cxn ang="10800000">
                  <a:pos x="wd2" y="hd2"/>
                </a:cxn>
                <a:cxn ang="16200000">
                  <a:pos x="wd2" y="hd2"/>
                </a:cxn>
              </a:cxnLst>
              <a:rect l="0" t="0" r="r" b="b"/>
              <a:pathLst>
                <a:path w="21312" h="21600" fill="norm" stroke="1" extrusionOk="0">
                  <a:moveTo>
                    <a:pt x="3983" y="0"/>
                  </a:moveTo>
                  <a:cubicBezTo>
                    <a:pt x="3248" y="0"/>
                    <a:pt x="2516" y="58"/>
                    <a:pt x="1793" y="202"/>
                  </a:cubicBezTo>
                  <a:cubicBezTo>
                    <a:pt x="1049" y="351"/>
                    <a:pt x="201" y="732"/>
                    <a:pt x="29" y="1599"/>
                  </a:cubicBezTo>
                  <a:cubicBezTo>
                    <a:pt x="-143" y="2472"/>
                    <a:pt x="475" y="3259"/>
                    <a:pt x="1035" y="3853"/>
                  </a:cubicBezTo>
                  <a:cubicBezTo>
                    <a:pt x="3532" y="6476"/>
                    <a:pt x="6162" y="9157"/>
                    <a:pt x="7485" y="12790"/>
                  </a:cubicBezTo>
                  <a:cubicBezTo>
                    <a:pt x="8017" y="14233"/>
                    <a:pt x="8314" y="15784"/>
                    <a:pt x="8798" y="17256"/>
                  </a:cubicBezTo>
                  <a:cubicBezTo>
                    <a:pt x="9277" y="18728"/>
                    <a:pt x="9977" y="20165"/>
                    <a:pt x="11088" y="21026"/>
                  </a:cubicBezTo>
                  <a:cubicBezTo>
                    <a:pt x="11533" y="21376"/>
                    <a:pt x="12091" y="21600"/>
                    <a:pt x="12619" y="21600"/>
                  </a:cubicBezTo>
                  <a:cubicBezTo>
                    <a:pt x="13064" y="21600"/>
                    <a:pt x="13487" y="21442"/>
                    <a:pt x="13805" y="21066"/>
                  </a:cubicBezTo>
                  <a:cubicBezTo>
                    <a:pt x="14802" y="19891"/>
                    <a:pt x="13987" y="17730"/>
                    <a:pt x="14682" y="16280"/>
                  </a:cubicBezTo>
                  <a:cubicBezTo>
                    <a:pt x="15060" y="15488"/>
                    <a:pt x="15836" y="15060"/>
                    <a:pt x="16599" y="14969"/>
                  </a:cubicBezTo>
                  <a:cubicBezTo>
                    <a:pt x="16733" y="14953"/>
                    <a:pt x="16867" y="14946"/>
                    <a:pt x="17001" y="14946"/>
                  </a:cubicBezTo>
                  <a:cubicBezTo>
                    <a:pt x="17628" y="14946"/>
                    <a:pt x="18255" y="15103"/>
                    <a:pt x="18874" y="15254"/>
                  </a:cubicBezTo>
                  <a:cubicBezTo>
                    <a:pt x="19197" y="15332"/>
                    <a:pt x="19527" y="15409"/>
                    <a:pt x="19854" y="15409"/>
                  </a:cubicBezTo>
                  <a:cubicBezTo>
                    <a:pt x="19983" y="15409"/>
                    <a:pt x="20112" y="15397"/>
                    <a:pt x="20240" y="15368"/>
                  </a:cubicBezTo>
                  <a:cubicBezTo>
                    <a:pt x="20690" y="15265"/>
                    <a:pt x="21141" y="14923"/>
                    <a:pt x="21270" y="14404"/>
                  </a:cubicBezTo>
                  <a:cubicBezTo>
                    <a:pt x="21457" y="13651"/>
                    <a:pt x="20968" y="12915"/>
                    <a:pt x="20513" y="12345"/>
                  </a:cubicBezTo>
                  <a:lnTo>
                    <a:pt x="18079" y="9277"/>
                  </a:lnTo>
                  <a:cubicBezTo>
                    <a:pt x="17571" y="8638"/>
                    <a:pt x="17020" y="7845"/>
                    <a:pt x="17174" y="6978"/>
                  </a:cubicBezTo>
                  <a:cubicBezTo>
                    <a:pt x="17312" y="6180"/>
                    <a:pt x="18036" y="5683"/>
                    <a:pt x="18721" y="5655"/>
                  </a:cubicBezTo>
                  <a:cubicBezTo>
                    <a:pt x="18742" y="5654"/>
                    <a:pt x="18763" y="5654"/>
                    <a:pt x="18783" y="5654"/>
                  </a:cubicBezTo>
                  <a:cubicBezTo>
                    <a:pt x="19507" y="5654"/>
                    <a:pt x="20087" y="6137"/>
                    <a:pt x="20758" y="6853"/>
                  </a:cubicBezTo>
                  <a:cubicBezTo>
                    <a:pt x="20666" y="6128"/>
                    <a:pt x="19526" y="5044"/>
                    <a:pt x="19061" y="4754"/>
                  </a:cubicBezTo>
                  <a:cubicBezTo>
                    <a:pt x="18098" y="4155"/>
                    <a:pt x="17116" y="3607"/>
                    <a:pt x="16110" y="3117"/>
                  </a:cubicBezTo>
                  <a:cubicBezTo>
                    <a:pt x="14097" y="2130"/>
                    <a:pt x="12013" y="1365"/>
                    <a:pt x="9885" y="835"/>
                  </a:cubicBezTo>
                  <a:cubicBezTo>
                    <a:pt x="8707" y="538"/>
                    <a:pt x="7518" y="311"/>
                    <a:pt x="6321" y="162"/>
                  </a:cubicBezTo>
                  <a:cubicBezTo>
                    <a:pt x="5544" y="66"/>
                    <a:pt x="4762" y="0"/>
                    <a:pt x="3983" y="0"/>
                  </a:cubicBezTo>
                  <a:close/>
                </a:path>
              </a:pathLst>
            </a:custGeom>
            <a:solidFill>
              <a:srgbClr val="F1E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4" name="Google Shape;1669;p56"/>
            <p:cNvSpPr/>
            <p:nvPr/>
          </p:nvSpPr>
          <p:spPr>
            <a:xfrm>
              <a:off x="1161538" y="1010764"/>
              <a:ext cx="568470" cy="316347"/>
            </a:xfrm>
            <a:custGeom>
              <a:avLst/>
              <a:gdLst/>
              <a:ahLst/>
              <a:cxnLst>
                <a:cxn ang="0">
                  <a:pos x="wd2" y="hd2"/>
                </a:cxn>
                <a:cxn ang="5400000">
                  <a:pos x="wd2" y="hd2"/>
                </a:cxn>
                <a:cxn ang="10800000">
                  <a:pos x="wd2" y="hd2"/>
                </a:cxn>
                <a:cxn ang="16200000">
                  <a:pos x="wd2" y="hd2"/>
                </a:cxn>
              </a:cxnLst>
              <a:rect l="0" t="0" r="r" b="b"/>
              <a:pathLst>
                <a:path w="20972" h="21600" fill="norm" stroke="1" extrusionOk="0">
                  <a:moveTo>
                    <a:pt x="297" y="0"/>
                  </a:moveTo>
                  <a:cubicBezTo>
                    <a:pt x="123" y="0"/>
                    <a:pt x="20" y="62"/>
                    <a:pt x="2" y="194"/>
                  </a:cubicBezTo>
                  <a:cubicBezTo>
                    <a:pt x="-116" y="1006"/>
                    <a:pt x="4662" y="4809"/>
                    <a:pt x="7424" y="8601"/>
                  </a:cubicBezTo>
                  <a:cubicBezTo>
                    <a:pt x="9161" y="10993"/>
                    <a:pt x="10338" y="12023"/>
                    <a:pt x="10689" y="12023"/>
                  </a:cubicBezTo>
                  <a:cubicBezTo>
                    <a:pt x="10896" y="12023"/>
                    <a:pt x="10815" y="11664"/>
                    <a:pt x="10389" y="11012"/>
                  </a:cubicBezTo>
                  <a:cubicBezTo>
                    <a:pt x="9445" y="9565"/>
                    <a:pt x="9493" y="8612"/>
                    <a:pt x="9978" y="8612"/>
                  </a:cubicBezTo>
                  <a:cubicBezTo>
                    <a:pt x="10081" y="8612"/>
                    <a:pt x="10205" y="8655"/>
                    <a:pt x="10344" y="8747"/>
                  </a:cubicBezTo>
                  <a:cubicBezTo>
                    <a:pt x="15900" y="12343"/>
                    <a:pt x="19962" y="21600"/>
                    <a:pt x="20821" y="21600"/>
                  </a:cubicBezTo>
                  <a:cubicBezTo>
                    <a:pt x="20865" y="21600"/>
                    <a:pt x="20901" y="21577"/>
                    <a:pt x="20928" y="21527"/>
                  </a:cubicBezTo>
                  <a:cubicBezTo>
                    <a:pt x="21484" y="20509"/>
                    <a:pt x="16666" y="12842"/>
                    <a:pt x="12320" y="8456"/>
                  </a:cubicBezTo>
                  <a:cubicBezTo>
                    <a:pt x="8434" y="4529"/>
                    <a:pt x="1778" y="0"/>
                    <a:pt x="297"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5" name="Google Shape;1670;p56"/>
            <p:cNvSpPr/>
            <p:nvPr/>
          </p:nvSpPr>
          <p:spPr>
            <a:xfrm>
              <a:off x="1191912" y="897309"/>
              <a:ext cx="203540" cy="147859"/>
            </a:xfrm>
            <a:custGeom>
              <a:avLst/>
              <a:gdLst/>
              <a:ahLst/>
              <a:cxnLst>
                <a:cxn ang="0">
                  <a:pos x="wd2" y="hd2"/>
                </a:cxn>
                <a:cxn ang="5400000">
                  <a:pos x="wd2" y="hd2"/>
                </a:cxn>
                <a:cxn ang="10800000">
                  <a:pos x="wd2" y="hd2"/>
                </a:cxn>
                <a:cxn ang="16200000">
                  <a:pos x="wd2" y="hd2"/>
                </a:cxn>
              </a:cxnLst>
              <a:rect l="0" t="0" r="r" b="b"/>
              <a:pathLst>
                <a:path w="20683" h="21600" fill="norm" stroke="1" extrusionOk="0">
                  <a:moveTo>
                    <a:pt x="8961" y="0"/>
                  </a:moveTo>
                  <a:cubicBezTo>
                    <a:pt x="7866" y="0"/>
                    <a:pt x="6783" y="76"/>
                    <a:pt x="5717" y="245"/>
                  </a:cubicBezTo>
                  <a:cubicBezTo>
                    <a:pt x="1300" y="917"/>
                    <a:pt x="1227" y="3432"/>
                    <a:pt x="309" y="6390"/>
                  </a:cubicBezTo>
                  <a:cubicBezTo>
                    <a:pt x="-847" y="10096"/>
                    <a:pt x="1462" y="17403"/>
                    <a:pt x="3570" y="17532"/>
                  </a:cubicBezTo>
                  <a:cubicBezTo>
                    <a:pt x="3601" y="17536"/>
                    <a:pt x="3629" y="17536"/>
                    <a:pt x="3657" y="17536"/>
                  </a:cubicBezTo>
                  <a:cubicBezTo>
                    <a:pt x="5599" y="17536"/>
                    <a:pt x="3410" y="12160"/>
                    <a:pt x="4832" y="7943"/>
                  </a:cubicBezTo>
                  <a:cubicBezTo>
                    <a:pt x="3769" y="11106"/>
                    <a:pt x="5644" y="19709"/>
                    <a:pt x="8059" y="20670"/>
                  </a:cubicBezTo>
                  <a:cubicBezTo>
                    <a:pt x="8202" y="20723"/>
                    <a:pt x="8328" y="20751"/>
                    <a:pt x="8443" y="20751"/>
                  </a:cubicBezTo>
                  <a:cubicBezTo>
                    <a:pt x="9355" y="20751"/>
                    <a:pt x="9409" y="19133"/>
                    <a:pt x="9378" y="18260"/>
                  </a:cubicBezTo>
                  <a:cubicBezTo>
                    <a:pt x="9232" y="15254"/>
                    <a:pt x="8477" y="12168"/>
                    <a:pt x="9341" y="9239"/>
                  </a:cubicBezTo>
                  <a:cubicBezTo>
                    <a:pt x="9285" y="11701"/>
                    <a:pt x="9647" y="18494"/>
                    <a:pt x="10892" y="20542"/>
                  </a:cubicBezTo>
                  <a:cubicBezTo>
                    <a:pt x="11273" y="21254"/>
                    <a:pt x="11827" y="21600"/>
                    <a:pt x="12378" y="21600"/>
                  </a:cubicBezTo>
                  <a:cubicBezTo>
                    <a:pt x="13031" y="21600"/>
                    <a:pt x="13677" y="21117"/>
                    <a:pt x="14027" y="20176"/>
                  </a:cubicBezTo>
                  <a:cubicBezTo>
                    <a:pt x="14408" y="19113"/>
                    <a:pt x="15021" y="12583"/>
                    <a:pt x="14931" y="9396"/>
                  </a:cubicBezTo>
                  <a:cubicBezTo>
                    <a:pt x="15001" y="11392"/>
                    <a:pt x="15147" y="12921"/>
                    <a:pt x="15147" y="14836"/>
                  </a:cubicBezTo>
                  <a:cubicBezTo>
                    <a:pt x="15110" y="16989"/>
                    <a:pt x="14696" y="20670"/>
                    <a:pt x="15958" y="20747"/>
                  </a:cubicBezTo>
                  <a:cubicBezTo>
                    <a:pt x="15978" y="20747"/>
                    <a:pt x="16000" y="20751"/>
                    <a:pt x="16020" y="20751"/>
                  </a:cubicBezTo>
                  <a:cubicBezTo>
                    <a:pt x="17282" y="20751"/>
                    <a:pt x="18606" y="18490"/>
                    <a:pt x="19527" y="15226"/>
                  </a:cubicBezTo>
                  <a:cubicBezTo>
                    <a:pt x="20627" y="11287"/>
                    <a:pt x="20627" y="7971"/>
                    <a:pt x="20680" y="6466"/>
                  </a:cubicBezTo>
                  <a:cubicBezTo>
                    <a:pt x="20753" y="4028"/>
                    <a:pt x="19563" y="1879"/>
                    <a:pt x="17904" y="1465"/>
                  </a:cubicBezTo>
                  <a:cubicBezTo>
                    <a:pt x="14979" y="571"/>
                    <a:pt x="11936" y="0"/>
                    <a:pt x="8961"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6" name="Google Shape;1671;p56"/>
            <p:cNvSpPr/>
            <p:nvPr/>
          </p:nvSpPr>
          <p:spPr>
            <a:xfrm>
              <a:off x="1330183" y="397959"/>
              <a:ext cx="239483" cy="239471"/>
            </a:xfrm>
            <a:custGeom>
              <a:avLst/>
              <a:gdLst/>
              <a:ahLst/>
              <a:cxnLst>
                <a:cxn ang="0">
                  <a:pos x="wd2" y="hd2"/>
                </a:cxn>
                <a:cxn ang="5400000">
                  <a:pos x="wd2" y="hd2"/>
                </a:cxn>
                <a:cxn ang="10800000">
                  <a:pos x="wd2" y="hd2"/>
                </a:cxn>
                <a:cxn ang="16200000">
                  <a:pos x="wd2" y="hd2"/>
                </a:cxn>
              </a:cxnLst>
              <a:rect l="0" t="0" r="r" b="b"/>
              <a:pathLst>
                <a:path w="20779" h="21600" fill="norm" stroke="1" extrusionOk="0">
                  <a:moveTo>
                    <a:pt x="10388" y="0"/>
                  </a:moveTo>
                  <a:cubicBezTo>
                    <a:pt x="6184" y="0"/>
                    <a:pt x="2398" y="2624"/>
                    <a:pt x="797" y="6656"/>
                  </a:cubicBezTo>
                  <a:cubicBezTo>
                    <a:pt x="-821" y="10691"/>
                    <a:pt x="73" y="15347"/>
                    <a:pt x="3043" y="18435"/>
                  </a:cubicBezTo>
                  <a:cubicBezTo>
                    <a:pt x="5029" y="20499"/>
                    <a:pt x="7685" y="21600"/>
                    <a:pt x="10388" y="21600"/>
                  </a:cubicBezTo>
                  <a:cubicBezTo>
                    <a:pt x="11728" y="21600"/>
                    <a:pt x="13083" y="21329"/>
                    <a:pt x="14374" y="20773"/>
                  </a:cubicBezTo>
                  <a:cubicBezTo>
                    <a:pt x="18253" y="19108"/>
                    <a:pt x="20779" y="15170"/>
                    <a:pt x="20779" y="10802"/>
                  </a:cubicBezTo>
                  <a:cubicBezTo>
                    <a:pt x="20779" y="4832"/>
                    <a:pt x="16128" y="0"/>
                    <a:pt x="10388" y="0"/>
                  </a:cubicBezTo>
                  <a:close/>
                </a:path>
              </a:pathLst>
            </a:custGeom>
            <a:solidFill>
              <a:srgbClr val="F1E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7" name="Google Shape;1672;p56"/>
            <p:cNvSpPr/>
            <p:nvPr/>
          </p:nvSpPr>
          <p:spPr>
            <a:xfrm>
              <a:off x="1388336" y="0"/>
              <a:ext cx="122054" cy="562950"/>
            </a:xfrm>
            <a:custGeom>
              <a:avLst/>
              <a:gdLst/>
              <a:ahLst/>
              <a:cxnLst>
                <a:cxn ang="0">
                  <a:pos x="wd2" y="hd2"/>
                </a:cxn>
                <a:cxn ang="5400000">
                  <a:pos x="wd2" y="hd2"/>
                </a:cxn>
                <a:cxn ang="10800000">
                  <a:pos x="wd2" y="hd2"/>
                </a:cxn>
                <a:cxn ang="16200000">
                  <a:pos x="wd2" y="hd2"/>
                </a:cxn>
              </a:cxnLst>
              <a:rect l="0" t="0" r="r" b="b"/>
              <a:pathLst>
                <a:path w="21567" h="21600" fill="norm" stroke="1" extrusionOk="0">
                  <a:moveTo>
                    <a:pt x="18433" y="0"/>
                  </a:moveTo>
                  <a:lnTo>
                    <a:pt x="2099" y="40"/>
                  </a:lnTo>
                  <a:cubicBezTo>
                    <a:pt x="940" y="40"/>
                    <a:pt x="-33" y="252"/>
                    <a:pt x="1" y="510"/>
                  </a:cubicBezTo>
                  <a:lnTo>
                    <a:pt x="940" y="21137"/>
                  </a:lnTo>
                  <a:cubicBezTo>
                    <a:pt x="970" y="21396"/>
                    <a:pt x="1914" y="21600"/>
                    <a:pt x="3101" y="21600"/>
                  </a:cubicBezTo>
                  <a:lnTo>
                    <a:pt x="19435" y="21566"/>
                  </a:lnTo>
                  <a:cubicBezTo>
                    <a:pt x="20628" y="21559"/>
                    <a:pt x="21567" y="21348"/>
                    <a:pt x="21567" y="21096"/>
                  </a:cubicBezTo>
                  <a:lnTo>
                    <a:pt x="20598" y="463"/>
                  </a:lnTo>
                  <a:cubicBezTo>
                    <a:pt x="20598" y="204"/>
                    <a:pt x="19625" y="0"/>
                    <a:pt x="18433" y="0"/>
                  </a:cubicBezTo>
                  <a:close/>
                </a:path>
              </a:pathLst>
            </a:custGeom>
            <a:solidFill>
              <a:srgbClr val="F1E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8" name="Google Shape;1673;p56"/>
            <p:cNvSpPr/>
            <p:nvPr/>
          </p:nvSpPr>
          <p:spPr>
            <a:xfrm>
              <a:off x="1416904" y="87453"/>
              <a:ext cx="64209" cy="434346"/>
            </a:xfrm>
            <a:custGeom>
              <a:avLst/>
              <a:gdLst/>
              <a:ahLst/>
              <a:cxnLst>
                <a:cxn ang="0">
                  <a:pos x="wd2" y="hd2"/>
                </a:cxn>
                <a:cxn ang="5400000">
                  <a:pos x="wd2" y="hd2"/>
                </a:cxn>
                <a:cxn ang="10800000">
                  <a:pos x="wd2" y="hd2"/>
                </a:cxn>
                <a:cxn ang="16200000">
                  <a:pos x="wd2" y="hd2"/>
                </a:cxn>
              </a:cxnLst>
              <a:rect l="0" t="0" r="r" b="b"/>
              <a:pathLst>
                <a:path w="21536" h="21600" fill="norm" stroke="1" extrusionOk="0">
                  <a:moveTo>
                    <a:pt x="20113" y="0"/>
                  </a:moveTo>
                  <a:lnTo>
                    <a:pt x="0" y="36"/>
                  </a:lnTo>
                  <a:lnTo>
                    <a:pt x="1423" y="19500"/>
                  </a:lnTo>
                  <a:cubicBezTo>
                    <a:pt x="1487" y="20659"/>
                    <a:pt x="6079" y="21600"/>
                    <a:pt x="11585" y="21600"/>
                  </a:cubicBezTo>
                  <a:cubicBezTo>
                    <a:pt x="11613" y="21600"/>
                    <a:pt x="11631" y="21600"/>
                    <a:pt x="11659" y="21600"/>
                  </a:cubicBezTo>
                  <a:cubicBezTo>
                    <a:pt x="17193" y="21590"/>
                    <a:pt x="21600" y="20629"/>
                    <a:pt x="21535" y="19465"/>
                  </a:cubicBezTo>
                  <a:lnTo>
                    <a:pt x="20113" y="0"/>
                  </a:lnTo>
                  <a:close/>
                </a:path>
              </a:pathLst>
            </a:custGeom>
            <a:solidFill>
              <a:srgbClr val="4A1D7A"/>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9" name="Google Shape;1674;p56"/>
            <p:cNvSpPr/>
            <p:nvPr/>
          </p:nvSpPr>
          <p:spPr>
            <a:xfrm>
              <a:off x="1418860" y="260816"/>
              <a:ext cx="62253" cy="260983"/>
            </a:xfrm>
            <a:custGeom>
              <a:avLst/>
              <a:gdLst/>
              <a:ahLst/>
              <a:cxnLst>
                <a:cxn ang="0">
                  <a:pos x="wd2" y="hd2"/>
                </a:cxn>
                <a:cxn ang="5400000">
                  <a:pos x="wd2" y="hd2"/>
                </a:cxn>
                <a:cxn ang="10800000">
                  <a:pos x="wd2" y="hd2"/>
                </a:cxn>
                <a:cxn ang="16200000">
                  <a:pos x="wd2" y="hd2"/>
                </a:cxn>
              </a:cxnLst>
              <a:rect l="0" t="0" r="r" b="b"/>
              <a:pathLst>
                <a:path w="21534" h="21600" fill="norm" stroke="1" extrusionOk="0">
                  <a:moveTo>
                    <a:pt x="0" y="0"/>
                  </a:moveTo>
                  <a:lnTo>
                    <a:pt x="791" y="18589"/>
                  </a:lnTo>
                  <a:cubicBezTo>
                    <a:pt x="915" y="20255"/>
                    <a:pt x="5593" y="21600"/>
                    <a:pt x="11262" y="21600"/>
                  </a:cubicBezTo>
                  <a:cubicBezTo>
                    <a:pt x="11291" y="21600"/>
                    <a:pt x="11319" y="21600"/>
                    <a:pt x="11348" y="21600"/>
                  </a:cubicBezTo>
                  <a:cubicBezTo>
                    <a:pt x="17055" y="21584"/>
                    <a:pt x="21600" y="20205"/>
                    <a:pt x="21533" y="18545"/>
                  </a:cubicBezTo>
                  <a:lnTo>
                    <a:pt x="20742"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0" name="Google Shape;1675;p56"/>
            <p:cNvSpPr/>
            <p:nvPr/>
          </p:nvSpPr>
          <p:spPr>
            <a:xfrm>
              <a:off x="1375829" y="443517"/>
              <a:ext cx="147790" cy="147914"/>
            </a:xfrm>
            <a:custGeom>
              <a:avLst/>
              <a:gdLst/>
              <a:ahLst/>
              <a:cxnLst>
                <a:cxn ang="0">
                  <a:pos x="wd2" y="hd2"/>
                </a:cxn>
                <a:cxn ang="5400000">
                  <a:pos x="wd2" y="hd2"/>
                </a:cxn>
                <a:cxn ang="10800000">
                  <a:pos x="wd2" y="hd2"/>
                </a:cxn>
                <a:cxn ang="16200000">
                  <a:pos x="wd2" y="hd2"/>
                </a:cxn>
              </a:cxnLst>
              <a:rect l="0" t="0" r="r" b="b"/>
              <a:pathLst>
                <a:path w="20082" h="21600" fill="norm" stroke="1" extrusionOk="0">
                  <a:moveTo>
                    <a:pt x="10058" y="0"/>
                  </a:moveTo>
                  <a:cubicBezTo>
                    <a:pt x="5192" y="0"/>
                    <a:pt x="914" y="3765"/>
                    <a:pt x="132" y="9074"/>
                  </a:cubicBezTo>
                  <a:cubicBezTo>
                    <a:pt x="-759" y="14955"/>
                    <a:pt x="2954" y="20498"/>
                    <a:pt x="8426" y="21459"/>
                  </a:cubicBezTo>
                  <a:cubicBezTo>
                    <a:pt x="8972" y="21552"/>
                    <a:pt x="9519" y="21600"/>
                    <a:pt x="10058" y="21600"/>
                  </a:cubicBezTo>
                  <a:cubicBezTo>
                    <a:pt x="14909" y="21600"/>
                    <a:pt x="19168" y="17835"/>
                    <a:pt x="19950" y="12518"/>
                  </a:cubicBezTo>
                  <a:cubicBezTo>
                    <a:pt x="20841" y="6637"/>
                    <a:pt x="17128" y="1094"/>
                    <a:pt x="11656" y="133"/>
                  </a:cubicBezTo>
                  <a:cubicBezTo>
                    <a:pt x="11117" y="44"/>
                    <a:pt x="10586" y="0"/>
                    <a:pt x="10058" y="0"/>
                  </a:cubicBez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652" name="Google Shape;556;p36"/>
          <p:cNvSpPr/>
          <p:nvPr/>
        </p:nvSpPr>
        <p:spPr>
          <a:xfrm rot="12686050">
            <a:off x="2922898" y="3622627"/>
            <a:ext cx="669608" cy="577818"/>
          </a:xfrm>
          <a:custGeom>
            <a:avLst/>
            <a:gdLst/>
            <a:ahLst/>
            <a:cxnLst>
              <a:cxn ang="0">
                <a:pos x="wd2" y="hd2"/>
              </a:cxn>
              <a:cxn ang="5400000">
                <a:pos x="wd2" y="hd2"/>
              </a:cxn>
              <a:cxn ang="10800000">
                <a:pos x="wd2" y="hd2"/>
              </a:cxn>
              <a:cxn ang="16200000">
                <a:pos x="wd2" y="hd2"/>
              </a:cxn>
            </a:cxnLst>
            <a:rect l="0" t="0" r="r" b="b"/>
            <a:pathLst>
              <a:path w="20491" h="21600" fill="norm" stroke="1" extrusionOk="0">
                <a:moveTo>
                  <a:pt x="10220" y="0"/>
                </a:moveTo>
                <a:cubicBezTo>
                  <a:pt x="9777" y="0"/>
                  <a:pt x="9218" y="215"/>
                  <a:pt x="8410" y="767"/>
                </a:cubicBezTo>
                <a:cubicBezTo>
                  <a:pt x="6683" y="1951"/>
                  <a:pt x="5923" y="2767"/>
                  <a:pt x="3911" y="3147"/>
                </a:cubicBezTo>
                <a:cubicBezTo>
                  <a:pt x="2256" y="3449"/>
                  <a:pt x="1150" y="3381"/>
                  <a:pt x="336" y="5515"/>
                </a:cubicBezTo>
                <a:cubicBezTo>
                  <a:pt x="-835" y="8621"/>
                  <a:pt x="1415" y="10564"/>
                  <a:pt x="1689" y="13458"/>
                </a:cubicBezTo>
                <a:cubicBezTo>
                  <a:pt x="1917" y="15871"/>
                  <a:pt x="437" y="18630"/>
                  <a:pt x="1661" y="20552"/>
                </a:cubicBezTo>
                <a:cubicBezTo>
                  <a:pt x="2139" y="21301"/>
                  <a:pt x="2850" y="21600"/>
                  <a:pt x="3620" y="21600"/>
                </a:cubicBezTo>
                <a:cubicBezTo>
                  <a:pt x="4502" y="21600"/>
                  <a:pt x="5463" y="21208"/>
                  <a:pt x="6234" y="20652"/>
                </a:cubicBezTo>
                <a:cubicBezTo>
                  <a:pt x="7670" y="19613"/>
                  <a:pt x="9024" y="18116"/>
                  <a:pt x="10696" y="18072"/>
                </a:cubicBezTo>
                <a:cubicBezTo>
                  <a:pt x="10722" y="18070"/>
                  <a:pt x="10747" y="18070"/>
                  <a:pt x="10772" y="18070"/>
                </a:cubicBezTo>
                <a:cubicBezTo>
                  <a:pt x="12090" y="18070"/>
                  <a:pt x="13418" y="18975"/>
                  <a:pt x="14686" y="18975"/>
                </a:cubicBezTo>
                <a:cubicBezTo>
                  <a:pt x="15013" y="18975"/>
                  <a:pt x="15336" y="18916"/>
                  <a:pt x="15653" y="18765"/>
                </a:cubicBezTo>
                <a:cubicBezTo>
                  <a:pt x="16851" y="18194"/>
                  <a:pt x="17427" y="16518"/>
                  <a:pt x="17600" y="14966"/>
                </a:cubicBezTo>
                <a:cubicBezTo>
                  <a:pt x="17775" y="13402"/>
                  <a:pt x="17665" y="11794"/>
                  <a:pt x="18058" y="10296"/>
                </a:cubicBezTo>
                <a:cubicBezTo>
                  <a:pt x="18515" y="8565"/>
                  <a:pt x="19603" y="7180"/>
                  <a:pt x="20180" y="5504"/>
                </a:cubicBezTo>
                <a:cubicBezTo>
                  <a:pt x="20765" y="3829"/>
                  <a:pt x="20573" y="1438"/>
                  <a:pt x="19192" y="767"/>
                </a:cubicBezTo>
                <a:cubicBezTo>
                  <a:pt x="18946" y="649"/>
                  <a:pt x="18698" y="600"/>
                  <a:pt x="18449" y="600"/>
                </a:cubicBezTo>
                <a:cubicBezTo>
                  <a:pt x="17012" y="600"/>
                  <a:pt x="15520" y="2262"/>
                  <a:pt x="14092" y="2262"/>
                </a:cubicBezTo>
                <a:cubicBezTo>
                  <a:pt x="13839" y="2262"/>
                  <a:pt x="13588" y="2209"/>
                  <a:pt x="13340" y="2086"/>
                </a:cubicBezTo>
                <a:cubicBezTo>
                  <a:pt x="11697" y="1284"/>
                  <a:pt x="11304" y="0"/>
                  <a:pt x="10220" y="0"/>
                </a:cubicBez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653" name="Google Shape;560;p36"/>
          <p:cNvSpPr txBox="1"/>
          <p:nvPr/>
        </p:nvSpPr>
        <p:spPr>
          <a:xfrm>
            <a:off x="2985709" y="3639217"/>
            <a:ext cx="518401"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896111">
              <a:defRPr sz="2352">
                <a:solidFill>
                  <a:srgbClr val="6F41A7"/>
                </a:solidFill>
                <a:latin typeface="Pathway Gothic One"/>
                <a:ea typeface="Pathway Gothic One"/>
                <a:cs typeface="Pathway Gothic One"/>
                <a:sym typeface="Pathway Gothic One"/>
              </a:defRPr>
            </a:lvl1pPr>
          </a:lstStyle>
          <a:p>
            <a:pPr/>
            <a:r>
              <a:t>04</a:t>
            </a:r>
          </a:p>
        </p:txBody>
      </p:sp>
      <p:sp>
        <p:nvSpPr>
          <p:cNvPr id="657" name="Connection Line"/>
          <p:cNvSpPr/>
          <p:nvPr/>
        </p:nvSpPr>
        <p:spPr>
          <a:xfrm>
            <a:off x="3361439" y="3094651"/>
            <a:ext cx="474738" cy="667301"/>
          </a:xfrm>
          <a:custGeom>
            <a:avLst/>
            <a:gdLst/>
            <a:ahLst/>
            <a:cxnLst>
              <a:cxn ang="0">
                <a:pos x="wd2" y="hd2"/>
              </a:cxn>
              <a:cxn ang="5400000">
                <a:pos x="wd2" y="hd2"/>
              </a:cxn>
              <a:cxn ang="10800000">
                <a:pos x="wd2" y="hd2"/>
              </a:cxn>
              <a:cxn ang="16200000">
                <a:pos x="wd2" y="hd2"/>
              </a:cxn>
            </a:cxnLst>
            <a:rect l="0" t="0" r="r" b="b"/>
            <a:pathLst>
              <a:path w="20098" h="21600" fill="norm" stroke="1" extrusionOk="0">
                <a:moveTo>
                  <a:pt x="285" y="21600"/>
                </a:moveTo>
                <a:cubicBezTo>
                  <a:pt x="-1502" y="13434"/>
                  <a:pt x="5102" y="6234"/>
                  <a:pt x="20098" y="0"/>
                </a:cubicBezTo>
              </a:path>
            </a:pathLst>
          </a:custGeom>
          <a:ln>
            <a:solidFill>
              <a:srgbClr val="F1EFFF"/>
            </a:solidFill>
          </a:ln>
        </p:spPr>
        <p:txBody>
          <a:bodyPr/>
          <a:lstStyle/>
          <a:p>
            <a:pPr/>
          </a:p>
        </p:txBody>
      </p:sp>
      <p:sp>
        <p:nvSpPr>
          <p:cNvPr id="655" name="Google Shape;549;p36"/>
          <p:cNvSpPr txBox="1"/>
          <p:nvPr/>
        </p:nvSpPr>
        <p:spPr>
          <a:xfrm>
            <a:off x="778614" y="3639217"/>
            <a:ext cx="1961378"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r" defTabSz="466344">
              <a:defRPr sz="1224">
                <a:latin typeface="Pathway Gothic One"/>
                <a:ea typeface="Pathway Gothic One"/>
                <a:cs typeface="Pathway Gothic One"/>
                <a:sym typeface="Pathway Gothic One"/>
              </a:defRPr>
            </a:lvl1pPr>
          </a:lstStyle>
          <a:p>
            <a:pPr/>
            <a:r>
              <a:t>Analyse the Spread of Infection</a:t>
            </a:r>
          </a:p>
        </p:txBody>
      </p:sp>
      <p:sp>
        <p:nvSpPr>
          <p:cNvPr id="656" name="Google Shape;554;p36"/>
          <p:cNvSpPr txBox="1"/>
          <p:nvPr/>
        </p:nvSpPr>
        <p:spPr>
          <a:xfrm>
            <a:off x="1081631" y="4095782"/>
            <a:ext cx="1731600" cy="875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r" defTabSz="548640">
              <a:lnSpc>
                <a:spcPct val="115000"/>
              </a:lnSpc>
              <a:spcBef>
                <a:spcPts val="900"/>
              </a:spcBef>
              <a:defRPr sz="840">
                <a:solidFill>
                  <a:srgbClr val="F1EFFF"/>
                </a:solidFill>
                <a:latin typeface="Hind"/>
                <a:ea typeface="Hind"/>
                <a:cs typeface="Hind"/>
                <a:sym typeface="Hind"/>
              </a:defRPr>
            </a:lvl1pPr>
          </a:lstStyle>
          <a:p>
            <a:pPr/>
            <a:r>
              <a:t>The users can know the location of the corona status among the family ,neighbourhood, society and even the country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9" name="Google Shape;1075;p49"/>
          <p:cNvSpPr/>
          <p:nvPr/>
        </p:nvSpPr>
        <p:spPr>
          <a:xfrm>
            <a:off x="803050" y="2714450"/>
            <a:ext cx="7585800" cy="1"/>
          </a:xfrm>
          <a:prstGeom prst="line">
            <a:avLst/>
          </a:prstGeom>
          <a:ln>
            <a:solidFill>
              <a:srgbClr val="F2C5F5"/>
            </a:solidFill>
          </a:ln>
        </p:spPr>
        <p:txBody>
          <a:bodyPr lIns="0" tIns="0" rIns="0" bIns="0"/>
          <a:lstStyle/>
          <a:p>
            <a:pPr/>
          </a:p>
        </p:txBody>
      </p:sp>
      <p:sp>
        <p:nvSpPr>
          <p:cNvPr id="660" name="Google Shape;1076;p49"/>
          <p:cNvSpPr/>
          <p:nvPr/>
        </p:nvSpPr>
        <p:spPr>
          <a:xfrm>
            <a:off x="1356834" y="1397749"/>
            <a:ext cx="935701" cy="935702"/>
          </a:xfrm>
          <a:prstGeom prst="ellipse">
            <a:avLst/>
          </a:prstGeom>
          <a:solidFill>
            <a:srgbClr val="F2C5F5"/>
          </a:solidFill>
          <a:ln w="12700">
            <a:miter lim="400000"/>
          </a:ln>
        </p:spPr>
        <p:txBody>
          <a:bodyPr lIns="0" tIns="0" rIns="0" bIns="0" anchor="ctr"/>
          <a:lstStyle/>
          <a:p>
            <a:pPr>
              <a:defRPr>
                <a:solidFill>
                  <a:srgbClr val="000000"/>
                </a:solidFill>
              </a:defRPr>
            </a:pPr>
          </a:p>
        </p:txBody>
      </p:sp>
      <p:sp>
        <p:nvSpPr>
          <p:cNvPr id="661" name="Google Shape;1077;p49"/>
          <p:cNvSpPr/>
          <p:nvPr/>
        </p:nvSpPr>
        <p:spPr>
          <a:xfrm>
            <a:off x="4104149" y="3095450"/>
            <a:ext cx="935701" cy="935701"/>
          </a:xfrm>
          <a:prstGeom prst="ellipse">
            <a:avLst/>
          </a:prstGeom>
          <a:solidFill>
            <a:srgbClr val="F2C5F5"/>
          </a:solidFill>
          <a:ln w="12700">
            <a:miter lim="400000"/>
          </a:ln>
        </p:spPr>
        <p:txBody>
          <a:bodyPr lIns="0" tIns="0" rIns="0" bIns="0" anchor="ctr"/>
          <a:lstStyle/>
          <a:p>
            <a:pPr>
              <a:defRPr>
                <a:solidFill>
                  <a:srgbClr val="000000"/>
                </a:solidFill>
              </a:defRPr>
            </a:pPr>
          </a:p>
        </p:txBody>
      </p:sp>
      <p:sp>
        <p:nvSpPr>
          <p:cNvPr id="662" name="Google Shape;1078;p49"/>
          <p:cNvSpPr/>
          <p:nvPr/>
        </p:nvSpPr>
        <p:spPr>
          <a:xfrm>
            <a:off x="6845749" y="1397749"/>
            <a:ext cx="935701" cy="935702"/>
          </a:xfrm>
          <a:prstGeom prst="ellipse">
            <a:avLst/>
          </a:prstGeom>
          <a:solidFill>
            <a:srgbClr val="F2C5F5"/>
          </a:solidFill>
          <a:ln w="12700">
            <a:miter lim="400000"/>
          </a:ln>
        </p:spPr>
        <p:txBody>
          <a:bodyPr lIns="0" tIns="0" rIns="0" bIns="0" anchor="ctr"/>
          <a:lstStyle/>
          <a:p>
            <a:pPr>
              <a:defRPr>
                <a:solidFill>
                  <a:srgbClr val="000000"/>
                </a:solidFill>
              </a:defRPr>
            </a:pPr>
          </a:p>
        </p:txBody>
      </p:sp>
      <p:sp>
        <p:nvSpPr>
          <p:cNvPr id="663" name="Google Shape;1080;p49"/>
          <p:cNvSpPr/>
          <p:nvPr/>
        </p:nvSpPr>
        <p:spPr>
          <a:xfrm>
            <a:off x="1824683" y="2333450"/>
            <a:ext cx="1" cy="381001"/>
          </a:xfrm>
          <a:prstGeom prst="line">
            <a:avLst/>
          </a:prstGeom>
          <a:ln>
            <a:solidFill>
              <a:srgbClr val="F2C5F5"/>
            </a:solidFill>
          </a:ln>
        </p:spPr>
        <p:txBody>
          <a:bodyPr lIns="0" tIns="0" rIns="0" bIns="0"/>
          <a:lstStyle/>
          <a:p>
            <a:pPr/>
          </a:p>
        </p:txBody>
      </p:sp>
      <p:sp>
        <p:nvSpPr>
          <p:cNvPr id="664" name="Google Shape;1081;p49"/>
          <p:cNvSpPr/>
          <p:nvPr/>
        </p:nvSpPr>
        <p:spPr>
          <a:xfrm>
            <a:off x="7313599" y="2330450"/>
            <a:ext cx="1" cy="381000"/>
          </a:xfrm>
          <a:prstGeom prst="line">
            <a:avLst/>
          </a:prstGeom>
          <a:ln>
            <a:solidFill>
              <a:srgbClr val="F2C5F5"/>
            </a:solidFill>
          </a:ln>
        </p:spPr>
        <p:txBody>
          <a:bodyPr lIns="0" tIns="0" rIns="0" bIns="0"/>
          <a:lstStyle/>
          <a:p>
            <a:pPr/>
          </a:p>
        </p:txBody>
      </p:sp>
      <p:sp>
        <p:nvSpPr>
          <p:cNvPr id="665" name="Google Shape;1082;p49"/>
          <p:cNvSpPr/>
          <p:nvPr/>
        </p:nvSpPr>
        <p:spPr>
          <a:xfrm>
            <a:off x="4572000" y="2725700"/>
            <a:ext cx="0" cy="381001"/>
          </a:xfrm>
          <a:prstGeom prst="line">
            <a:avLst/>
          </a:prstGeom>
          <a:ln>
            <a:solidFill>
              <a:srgbClr val="F2C5F5"/>
            </a:solidFill>
          </a:ln>
        </p:spPr>
        <p:txBody>
          <a:bodyPr lIns="0" tIns="0" rIns="0" bIns="0"/>
          <a:lstStyle/>
          <a:p>
            <a:pPr/>
          </a:p>
        </p:txBody>
      </p:sp>
      <p:sp>
        <p:nvSpPr>
          <p:cNvPr id="666" name="Google Shape;1084;p49"/>
          <p:cNvSpPr txBox="1"/>
          <p:nvPr/>
        </p:nvSpPr>
        <p:spPr>
          <a:xfrm>
            <a:off x="1050100" y="2866443"/>
            <a:ext cx="1560601" cy="4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lvl1pPr algn="ctr" defTabSz="612648">
              <a:defRPr sz="1608">
                <a:latin typeface="Pathway Gothic One"/>
                <a:ea typeface="Pathway Gothic One"/>
                <a:cs typeface="Pathway Gothic One"/>
                <a:sym typeface="Pathway Gothic One"/>
              </a:defRPr>
            </a:lvl1pPr>
          </a:lstStyle>
          <a:p>
            <a:pPr/>
            <a:r>
              <a:t>Risks</a:t>
            </a:r>
          </a:p>
        </p:txBody>
      </p:sp>
      <p:sp>
        <p:nvSpPr>
          <p:cNvPr id="667" name="Google Shape;1086;p49"/>
          <p:cNvSpPr txBox="1"/>
          <p:nvPr/>
        </p:nvSpPr>
        <p:spPr>
          <a:xfrm>
            <a:off x="1491383" y="1648849"/>
            <a:ext cx="666601" cy="4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defTabSz="493776">
              <a:defRPr b="1" sz="1620">
                <a:solidFill>
                  <a:srgbClr val="6F41A7"/>
                </a:solidFill>
                <a:latin typeface="Pathway Gothic One"/>
                <a:ea typeface="Pathway Gothic One"/>
                <a:cs typeface="Pathway Gothic One"/>
                <a:sym typeface="Pathway Gothic One"/>
              </a:defRPr>
            </a:lvl1pPr>
          </a:lstStyle>
          <a:p>
            <a:pPr/>
            <a:r>
              <a:t>01</a:t>
            </a:r>
          </a:p>
        </p:txBody>
      </p:sp>
      <p:sp>
        <p:nvSpPr>
          <p:cNvPr id="668" name="Google Shape;1087;p49"/>
          <p:cNvSpPr txBox="1"/>
          <p:nvPr/>
        </p:nvSpPr>
        <p:spPr>
          <a:xfrm>
            <a:off x="6980299" y="1649137"/>
            <a:ext cx="666601" cy="4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defTabSz="493776">
              <a:defRPr b="1" sz="1620">
                <a:solidFill>
                  <a:srgbClr val="6F41A7"/>
                </a:solidFill>
                <a:latin typeface="Pathway Gothic One"/>
                <a:ea typeface="Pathway Gothic One"/>
                <a:cs typeface="Pathway Gothic One"/>
                <a:sym typeface="Pathway Gothic One"/>
              </a:defRPr>
            </a:lvl1pPr>
          </a:lstStyle>
          <a:p>
            <a:pPr/>
            <a:r>
              <a:t>03</a:t>
            </a:r>
          </a:p>
        </p:txBody>
      </p:sp>
      <p:sp>
        <p:nvSpPr>
          <p:cNvPr id="669" name="Google Shape;1088;p49"/>
          <p:cNvSpPr txBox="1"/>
          <p:nvPr/>
        </p:nvSpPr>
        <p:spPr>
          <a:xfrm>
            <a:off x="4238700" y="3346549"/>
            <a:ext cx="666601" cy="4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defTabSz="493776">
              <a:defRPr b="1" sz="1620">
                <a:solidFill>
                  <a:srgbClr val="6F41A7"/>
                </a:solidFill>
                <a:latin typeface="Pathway Gothic One"/>
                <a:ea typeface="Pathway Gothic One"/>
                <a:cs typeface="Pathway Gothic One"/>
                <a:sym typeface="Pathway Gothic One"/>
              </a:defRPr>
            </a:lvl1pPr>
          </a:lstStyle>
          <a:p>
            <a:pPr/>
            <a:r>
              <a:t>02</a:t>
            </a:r>
          </a:p>
        </p:txBody>
      </p:sp>
      <p:sp>
        <p:nvSpPr>
          <p:cNvPr id="670" name="Google Shape;1090;p49"/>
          <p:cNvSpPr txBox="1"/>
          <p:nvPr/>
        </p:nvSpPr>
        <p:spPr>
          <a:xfrm>
            <a:off x="6533299" y="2866443"/>
            <a:ext cx="1560601" cy="4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lvl1pPr algn="ctr" defTabSz="612648">
              <a:defRPr sz="1608">
                <a:latin typeface="Pathway Gothic One"/>
                <a:ea typeface="Pathway Gothic One"/>
                <a:cs typeface="Pathway Gothic One"/>
                <a:sym typeface="Pathway Gothic One"/>
              </a:defRPr>
            </a:lvl1pPr>
          </a:lstStyle>
          <a:p>
            <a:pPr/>
            <a:r>
              <a:t>Dependencies</a:t>
            </a:r>
          </a:p>
        </p:txBody>
      </p:sp>
      <p:sp>
        <p:nvSpPr>
          <p:cNvPr id="671" name="Google Shape;1091;p49"/>
          <p:cNvSpPr txBox="1"/>
          <p:nvPr/>
        </p:nvSpPr>
        <p:spPr>
          <a:xfrm>
            <a:off x="6686368" y="3346262"/>
            <a:ext cx="1560601" cy="160530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704087">
              <a:spcBef>
                <a:spcPts val="1200"/>
              </a:spcBef>
              <a:defRPr sz="1078">
                <a:solidFill>
                  <a:srgbClr val="F1EFFF"/>
                </a:solidFill>
                <a:latin typeface="Hind"/>
                <a:ea typeface="Hind"/>
                <a:cs typeface="Hind"/>
                <a:sym typeface="Hind"/>
              </a:defRPr>
            </a:lvl1pPr>
          </a:lstStyle>
          <a:p>
            <a:pPr/>
            <a:r>
              <a:t>1.Azure Map Apis 2.Azure Bot      3.Azure Machine Learning Model 4.Geo-locator   5.Cache Manager 6.Cluster Manager</a:t>
            </a:r>
          </a:p>
        </p:txBody>
      </p:sp>
      <p:sp>
        <p:nvSpPr>
          <p:cNvPr id="672" name="Google Shape;1092;p49"/>
          <p:cNvSpPr txBox="1"/>
          <p:nvPr/>
        </p:nvSpPr>
        <p:spPr>
          <a:xfrm>
            <a:off x="3791699" y="2122398"/>
            <a:ext cx="1560601" cy="433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defTabSz="612648">
              <a:defRPr sz="1608">
                <a:latin typeface="Pathway Gothic One"/>
                <a:ea typeface="Pathway Gothic One"/>
                <a:cs typeface="Pathway Gothic One"/>
                <a:sym typeface="Pathway Gothic One"/>
              </a:defRPr>
            </a:lvl1pPr>
          </a:lstStyle>
          <a:p>
            <a:pPr/>
            <a:r>
              <a:t>Challenges</a:t>
            </a:r>
          </a:p>
        </p:txBody>
      </p:sp>
      <p:sp>
        <p:nvSpPr>
          <p:cNvPr id="673" name="Google Shape;1093;p49"/>
          <p:cNvSpPr txBox="1"/>
          <p:nvPr/>
        </p:nvSpPr>
        <p:spPr>
          <a:xfrm>
            <a:off x="2964445" y="1293807"/>
            <a:ext cx="3215110" cy="9357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lgn="ctr" defTabSz="658368">
              <a:defRPr sz="1008">
                <a:solidFill>
                  <a:srgbClr val="F1EFFF"/>
                </a:solidFill>
                <a:latin typeface="Hind"/>
                <a:ea typeface="Hind"/>
                <a:cs typeface="Hind"/>
                <a:sym typeface="Hind"/>
              </a:defRPr>
            </a:pPr>
            <a:r>
              <a:t>1.Combining the pedometer reading with Geo-locator</a:t>
            </a:r>
          </a:p>
          <a:p>
            <a:pPr algn="ctr" defTabSz="658368">
              <a:defRPr sz="1008">
                <a:solidFill>
                  <a:srgbClr val="F1EFFF"/>
                </a:solidFill>
                <a:latin typeface="Hind"/>
                <a:ea typeface="Hind"/>
                <a:cs typeface="Hind"/>
                <a:sym typeface="Hind"/>
              </a:defRPr>
            </a:pPr>
            <a:r>
              <a:t>2.Managing the states of Multiple Users</a:t>
            </a:r>
          </a:p>
          <a:p>
            <a:pPr algn="ctr" defTabSz="658368">
              <a:defRPr sz="1008">
                <a:solidFill>
                  <a:srgbClr val="F1EFFF"/>
                </a:solidFill>
                <a:latin typeface="Hind"/>
                <a:ea typeface="Hind"/>
                <a:cs typeface="Hind"/>
                <a:sym typeface="Hind"/>
              </a:defRPr>
            </a:pPr>
            <a:r>
              <a:t>3.Generating a Genetic Trend based on the available datas.</a:t>
            </a:r>
          </a:p>
        </p:txBody>
      </p:sp>
      <p:sp>
        <p:nvSpPr>
          <p:cNvPr id="674" name="Risks/Challenges/Dependencies"/>
          <p:cNvSpPr txBox="1"/>
          <p:nvPr/>
        </p:nvSpPr>
        <p:spPr>
          <a:xfrm>
            <a:off x="494200" y="266099"/>
            <a:ext cx="8203501" cy="755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a:defRPr sz="3000">
                <a:latin typeface="Pathway Gothic One"/>
                <a:ea typeface="Pathway Gothic One"/>
                <a:cs typeface="Pathway Gothic One"/>
                <a:sym typeface="Pathway Gothic One"/>
              </a:defRPr>
            </a:lvl1pPr>
          </a:lstStyle>
          <a:p>
            <a:pPr/>
            <a:r>
              <a:t>Risks/Challenges/Dependencies</a:t>
            </a:r>
          </a:p>
        </p:txBody>
      </p:sp>
      <p:sp>
        <p:nvSpPr>
          <p:cNvPr id="675" name="Google Shape;1093;p49"/>
          <p:cNvSpPr txBox="1"/>
          <p:nvPr/>
        </p:nvSpPr>
        <p:spPr>
          <a:xfrm>
            <a:off x="282189" y="3346262"/>
            <a:ext cx="3084990" cy="8314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lgn="ctr" defTabSz="704087">
              <a:defRPr sz="1078">
                <a:solidFill>
                  <a:srgbClr val="F1EFFF"/>
                </a:solidFill>
                <a:latin typeface="Hind"/>
                <a:ea typeface="Hind"/>
                <a:cs typeface="Hind"/>
                <a:sym typeface="Hind"/>
              </a:defRPr>
            </a:pPr>
            <a:r>
              <a:t>1.Correct linking of family trees.</a:t>
            </a:r>
          </a:p>
          <a:p>
            <a:pPr algn="ctr" defTabSz="704087">
              <a:defRPr sz="1078">
                <a:solidFill>
                  <a:srgbClr val="F1EFFF"/>
                </a:solidFill>
                <a:latin typeface="Hind"/>
                <a:ea typeface="Hind"/>
                <a:cs typeface="Hind"/>
                <a:sym typeface="Hind"/>
              </a:defRPr>
            </a:pPr>
            <a:r>
              <a:t>2.Creating a model for accurate genetic variations.</a:t>
            </a:r>
          </a:p>
          <a:p>
            <a:pPr algn="ctr" defTabSz="704087">
              <a:defRPr sz="1078">
                <a:solidFill>
                  <a:srgbClr val="F1EFFF"/>
                </a:solidFill>
                <a:latin typeface="Hind"/>
                <a:ea typeface="Hind"/>
                <a:cs typeface="Hind"/>
                <a:sym typeface="Hind"/>
              </a:defRPr>
            </a:pPr>
            <a:r>
              <a:t>3.Correctly identifying the corona symptoms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80" name="Google Shape;363;p33"/>
          <p:cNvGrpSpPr/>
          <p:nvPr/>
        </p:nvGrpSpPr>
        <p:grpSpPr>
          <a:xfrm>
            <a:off x="3842749" y="1185999"/>
            <a:ext cx="1457401" cy="971701"/>
            <a:chOff x="0" y="0"/>
            <a:chExt cx="1457400" cy="971699"/>
          </a:xfrm>
        </p:grpSpPr>
        <p:sp>
          <p:nvSpPr>
            <p:cNvPr id="677" name="Google Shape;364;p33"/>
            <p:cNvSpPr/>
            <p:nvPr/>
          </p:nvSpPr>
          <p:spPr>
            <a:xfrm>
              <a:off x="485700" y="0"/>
              <a:ext cx="971700" cy="971700"/>
            </a:xfrm>
            <a:prstGeom prst="ellipse">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78" name="Google Shape;365;p33"/>
            <p:cNvSpPr/>
            <p:nvPr/>
          </p:nvSpPr>
          <p:spPr>
            <a:xfrm flipH="1">
              <a:off x="9524" y="28649"/>
              <a:ext cx="2" cy="914401"/>
            </a:xfrm>
            <a:prstGeom prst="line">
              <a:avLst/>
            </a:prstGeom>
            <a:noFill/>
            <a:ln w="9525" cap="flat">
              <a:solidFill>
                <a:srgbClr val="F2C5F5"/>
              </a:solidFill>
              <a:prstDash val="solid"/>
              <a:round/>
            </a:ln>
            <a:effectLst/>
          </p:spPr>
          <p:txBody>
            <a:bodyPr wrap="square" lIns="0" tIns="0" rIns="0" bIns="0" numCol="1" anchor="t">
              <a:noAutofit/>
            </a:bodyPr>
            <a:lstStyle/>
            <a:p>
              <a:pPr/>
            </a:p>
          </p:txBody>
        </p:sp>
        <p:sp>
          <p:nvSpPr>
            <p:cNvPr id="679" name="Google Shape;366;p33"/>
            <p:cNvSpPr/>
            <p:nvPr/>
          </p:nvSpPr>
          <p:spPr>
            <a:xfrm flipH="1" flipV="1">
              <a:off x="-1" y="487119"/>
              <a:ext cx="485701" cy="1"/>
            </a:xfrm>
            <a:prstGeom prst="line">
              <a:avLst/>
            </a:prstGeom>
            <a:noFill/>
            <a:ln w="9525" cap="flat">
              <a:solidFill>
                <a:srgbClr val="F2C5F5"/>
              </a:solidFill>
              <a:prstDash val="solid"/>
              <a:round/>
            </a:ln>
            <a:effectLst/>
          </p:spPr>
          <p:txBody>
            <a:bodyPr wrap="square" lIns="0" tIns="0" rIns="0" bIns="0" numCol="1" anchor="t">
              <a:noAutofit/>
            </a:bodyPr>
            <a:lstStyle/>
            <a:p>
              <a:pPr/>
            </a:p>
          </p:txBody>
        </p:sp>
      </p:grpSp>
      <p:sp>
        <p:nvSpPr>
          <p:cNvPr id="681" name="Google Shape;367;p33"/>
          <p:cNvSpPr txBox="1"/>
          <p:nvPr>
            <p:ph type="title"/>
          </p:nvPr>
        </p:nvSpPr>
        <p:spPr>
          <a:xfrm>
            <a:off x="2348321" y="247269"/>
            <a:ext cx="4447358" cy="871415"/>
          </a:xfrm>
          <a:prstGeom prst="rect">
            <a:avLst/>
          </a:prstGeom>
        </p:spPr>
        <p:txBody>
          <a:bodyPr anchor="t"/>
          <a:lstStyle>
            <a:lvl1pPr>
              <a:defRPr b="0" sz="3000"/>
            </a:lvl1pPr>
          </a:lstStyle>
          <a:p>
            <a:pPr/>
            <a:r>
              <a:t>Future Enhancements</a:t>
            </a:r>
          </a:p>
        </p:txBody>
      </p:sp>
      <p:sp>
        <p:nvSpPr>
          <p:cNvPr id="682" name="Google Shape;368;p33"/>
          <p:cNvSpPr txBox="1"/>
          <p:nvPr>
            <p:ph type="body" sz="quarter" idx="1"/>
          </p:nvPr>
        </p:nvSpPr>
        <p:spPr>
          <a:xfrm>
            <a:off x="1207125" y="1608941"/>
            <a:ext cx="2465100" cy="745801"/>
          </a:xfrm>
          <a:prstGeom prst="rect">
            <a:avLst/>
          </a:prstGeom>
        </p:spPr>
        <p:txBody>
          <a:bodyPr/>
          <a:lstStyle>
            <a:lvl1pPr marL="0" indent="0" defTabSz="630936">
              <a:defRPr sz="966"/>
            </a:lvl1pPr>
          </a:lstStyle>
          <a:p>
            <a:pPr/>
            <a:r>
              <a:t>Making an integration with smartwatches or fitness bands would allow to have a better tracking of paths and daily activities</a:t>
            </a:r>
          </a:p>
        </p:txBody>
      </p:sp>
      <p:sp>
        <p:nvSpPr>
          <p:cNvPr id="683" name="Google Shape;369;p33"/>
          <p:cNvSpPr txBox="1"/>
          <p:nvPr/>
        </p:nvSpPr>
        <p:spPr>
          <a:xfrm>
            <a:off x="4464198" y="1382958"/>
            <a:ext cx="700201"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defTabSz="640079">
              <a:defRPr b="1" sz="2520">
                <a:latin typeface="Pathway Gothic One"/>
                <a:ea typeface="Pathway Gothic One"/>
                <a:cs typeface="Pathway Gothic One"/>
                <a:sym typeface="Pathway Gothic One"/>
              </a:defRPr>
            </a:lvl1pPr>
          </a:lstStyle>
          <a:p>
            <a:pPr/>
            <a:r>
              <a:t>01</a:t>
            </a:r>
          </a:p>
        </p:txBody>
      </p:sp>
      <p:sp>
        <p:nvSpPr>
          <p:cNvPr id="684" name="Google Shape;370;p33"/>
          <p:cNvSpPr txBox="1"/>
          <p:nvPr/>
        </p:nvSpPr>
        <p:spPr>
          <a:xfrm>
            <a:off x="965924" y="1186011"/>
            <a:ext cx="2706301" cy="568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r" defTabSz="557784">
              <a:defRPr sz="1220">
                <a:latin typeface="Pathway Gothic One"/>
                <a:ea typeface="Pathway Gothic One"/>
                <a:cs typeface="Pathway Gothic One"/>
                <a:sym typeface="Pathway Gothic One"/>
              </a:defRPr>
            </a:lvl1pPr>
          </a:lstStyle>
          <a:p>
            <a:pPr/>
            <a:r>
              <a:t>Integration with Smartwatches/Fitness Bands</a:t>
            </a:r>
          </a:p>
        </p:txBody>
      </p:sp>
      <p:grpSp>
        <p:nvGrpSpPr>
          <p:cNvPr id="688" name="Google Shape;371;p33"/>
          <p:cNvGrpSpPr/>
          <p:nvPr/>
        </p:nvGrpSpPr>
        <p:grpSpPr>
          <a:xfrm>
            <a:off x="3842749" y="2414725"/>
            <a:ext cx="1457401" cy="971701"/>
            <a:chOff x="0" y="0"/>
            <a:chExt cx="1457399" cy="971699"/>
          </a:xfrm>
        </p:grpSpPr>
        <p:sp>
          <p:nvSpPr>
            <p:cNvPr id="685" name="Google Shape;372;p33"/>
            <p:cNvSpPr/>
            <p:nvPr/>
          </p:nvSpPr>
          <p:spPr>
            <a:xfrm flipH="1">
              <a:off x="0" y="0"/>
              <a:ext cx="971700" cy="971700"/>
            </a:xfrm>
            <a:prstGeom prst="ellipse">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86" name="Google Shape;373;p33"/>
            <p:cNvSpPr/>
            <p:nvPr/>
          </p:nvSpPr>
          <p:spPr>
            <a:xfrm flipH="1">
              <a:off x="1449144" y="28649"/>
              <a:ext cx="1" cy="914401"/>
            </a:xfrm>
            <a:prstGeom prst="line">
              <a:avLst/>
            </a:prstGeom>
            <a:noFill/>
            <a:ln w="9525" cap="flat">
              <a:solidFill>
                <a:srgbClr val="F2C5F5"/>
              </a:solidFill>
              <a:prstDash val="solid"/>
              <a:round/>
            </a:ln>
            <a:effectLst/>
          </p:spPr>
          <p:txBody>
            <a:bodyPr wrap="square" lIns="0" tIns="0" rIns="0" bIns="0" numCol="1" anchor="t">
              <a:noAutofit/>
            </a:bodyPr>
            <a:lstStyle/>
            <a:p>
              <a:pPr/>
            </a:p>
          </p:txBody>
        </p:sp>
        <p:sp>
          <p:nvSpPr>
            <p:cNvPr id="687" name="Google Shape;374;p33"/>
            <p:cNvSpPr/>
            <p:nvPr/>
          </p:nvSpPr>
          <p:spPr>
            <a:xfrm>
              <a:off x="971699" y="487119"/>
              <a:ext cx="485701" cy="1"/>
            </a:xfrm>
            <a:prstGeom prst="line">
              <a:avLst/>
            </a:prstGeom>
            <a:noFill/>
            <a:ln w="9525" cap="flat">
              <a:solidFill>
                <a:srgbClr val="F2C5F5"/>
              </a:solidFill>
              <a:prstDash val="solid"/>
              <a:round/>
            </a:ln>
            <a:effectLst/>
          </p:spPr>
          <p:txBody>
            <a:bodyPr wrap="square" lIns="0" tIns="0" rIns="0" bIns="0" numCol="1" anchor="t">
              <a:noAutofit/>
            </a:bodyPr>
            <a:lstStyle/>
            <a:p>
              <a:pPr/>
            </a:p>
          </p:txBody>
        </p:sp>
      </p:grpSp>
      <p:grpSp>
        <p:nvGrpSpPr>
          <p:cNvPr id="692" name="Google Shape;375;p33"/>
          <p:cNvGrpSpPr/>
          <p:nvPr/>
        </p:nvGrpSpPr>
        <p:grpSpPr>
          <a:xfrm>
            <a:off x="3842749" y="3643450"/>
            <a:ext cx="1457401" cy="971701"/>
            <a:chOff x="0" y="0"/>
            <a:chExt cx="1457400" cy="971699"/>
          </a:xfrm>
        </p:grpSpPr>
        <p:sp>
          <p:nvSpPr>
            <p:cNvPr id="689" name="Google Shape;376;p33"/>
            <p:cNvSpPr/>
            <p:nvPr/>
          </p:nvSpPr>
          <p:spPr>
            <a:xfrm>
              <a:off x="485700" y="0"/>
              <a:ext cx="971700" cy="971700"/>
            </a:xfrm>
            <a:prstGeom prst="ellipse">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90" name="Google Shape;377;p33"/>
            <p:cNvSpPr/>
            <p:nvPr/>
          </p:nvSpPr>
          <p:spPr>
            <a:xfrm flipH="1">
              <a:off x="9524" y="28649"/>
              <a:ext cx="2" cy="914401"/>
            </a:xfrm>
            <a:prstGeom prst="line">
              <a:avLst/>
            </a:prstGeom>
            <a:noFill/>
            <a:ln w="9525" cap="flat">
              <a:solidFill>
                <a:srgbClr val="F2C5F5"/>
              </a:solidFill>
              <a:prstDash val="solid"/>
              <a:round/>
            </a:ln>
            <a:effectLst/>
          </p:spPr>
          <p:txBody>
            <a:bodyPr wrap="square" lIns="0" tIns="0" rIns="0" bIns="0" numCol="1" anchor="t">
              <a:noAutofit/>
            </a:bodyPr>
            <a:lstStyle/>
            <a:p>
              <a:pPr/>
            </a:p>
          </p:txBody>
        </p:sp>
        <p:sp>
          <p:nvSpPr>
            <p:cNvPr id="691" name="Google Shape;378;p33"/>
            <p:cNvSpPr/>
            <p:nvPr/>
          </p:nvSpPr>
          <p:spPr>
            <a:xfrm flipH="1" flipV="1">
              <a:off x="-1" y="487119"/>
              <a:ext cx="485701" cy="1"/>
            </a:xfrm>
            <a:prstGeom prst="line">
              <a:avLst/>
            </a:prstGeom>
            <a:noFill/>
            <a:ln w="9525" cap="flat">
              <a:solidFill>
                <a:srgbClr val="F2C5F5"/>
              </a:solidFill>
              <a:prstDash val="solid"/>
              <a:round/>
            </a:ln>
            <a:effectLst/>
          </p:spPr>
          <p:txBody>
            <a:bodyPr wrap="square" lIns="0" tIns="0" rIns="0" bIns="0" numCol="1" anchor="t">
              <a:noAutofit/>
            </a:bodyPr>
            <a:lstStyle/>
            <a:p>
              <a:pPr/>
            </a:p>
          </p:txBody>
        </p:sp>
      </p:grpSp>
      <p:sp>
        <p:nvSpPr>
          <p:cNvPr id="693" name="Google Shape;379;p33"/>
          <p:cNvSpPr txBox="1"/>
          <p:nvPr/>
        </p:nvSpPr>
        <p:spPr>
          <a:xfrm>
            <a:off x="5470673" y="2768156"/>
            <a:ext cx="2465101" cy="745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630936">
              <a:defRPr sz="966">
                <a:solidFill>
                  <a:srgbClr val="F1EFFF"/>
                </a:solidFill>
                <a:latin typeface="Hind"/>
                <a:ea typeface="Hind"/>
                <a:cs typeface="Hind"/>
                <a:sym typeface="Hind"/>
              </a:defRPr>
            </a:lvl1pPr>
          </a:lstStyle>
          <a:p>
            <a:pPr/>
            <a:r>
              <a:t>The trees created could be further used for creating anonymous data source which could be used for research purpose</a:t>
            </a:r>
          </a:p>
        </p:txBody>
      </p:sp>
      <p:sp>
        <p:nvSpPr>
          <p:cNvPr id="694" name="Google Shape;380;p33"/>
          <p:cNvSpPr txBox="1"/>
          <p:nvPr/>
        </p:nvSpPr>
        <p:spPr>
          <a:xfrm>
            <a:off x="5471774" y="2371705"/>
            <a:ext cx="2706302" cy="568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defTabSz="813816">
              <a:defRPr sz="1779">
                <a:latin typeface="Pathway Gothic One"/>
                <a:ea typeface="Pathway Gothic One"/>
                <a:cs typeface="Pathway Gothic One"/>
                <a:sym typeface="Pathway Gothic One"/>
              </a:defRPr>
            </a:lvl1pPr>
          </a:lstStyle>
          <a:p>
            <a:pPr/>
            <a:r>
              <a:t>Anonymous Data Source </a:t>
            </a:r>
          </a:p>
        </p:txBody>
      </p:sp>
      <p:sp>
        <p:nvSpPr>
          <p:cNvPr id="695" name="Google Shape;381;p33"/>
          <p:cNvSpPr txBox="1"/>
          <p:nvPr/>
        </p:nvSpPr>
        <p:spPr>
          <a:xfrm>
            <a:off x="1207125" y="3952109"/>
            <a:ext cx="2465100" cy="745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r" defTabSz="585215">
              <a:defRPr sz="896">
                <a:solidFill>
                  <a:srgbClr val="F1EFFF"/>
                </a:solidFill>
                <a:latin typeface="Hind"/>
                <a:ea typeface="Hind"/>
                <a:cs typeface="Hind"/>
                <a:sym typeface="Hind"/>
              </a:defRPr>
            </a:lvl1pPr>
          </a:lstStyle>
          <a:p>
            <a:pPr/>
            <a:r>
              <a:t>The anonymous data source could be used for creating genetic models which could further be used for developing and identifying the  genetically weaker section of the society</a:t>
            </a:r>
          </a:p>
        </p:txBody>
      </p:sp>
      <p:sp>
        <p:nvSpPr>
          <p:cNvPr id="696" name="Google Shape;382;p33"/>
          <p:cNvSpPr txBox="1"/>
          <p:nvPr/>
        </p:nvSpPr>
        <p:spPr>
          <a:xfrm>
            <a:off x="965924" y="3564485"/>
            <a:ext cx="2706301" cy="568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r">
              <a:defRPr sz="2000">
                <a:latin typeface="Pathway Gothic One"/>
                <a:ea typeface="Pathway Gothic One"/>
                <a:cs typeface="Pathway Gothic One"/>
                <a:sym typeface="Pathway Gothic One"/>
              </a:defRPr>
            </a:lvl1pPr>
          </a:lstStyle>
          <a:p>
            <a:pPr/>
            <a:r>
              <a:t>Genetic Models</a:t>
            </a:r>
          </a:p>
        </p:txBody>
      </p:sp>
      <p:sp>
        <p:nvSpPr>
          <p:cNvPr id="697" name="Google Shape;383;p33"/>
          <p:cNvSpPr txBox="1"/>
          <p:nvPr/>
        </p:nvSpPr>
        <p:spPr>
          <a:xfrm>
            <a:off x="3978423" y="2614383"/>
            <a:ext cx="700201"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defTabSz="640079">
              <a:defRPr b="1" sz="2520">
                <a:latin typeface="Pathway Gothic One"/>
                <a:ea typeface="Pathway Gothic One"/>
                <a:cs typeface="Pathway Gothic One"/>
                <a:sym typeface="Pathway Gothic One"/>
              </a:defRPr>
            </a:lvl1pPr>
          </a:lstStyle>
          <a:p>
            <a:pPr/>
            <a:r>
              <a:t>02</a:t>
            </a:r>
          </a:p>
        </p:txBody>
      </p:sp>
      <p:sp>
        <p:nvSpPr>
          <p:cNvPr id="698" name="Google Shape;384;p33"/>
          <p:cNvSpPr txBox="1"/>
          <p:nvPr/>
        </p:nvSpPr>
        <p:spPr>
          <a:xfrm>
            <a:off x="4464198" y="3836282"/>
            <a:ext cx="700201"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defTabSz="640079">
              <a:defRPr b="1" sz="2520">
                <a:latin typeface="Pathway Gothic One"/>
                <a:ea typeface="Pathway Gothic One"/>
                <a:cs typeface="Pathway Gothic One"/>
                <a:sym typeface="Pathway Gothic One"/>
              </a:defRPr>
            </a:lvl1pPr>
          </a:lstStyle>
          <a:p>
            <a:pPr/>
            <a:r>
              <a:t>03</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0" name="Anything Else"/>
          <p:cNvSpPr txBox="1"/>
          <p:nvPr>
            <p:ph type="title"/>
          </p:nvPr>
        </p:nvSpPr>
        <p:spPr>
          <a:xfrm>
            <a:off x="494200" y="266099"/>
            <a:ext cx="8203501" cy="755701"/>
          </a:xfrm>
          <a:prstGeom prst="rect">
            <a:avLst/>
          </a:prstGeom>
        </p:spPr>
        <p:txBody>
          <a:bodyPr/>
          <a:lstStyle/>
          <a:p>
            <a:pPr/>
            <a:r>
              <a:t>Anything Else</a:t>
            </a:r>
          </a:p>
        </p:txBody>
      </p:sp>
      <p:sp>
        <p:nvSpPr>
          <p:cNvPr id="701" name="We are highly inspired by the idea of developing a product which would be used by the people of our country for enhancing their lives.We are very dedicated to create an experience for a person so that they can move forward in this panic-inducing situatio"/>
          <p:cNvSpPr txBox="1"/>
          <p:nvPr>
            <p:ph type="body" idx="4294967295"/>
          </p:nvPr>
        </p:nvSpPr>
        <p:spPr>
          <a:prstGeom prst="rect">
            <a:avLst/>
          </a:prstGeom>
        </p:spPr>
        <p:txBody>
          <a:bodyPr/>
          <a:lstStyle/>
          <a:p>
            <a:pPr marL="0" indent="0">
              <a:buClrTx/>
              <a:buSzTx/>
              <a:buFontTx/>
              <a:buNone/>
            </a:pPr>
            <a:r>
              <a:t>We are highly inspired by the idea of developing a product which would be used by the people of our country for enhancing their lives.We are very dedicated to create an experience for a person so that they can move forward in this panic-inducing situation with as much as mental peace as possible by providing them information from credited sources.</a:t>
            </a:r>
          </a:p>
          <a:p>
            <a:pPr marL="0" indent="0">
              <a:buClrTx/>
              <a:buSzTx/>
              <a:buFontTx/>
              <a:buNone/>
            </a:pPr>
            <a:r>
              <a:t>We are thankful for the opportunity and are looking forward to work on this project in the cause to fight COVID-19.</a:t>
            </a:r>
          </a:p>
          <a:p>
            <a:pPr marL="0" indent="0">
              <a:buClrTx/>
              <a:buSzTx/>
              <a:buFontTx/>
              <a:buNone/>
            </a:pPr>
          </a:p>
          <a:p>
            <a:pPr marL="0" indent="0">
              <a:buClrTx/>
              <a:buSzTx/>
              <a:buFontTx/>
              <a:buNone/>
            </a:pPr>
            <a:r>
              <a:t>Thank-you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oronavirus Disease by Slidesgo">
  <a:themeElements>
    <a:clrScheme name="Coronavirus Disease by Slidesgo">
      <a:dk1>
        <a:srgbClr val="6F41A7"/>
      </a:dk1>
      <a:lt1>
        <a:srgbClr val="F2C5F5"/>
      </a:lt1>
      <a:dk2>
        <a:srgbClr val="A7A7A7"/>
      </a:dk2>
      <a:lt2>
        <a:srgbClr val="535353"/>
      </a:lt2>
      <a:accent1>
        <a:srgbClr val="AC71EC"/>
      </a:accent1>
      <a:accent2>
        <a:srgbClr val="824DB6"/>
      </a:accent2>
      <a:accent3>
        <a:srgbClr val="B684E0"/>
      </a:accent3>
      <a:accent4>
        <a:srgbClr val="873CCC"/>
      </a:accent4>
      <a:accent5>
        <a:srgbClr val="D996DD"/>
      </a:accent5>
      <a:accent6>
        <a:srgbClr val="B354B9"/>
      </a:accent6>
      <a:hlink>
        <a:srgbClr val="0000FF"/>
      </a:hlink>
      <a:folHlink>
        <a:srgbClr val="FF00FF"/>
      </a:folHlink>
    </a:clrScheme>
    <a:fontScheme name="Coronavirus Disease by Slidesgo">
      <a:majorFont>
        <a:latin typeface="Arial"/>
        <a:ea typeface="Arial"/>
        <a:cs typeface="Arial"/>
      </a:majorFont>
      <a:minorFont>
        <a:latin typeface="Helvetica"/>
        <a:ea typeface="Helvetica"/>
        <a:cs typeface="Helvetica"/>
      </a:minorFont>
    </a:fontScheme>
    <a:fmtScheme name="Coronavirus Disease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F41A7"/>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2C5F5"/>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2C5F5"/>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oronavirus Disease by Slidesgo">
  <a:themeElements>
    <a:clrScheme name="Coronavirus Disease by Slidesgo">
      <a:dk1>
        <a:srgbClr val="000000"/>
      </a:dk1>
      <a:lt1>
        <a:srgbClr val="FFFFFF"/>
      </a:lt1>
      <a:dk2>
        <a:srgbClr val="A7A7A7"/>
      </a:dk2>
      <a:lt2>
        <a:srgbClr val="535353"/>
      </a:lt2>
      <a:accent1>
        <a:srgbClr val="AC71EC"/>
      </a:accent1>
      <a:accent2>
        <a:srgbClr val="824DB6"/>
      </a:accent2>
      <a:accent3>
        <a:srgbClr val="B684E0"/>
      </a:accent3>
      <a:accent4>
        <a:srgbClr val="873CCC"/>
      </a:accent4>
      <a:accent5>
        <a:srgbClr val="D996DD"/>
      </a:accent5>
      <a:accent6>
        <a:srgbClr val="B354B9"/>
      </a:accent6>
      <a:hlink>
        <a:srgbClr val="0000FF"/>
      </a:hlink>
      <a:folHlink>
        <a:srgbClr val="FF00FF"/>
      </a:folHlink>
    </a:clrScheme>
    <a:fontScheme name="Coronavirus Disease by Slidesgo">
      <a:majorFont>
        <a:latin typeface="Arial"/>
        <a:ea typeface="Arial"/>
        <a:cs typeface="Arial"/>
      </a:majorFont>
      <a:minorFont>
        <a:latin typeface="Helvetica"/>
        <a:ea typeface="Helvetica"/>
        <a:cs typeface="Helvetica"/>
      </a:minorFont>
    </a:fontScheme>
    <a:fmtScheme name="Coronavirus Disease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F41A7"/>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2C5F5"/>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2C5F5"/>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