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7" r:id="rId2"/>
    <p:sldId id="258" r:id="rId3"/>
    <p:sldId id="259" r:id="rId4"/>
    <p:sldId id="265" r:id="rId5"/>
    <p:sldId id="260"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F3721-4B21-41F0-8155-47D040D2422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99B65275-7E75-4FFC-86D6-1557B48FEB2C}">
      <dgm:prSet phldrT="[Text]"/>
      <dgm:spPr>
        <a:solidFill>
          <a:schemeClr val="bg1">
            <a:lumMod val="50000"/>
          </a:schemeClr>
        </a:solidFill>
      </dgm:spPr>
      <dgm:t>
        <a:bodyPr/>
        <a:lstStyle/>
        <a:p>
          <a:r>
            <a:rPr lang="en-US" dirty="0"/>
            <a:t>HTML 5</a:t>
          </a:r>
        </a:p>
      </dgm:t>
    </dgm:pt>
    <dgm:pt modelId="{A46D5F99-E81C-4342-826A-B4B69F859E71}" type="parTrans" cxnId="{FC29064B-10E4-45B3-BD23-87A4FF9946B4}">
      <dgm:prSet/>
      <dgm:spPr/>
      <dgm:t>
        <a:bodyPr/>
        <a:lstStyle/>
        <a:p>
          <a:endParaRPr lang="en-US"/>
        </a:p>
      </dgm:t>
    </dgm:pt>
    <dgm:pt modelId="{9950FD8C-4BB4-4723-8CB7-AB905115BF13}" type="sibTrans" cxnId="{FC29064B-10E4-45B3-BD23-87A4FF9946B4}">
      <dgm:prSet/>
      <dgm:spPr>
        <a:solidFill>
          <a:schemeClr val="bg1">
            <a:lumMod val="50000"/>
          </a:schemeClr>
        </a:solidFill>
      </dgm:spPr>
      <dgm:t>
        <a:bodyPr/>
        <a:lstStyle/>
        <a:p>
          <a:endParaRPr lang="en-US"/>
        </a:p>
      </dgm:t>
    </dgm:pt>
    <dgm:pt modelId="{99014971-AA41-4E1A-9280-EA433B928FFF}">
      <dgm:prSet phldrT="[Text]"/>
      <dgm:spPr>
        <a:solidFill>
          <a:schemeClr val="bg1">
            <a:lumMod val="50000"/>
          </a:schemeClr>
        </a:solidFill>
      </dgm:spPr>
      <dgm:t>
        <a:bodyPr/>
        <a:lstStyle/>
        <a:p>
          <a:r>
            <a:rPr lang="en-US" dirty="0"/>
            <a:t>Django 2.2</a:t>
          </a:r>
        </a:p>
      </dgm:t>
    </dgm:pt>
    <dgm:pt modelId="{192D3D19-9749-4049-87FA-D72C2BA68C27}" type="parTrans" cxnId="{75FA53D2-5F8E-4393-B978-875A1D302B75}">
      <dgm:prSet/>
      <dgm:spPr/>
      <dgm:t>
        <a:bodyPr/>
        <a:lstStyle/>
        <a:p>
          <a:endParaRPr lang="en-US"/>
        </a:p>
      </dgm:t>
    </dgm:pt>
    <dgm:pt modelId="{B2855F57-BC0B-4541-B11E-43219D69FE2F}" type="sibTrans" cxnId="{75FA53D2-5F8E-4393-B978-875A1D302B75}">
      <dgm:prSet/>
      <dgm:spPr>
        <a:solidFill>
          <a:schemeClr val="bg1">
            <a:lumMod val="50000"/>
          </a:schemeClr>
        </a:solidFill>
      </dgm:spPr>
      <dgm:t>
        <a:bodyPr/>
        <a:lstStyle/>
        <a:p>
          <a:endParaRPr lang="en-US"/>
        </a:p>
      </dgm:t>
    </dgm:pt>
    <dgm:pt modelId="{65E80207-5BEB-4593-AC21-7CB5ED4C6BA3}">
      <dgm:prSet phldrT="[Text]"/>
      <dgm:spPr>
        <a:solidFill>
          <a:schemeClr val="bg1">
            <a:lumMod val="50000"/>
          </a:schemeClr>
        </a:solidFill>
      </dgm:spPr>
      <dgm:t>
        <a:bodyPr/>
        <a:lstStyle/>
        <a:p>
          <a:r>
            <a:rPr lang="en-IN" dirty="0"/>
            <a:t>PYTHON 3.7</a:t>
          </a:r>
          <a:endParaRPr lang="en-US" dirty="0"/>
        </a:p>
      </dgm:t>
    </dgm:pt>
    <dgm:pt modelId="{7ABDBD05-044A-4044-839D-DCCD9746D5D1}" type="parTrans" cxnId="{E20497EA-94D0-4764-839B-6B701D353CA4}">
      <dgm:prSet/>
      <dgm:spPr/>
      <dgm:t>
        <a:bodyPr/>
        <a:lstStyle/>
        <a:p>
          <a:endParaRPr lang="en-US"/>
        </a:p>
      </dgm:t>
    </dgm:pt>
    <dgm:pt modelId="{9385F01A-9BBF-42BA-821F-D7402893D875}" type="sibTrans" cxnId="{E20497EA-94D0-4764-839B-6B701D353CA4}">
      <dgm:prSet/>
      <dgm:spPr>
        <a:solidFill>
          <a:schemeClr val="bg1">
            <a:lumMod val="50000"/>
          </a:schemeClr>
        </a:solidFill>
      </dgm:spPr>
      <dgm:t>
        <a:bodyPr/>
        <a:lstStyle/>
        <a:p>
          <a:endParaRPr lang="en-US"/>
        </a:p>
      </dgm:t>
    </dgm:pt>
    <dgm:pt modelId="{47626039-E43B-4CDC-AA6F-FE56AFBDDDAA}">
      <dgm:prSet phldrT="[Text]"/>
      <dgm:spPr>
        <a:solidFill>
          <a:schemeClr val="bg1">
            <a:lumMod val="50000"/>
          </a:schemeClr>
        </a:solidFill>
      </dgm:spPr>
      <dgm:t>
        <a:bodyPr/>
        <a:lstStyle/>
        <a:p>
          <a:r>
            <a:rPr lang="en-US" dirty="0"/>
            <a:t>IBM visual recognition</a:t>
          </a:r>
        </a:p>
      </dgm:t>
    </dgm:pt>
    <dgm:pt modelId="{60D30D77-8618-41A9-810D-DE705693260A}" type="parTrans" cxnId="{0B8695BB-24F6-41C0-B113-F5F7AA926363}">
      <dgm:prSet/>
      <dgm:spPr/>
      <dgm:t>
        <a:bodyPr/>
        <a:lstStyle/>
        <a:p>
          <a:endParaRPr lang="en-US"/>
        </a:p>
      </dgm:t>
    </dgm:pt>
    <dgm:pt modelId="{D1B81EBE-9B85-438C-B657-0482B1E8476C}" type="sibTrans" cxnId="{0B8695BB-24F6-41C0-B113-F5F7AA926363}">
      <dgm:prSet/>
      <dgm:spPr>
        <a:solidFill>
          <a:schemeClr val="bg1">
            <a:lumMod val="50000"/>
          </a:schemeClr>
        </a:solidFill>
      </dgm:spPr>
      <dgm:t>
        <a:bodyPr/>
        <a:lstStyle/>
        <a:p>
          <a:endParaRPr lang="en-US"/>
        </a:p>
      </dgm:t>
    </dgm:pt>
    <dgm:pt modelId="{D06210B9-41D8-45DB-977F-B462B8A167F0}">
      <dgm:prSet phldrT="[Text]"/>
      <dgm:spPr>
        <a:solidFill>
          <a:schemeClr val="bg1">
            <a:lumMod val="50000"/>
          </a:schemeClr>
        </a:solidFill>
      </dgm:spPr>
      <dgm:t>
        <a:bodyPr/>
        <a:lstStyle/>
        <a:p>
          <a:r>
            <a:rPr lang="en-IN" dirty="0"/>
            <a:t>KERAS</a:t>
          </a:r>
          <a:endParaRPr lang="en-US" dirty="0"/>
        </a:p>
      </dgm:t>
    </dgm:pt>
    <dgm:pt modelId="{5CEDBD5E-B9B2-4376-948F-3B08D09E05AA}" type="parTrans" cxnId="{8B97F7E4-9B6D-464C-959F-A5832E440363}">
      <dgm:prSet/>
      <dgm:spPr/>
      <dgm:t>
        <a:bodyPr/>
        <a:lstStyle/>
        <a:p>
          <a:endParaRPr lang="en-US"/>
        </a:p>
      </dgm:t>
    </dgm:pt>
    <dgm:pt modelId="{47F5D24F-B393-4C5E-A0C1-E92717EFD1B9}" type="sibTrans" cxnId="{8B97F7E4-9B6D-464C-959F-A5832E440363}">
      <dgm:prSet/>
      <dgm:spPr>
        <a:solidFill>
          <a:schemeClr val="bg1">
            <a:lumMod val="50000"/>
          </a:schemeClr>
        </a:solidFill>
      </dgm:spPr>
      <dgm:t>
        <a:bodyPr/>
        <a:lstStyle/>
        <a:p>
          <a:endParaRPr lang="en-US"/>
        </a:p>
      </dgm:t>
    </dgm:pt>
    <dgm:pt modelId="{5FC4774A-486F-4E09-9537-BC3844C02F46}">
      <dgm:prSet phldrT="[Text]"/>
      <dgm:spPr>
        <a:solidFill>
          <a:schemeClr val="bg1">
            <a:lumMod val="50000"/>
          </a:schemeClr>
        </a:solidFill>
      </dgm:spPr>
      <dgm:t>
        <a:bodyPr/>
        <a:lstStyle/>
        <a:p>
          <a:r>
            <a:rPr lang="en-IN" dirty="0"/>
            <a:t>TENSORFLOW</a:t>
          </a:r>
          <a:endParaRPr lang="en-US" dirty="0"/>
        </a:p>
      </dgm:t>
    </dgm:pt>
    <dgm:pt modelId="{6EC35A34-13F9-43AE-B104-0778AE4ED8A0}" type="parTrans" cxnId="{D72AE484-5340-45AE-BDDE-6E0BDD6527A9}">
      <dgm:prSet/>
      <dgm:spPr/>
      <dgm:t>
        <a:bodyPr/>
        <a:lstStyle/>
        <a:p>
          <a:endParaRPr lang="en-US"/>
        </a:p>
      </dgm:t>
    </dgm:pt>
    <dgm:pt modelId="{4539BD94-D201-4C84-B9EC-AE8178A6A9EB}" type="sibTrans" cxnId="{D72AE484-5340-45AE-BDDE-6E0BDD6527A9}">
      <dgm:prSet/>
      <dgm:spPr>
        <a:solidFill>
          <a:schemeClr val="bg1">
            <a:lumMod val="50000"/>
          </a:schemeClr>
        </a:solidFill>
      </dgm:spPr>
      <dgm:t>
        <a:bodyPr/>
        <a:lstStyle/>
        <a:p>
          <a:endParaRPr lang="en-US"/>
        </a:p>
      </dgm:t>
    </dgm:pt>
    <dgm:pt modelId="{9381BD09-BC51-4666-B6A7-9860FF8CA411}">
      <dgm:prSet phldrT="[Text]"/>
      <dgm:spPr>
        <a:solidFill>
          <a:schemeClr val="bg1">
            <a:lumMod val="50000"/>
          </a:schemeClr>
        </a:solidFill>
      </dgm:spPr>
      <dgm:t>
        <a:bodyPr/>
        <a:lstStyle/>
        <a:p>
          <a:r>
            <a:rPr lang="en-US" dirty="0"/>
            <a:t>MySQL</a:t>
          </a:r>
        </a:p>
      </dgm:t>
    </dgm:pt>
    <dgm:pt modelId="{C1075EEF-CCE0-4729-98BC-C512AB1E5F14}" type="parTrans" cxnId="{8E973C6B-AA2E-4800-9252-F16A0BDED53C}">
      <dgm:prSet/>
      <dgm:spPr/>
      <dgm:t>
        <a:bodyPr/>
        <a:lstStyle/>
        <a:p>
          <a:endParaRPr lang="en-US"/>
        </a:p>
      </dgm:t>
    </dgm:pt>
    <dgm:pt modelId="{020DC4A5-6BBC-4486-BF0D-AD5A02FE55A7}" type="sibTrans" cxnId="{8E973C6B-AA2E-4800-9252-F16A0BDED53C}">
      <dgm:prSet/>
      <dgm:spPr>
        <a:solidFill>
          <a:schemeClr val="bg1">
            <a:lumMod val="50000"/>
          </a:schemeClr>
        </a:solidFill>
      </dgm:spPr>
      <dgm:t>
        <a:bodyPr/>
        <a:lstStyle/>
        <a:p>
          <a:endParaRPr lang="en-US"/>
        </a:p>
      </dgm:t>
    </dgm:pt>
    <dgm:pt modelId="{54E2FDCC-9DCF-3B40-8143-50ABC2F41EA9}">
      <dgm:prSet phldrT="[Text]"/>
      <dgm:spPr>
        <a:solidFill>
          <a:schemeClr val="bg1">
            <a:lumMod val="50000"/>
          </a:schemeClr>
        </a:solidFill>
      </dgm:spPr>
      <dgm:t>
        <a:bodyPr/>
        <a:lstStyle/>
        <a:p>
          <a:r>
            <a:rPr lang="en-US" dirty="0"/>
            <a:t>Nvidia CUDA</a:t>
          </a:r>
        </a:p>
      </dgm:t>
    </dgm:pt>
    <dgm:pt modelId="{DE7CE0E3-77C7-0741-9F54-1E43F3ED557F}" type="parTrans" cxnId="{E8247A6C-5D07-1145-8125-4762F26E7CDA}">
      <dgm:prSet/>
      <dgm:spPr/>
      <dgm:t>
        <a:bodyPr/>
        <a:lstStyle/>
        <a:p>
          <a:endParaRPr lang="en-GB"/>
        </a:p>
      </dgm:t>
    </dgm:pt>
    <dgm:pt modelId="{2B3F6441-52A8-814B-A883-D04B1F63E8B2}" type="sibTrans" cxnId="{E8247A6C-5D07-1145-8125-4762F26E7CDA}">
      <dgm:prSet/>
      <dgm:spPr>
        <a:solidFill>
          <a:schemeClr val="bg1">
            <a:lumMod val="50000"/>
          </a:schemeClr>
        </a:solidFill>
      </dgm:spPr>
      <dgm:t>
        <a:bodyPr/>
        <a:lstStyle/>
        <a:p>
          <a:endParaRPr lang="en-GB"/>
        </a:p>
      </dgm:t>
    </dgm:pt>
    <dgm:pt modelId="{80A47085-40E8-45E0-A545-486419414071}" type="pres">
      <dgm:prSet presAssocID="{6EDF3721-4B21-41F0-8155-47D040D2422B}" presName="Name0" presStyleCnt="0">
        <dgm:presLayoutVars>
          <dgm:chMax/>
          <dgm:chPref/>
          <dgm:dir/>
          <dgm:animLvl val="lvl"/>
        </dgm:presLayoutVars>
      </dgm:prSet>
      <dgm:spPr/>
    </dgm:pt>
    <dgm:pt modelId="{4FEAD686-7589-494F-831E-17BED800932D}" type="pres">
      <dgm:prSet presAssocID="{99B65275-7E75-4FFC-86D6-1557B48FEB2C}" presName="composite" presStyleCnt="0"/>
      <dgm:spPr/>
    </dgm:pt>
    <dgm:pt modelId="{3DDB2490-A17E-4A34-BF6C-624686E0E055}" type="pres">
      <dgm:prSet presAssocID="{99B65275-7E75-4FFC-86D6-1557B48FEB2C}" presName="Parent1" presStyleLbl="node1" presStyleIdx="0" presStyleCnt="16">
        <dgm:presLayoutVars>
          <dgm:chMax val="1"/>
          <dgm:chPref val="1"/>
          <dgm:bulletEnabled val="1"/>
        </dgm:presLayoutVars>
      </dgm:prSet>
      <dgm:spPr/>
    </dgm:pt>
    <dgm:pt modelId="{0481A456-004F-44F3-8C30-D0776CEA8A77}" type="pres">
      <dgm:prSet presAssocID="{99B65275-7E75-4FFC-86D6-1557B48FEB2C}" presName="Childtext1" presStyleLbl="revTx" presStyleIdx="0" presStyleCnt="8">
        <dgm:presLayoutVars>
          <dgm:chMax val="0"/>
          <dgm:chPref val="0"/>
          <dgm:bulletEnabled val="1"/>
        </dgm:presLayoutVars>
      </dgm:prSet>
      <dgm:spPr/>
    </dgm:pt>
    <dgm:pt modelId="{FD755BF1-EDD6-4306-812C-79E2862FB53F}" type="pres">
      <dgm:prSet presAssocID="{99B65275-7E75-4FFC-86D6-1557B48FEB2C}" presName="BalanceSpacing" presStyleCnt="0"/>
      <dgm:spPr/>
    </dgm:pt>
    <dgm:pt modelId="{1883448A-AA8D-4A94-B415-A940A7B29685}" type="pres">
      <dgm:prSet presAssocID="{99B65275-7E75-4FFC-86D6-1557B48FEB2C}" presName="BalanceSpacing1" presStyleCnt="0"/>
      <dgm:spPr/>
    </dgm:pt>
    <dgm:pt modelId="{85D0A7C9-7870-48EE-BFF0-9DB093139BCB}" type="pres">
      <dgm:prSet presAssocID="{9950FD8C-4BB4-4723-8CB7-AB905115BF13}" presName="Accent1Text" presStyleLbl="node1" presStyleIdx="1" presStyleCnt="16"/>
      <dgm:spPr/>
    </dgm:pt>
    <dgm:pt modelId="{0222F0F2-7BAB-486E-ADF0-2A989508406E}" type="pres">
      <dgm:prSet presAssocID="{9950FD8C-4BB4-4723-8CB7-AB905115BF13}" presName="spaceBetweenRectangles" presStyleCnt="0"/>
      <dgm:spPr/>
    </dgm:pt>
    <dgm:pt modelId="{846153AE-AF1D-4F50-A924-8B090FDC3873}" type="pres">
      <dgm:prSet presAssocID="{99014971-AA41-4E1A-9280-EA433B928FFF}" presName="composite" presStyleCnt="0"/>
      <dgm:spPr/>
    </dgm:pt>
    <dgm:pt modelId="{77A53270-E0A8-450B-9B1D-DAACD3F25947}" type="pres">
      <dgm:prSet presAssocID="{99014971-AA41-4E1A-9280-EA433B928FFF}" presName="Parent1" presStyleLbl="node1" presStyleIdx="2" presStyleCnt="16">
        <dgm:presLayoutVars>
          <dgm:chMax val="1"/>
          <dgm:chPref val="1"/>
          <dgm:bulletEnabled val="1"/>
        </dgm:presLayoutVars>
      </dgm:prSet>
      <dgm:spPr/>
    </dgm:pt>
    <dgm:pt modelId="{6AE6500C-F73E-4AA4-BDBD-2A645CEC938E}" type="pres">
      <dgm:prSet presAssocID="{99014971-AA41-4E1A-9280-EA433B928FFF}" presName="Childtext1" presStyleLbl="revTx" presStyleIdx="1" presStyleCnt="8">
        <dgm:presLayoutVars>
          <dgm:chMax val="0"/>
          <dgm:chPref val="0"/>
          <dgm:bulletEnabled val="1"/>
        </dgm:presLayoutVars>
      </dgm:prSet>
      <dgm:spPr/>
    </dgm:pt>
    <dgm:pt modelId="{3C046EBA-885D-4D7D-999D-ED4809C95D69}" type="pres">
      <dgm:prSet presAssocID="{99014971-AA41-4E1A-9280-EA433B928FFF}" presName="BalanceSpacing" presStyleCnt="0"/>
      <dgm:spPr/>
    </dgm:pt>
    <dgm:pt modelId="{29FDCD0F-B836-481D-A459-FDD704D06C10}" type="pres">
      <dgm:prSet presAssocID="{99014971-AA41-4E1A-9280-EA433B928FFF}" presName="BalanceSpacing1" presStyleCnt="0"/>
      <dgm:spPr/>
    </dgm:pt>
    <dgm:pt modelId="{8F5382DF-C5B2-4D0C-ABC6-FFA4EB3C60B3}" type="pres">
      <dgm:prSet presAssocID="{B2855F57-BC0B-4541-B11E-43219D69FE2F}" presName="Accent1Text" presStyleLbl="node1" presStyleIdx="3" presStyleCnt="16"/>
      <dgm:spPr/>
    </dgm:pt>
    <dgm:pt modelId="{95A90509-0B01-4F5B-9D77-F3C4AD106AFB}" type="pres">
      <dgm:prSet presAssocID="{B2855F57-BC0B-4541-B11E-43219D69FE2F}" presName="spaceBetweenRectangles" presStyleCnt="0"/>
      <dgm:spPr/>
    </dgm:pt>
    <dgm:pt modelId="{53B36D55-EC4E-42A3-8556-CD1067F49BBB}" type="pres">
      <dgm:prSet presAssocID="{65E80207-5BEB-4593-AC21-7CB5ED4C6BA3}" presName="composite" presStyleCnt="0"/>
      <dgm:spPr/>
    </dgm:pt>
    <dgm:pt modelId="{08382F3F-F332-4C4B-9575-DDCC6ECEDC44}" type="pres">
      <dgm:prSet presAssocID="{65E80207-5BEB-4593-AC21-7CB5ED4C6BA3}" presName="Parent1" presStyleLbl="node1" presStyleIdx="4" presStyleCnt="16">
        <dgm:presLayoutVars>
          <dgm:chMax val="1"/>
          <dgm:chPref val="1"/>
          <dgm:bulletEnabled val="1"/>
        </dgm:presLayoutVars>
      </dgm:prSet>
      <dgm:spPr/>
    </dgm:pt>
    <dgm:pt modelId="{03D3814C-14BA-41C8-B628-A6500AB26D13}" type="pres">
      <dgm:prSet presAssocID="{65E80207-5BEB-4593-AC21-7CB5ED4C6BA3}" presName="Childtext1" presStyleLbl="revTx" presStyleIdx="2" presStyleCnt="8">
        <dgm:presLayoutVars>
          <dgm:chMax val="0"/>
          <dgm:chPref val="0"/>
          <dgm:bulletEnabled val="1"/>
        </dgm:presLayoutVars>
      </dgm:prSet>
      <dgm:spPr/>
    </dgm:pt>
    <dgm:pt modelId="{FBD76E16-9CE9-48D2-89C1-248FC57E4512}" type="pres">
      <dgm:prSet presAssocID="{65E80207-5BEB-4593-AC21-7CB5ED4C6BA3}" presName="BalanceSpacing" presStyleCnt="0"/>
      <dgm:spPr/>
    </dgm:pt>
    <dgm:pt modelId="{DE0FB671-3A05-4569-845E-C0C206F62043}" type="pres">
      <dgm:prSet presAssocID="{65E80207-5BEB-4593-AC21-7CB5ED4C6BA3}" presName="BalanceSpacing1" presStyleCnt="0"/>
      <dgm:spPr/>
    </dgm:pt>
    <dgm:pt modelId="{394B2C08-6F90-4044-A690-2869D6FD7154}" type="pres">
      <dgm:prSet presAssocID="{9385F01A-9BBF-42BA-821F-D7402893D875}" presName="Accent1Text" presStyleLbl="node1" presStyleIdx="5" presStyleCnt="16"/>
      <dgm:spPr/>
    </dgm:pt>
    <dgm:pt modelId="{F9AF4A8E-2C2C-458C-B5C4-7D6519052058}" type="pres">
      <dgm:prSet presAssocID="{9385F01A-9BBF-42BA-821F-D7402893D875}" presName="spaceBetweenRectangles" presStyleCnt="0"/>
      <dgm:spPr/>
    </dgm:pt>
    <dgm:pt modelId="{36DA9303-2E80-4A80-BE01-5B3548F39A6D}" type="pres">
      <dgm:prSet presAssocID="{47626039-E43B-4CDC-AA6F-FE56AFBDDDAA}" presName="composite" presStyleCnt="0"/>
      <dgm:spPr/>
    </dgm:pt>
    <dgm:pt modelId="{128DD5E0-9BA2-452F-922B-629C34531A4C}" type="pres">
      <dgm:prSet presAssocID="{47626039-E43B-4CDC-AA6F-FE56AFBDDDAA}" presName="Parent1" presStyleLbl="node1" presStyleIdx="6" presStyleCnt="16">
        <dgm:presLayoutVars>
          <dgm:chMax val="1"/>
          <dgm:chPref val="1"/>
          <dgm:bulletEnabled val="1"/>
        </dgm:presLayoutVars>
      </dgm:prSet>
      <dgm:spPr/>
    </dgm:pt>
    <dgm:pt modelId="{940DDF31-2761-4981-B9F2-531B81E5CC72}" type="pres">
      <dgm:prSet presAssocID="{47626039-E43B-4CDC-AA6F-FE56AFBDDDAA}" presName="Childtext1" presStyleLbl="revTx" presStyleIdx="3" presStyleCnt="8">
        <dgm:presLayoutVars>
          <dgm:chMax val="0"/>
          <dgm:chPref val="0"/>
          <dgm:bulletEnabled val="1"/>
        </dgm:presLayoutVars>
      </dgm:prSet>
      <dgm:spPr/>
    </dgm:pt>
    <dgm:pt modelId="{99B8ECD6-E500-47E0-99C9-524D423DEE8F}" type="pres">
      <dgm:prSet presAssocID="{47626039-E43B-4CDC-AA6F-FE56AFBDDDAA}" presName="BalanceSpacing" presStyleCnt="0"/>
      <dgm:spPr/>
    </dgm:pt>
    <dgm:pt modelId="{EC38B2A0-E20C-44CD-BDA4-375673A8F0A4}" type="pres">
      <dgm:prSet presAssocID="{47626039-E43B-4CDC-AA6F-FE56AFBDDDAA}" presName="BalanceSpacing1" presStyleCnt="0"/>
      <dgm:spPr/>
    </dgm:pt>
    <dgm:pt modelId="{1CF7F03A-3619-4BE3-9373-66F77B60A6AC}" type="pres">
      <dgm:prSet presAssocID="{D1B81EBE-9B85-438C-B657-0482B1E8476C}" presName="Accent1Text" presStyleLbl="node1" presStyleIdx="7" presStyleCnt="16"/>
      <dgm:spPr/>
    </dgm:pt>
    <dgm:pt modelId="{091BCB79-F7F6-4A46-92B9-F9624F9412E0}" type="pres">
      <dgm:prSet presAssocID="{D1B81EBE-9B85-438C-B657-0482B1E8476C}" presName="spaceBetweenRectangles" presStyleCnt="0"/>
      <dgm:spPr/>
    </dgm:pt>
    <dgm:pt modelId="{671D3D28-21A3-4847-BF10-199CF3D96762}" type="pres">
      <dgm:prSet presAssocID="{54E2FDCC-9DCF-3B40-8143-50ABC2F41EA9}" presName="composite" presStyleCnt="0"/>
      <dgm:spPr/>
    </dgm:pt>
    <dgm:pt modelId="{C8D6DA37-9B4E-F444-8845-0B19FFC1D088}" type="pres">
      <dgm:prSet presAssocID="{54E2FDCC-9DCF-3B40-8143-50ABC2F41EA9}" presName="Parent1" presStyleLbl="node1" presStyleIdx="8" presStyleCnt="16">
        <dgm:presLayoutVars>
          <dgm:chMax val="1"/>
          <dgm:chPref val="1"/>
          <dgm:bulletEnabled val="1"/>
        </dgm:presLayoutVars>
      </dgm:prSet>
      <dgm:spPr/>
    </dgm:pt>
    <dgm:pt modelId="{046EDF12-C57C-0143-9B46-5B721A02E2FC}" type="pres">
      <dgm:prSet presAssocID="{54E2FDCC-9DCF-3B40-8143-50ABC2F41EA9}" presName="Childtext1" presStyleLbl="revTx" presStyleIdx="4" presStyleCnt="8">
        <dgm:presLayoutVars>
          <dgm:chMax val="0"/>
          <dgm:chPref val="0"/>
          <dgm:bulletEnabled val="1"/>
        </dgm:presLayoutVars>
      </dgm:prSet>
      <dgm:spPr/>
    </dgm:pt>
    <dgm:pt modelId="{4BB28861-B0EA-FE47-BED6-788A6964AEF0}" type="pres">
      <dgm:prSet presAssocID="{54E2FDCC-9DCF-3B40-8143-50ABC2F41EA9}" presName="BalanceSpacing" presStyleCnt="0"/>
      <dgm:spPr/>
    </dgm:pt>
    <dgm:pt modelId="{D3BDAA35-01EC-824D-8C7F-13384E30D22D}" type="pres">
      <dgm:prSet presAssocID="{54E2FDCC-9DCF-3B40-8143-50ABC2F41EA9}" presName="BalanceSpacing1" presStyleCnt="0"/>
      <dgm:spPr/>
    </dgm:pt>
    <dgm:pt modelId="{55585230-BA2D-114B-BE9D-BD33FCAC306F}" type="pres">
      <dgm:prSet presAssocID="{2B3F6441-52A8-814B-A883-D04B1F63E8B2}" presName="Accent1Text" presStyleLbl="node1" presStyleIdx="9" presStyleCnt="16"/>
      <dgm:spPr/>
    </dgm:pt>
    <dgm:pt modelId="{3935BC9D-859B-CF46-AB8F-46EA6430D5CC}" type="pres">
      <dgm:prSet presAssocID="{2B3F6441-52A8-814B-A883-D04B1F63E8B2}" presName="spaceBetweenRectangles" presStyleCnt="0"/>
      <dgm:spPr/>
    </dgm:pt>
    <dgm:pt modelId="{3B5285F7-3686-4132-95B4-FAC27A025371}" type="pres">
      <dgm:prSet presAssocID="{D06210B9-41D8-45DB-977F-B462B8A167F0}" presName="composite" presStyleCnt="0"/>
      <dgm:spPr/>
    </dgm:pt>
    <dgm:pt modelId="{A527F4AE-13E8-4456-A992-C61795D8A100}" type="pres">
      <dgm:prSet presAssocID="{D06210B9-41D8-45DB-977F-B462B8A167F0}" presName="Parent1" presStyleLbl="node1" presStyleIdx="10" presStyleCnt="16">
        <dgm:presLayoutVars>
          <dgm:chMax val="1"/>
          <dgm:chPref val="1"/>
          <dgm:bulletEnabled val="1"/>
        </dgm:presLayoutVars>
      </dgm:prSet>
      <dgm:spPr/>
    </dgm:pt>
    <dgm:pt modelId="{537E635E-1E4F-4031-8C14-606ACFC32E7A}" type="pres">
      <dgm:prSet presAssocID="{D06210B9-41D8-45DB-977F-B462B8A167F0}" presName="Childtext1" presStyleLbl="revTx" presStyleIdx="5" presStyleCnt="8">
        <dgm:presLayoutVars>
          <dgm:chMax val="0"/>
          <dgm:chPref val="0"/>
          <dgm:bulletEnabled val="1"/>
        </dgm:presLayoutVars>
      </dgm:prSet>
      <dgm:spPr/>
    </dgm:pt>
    <dgm:pt modelId="{38E67BCD-CAC8-4291-B3AE-E7E90921884C}" type="pres">
      <dgm:prSet presAssocID="{D06210B9-41D8-45DB-977F-B462B8A167F0}" presName="BalanceSpacing" presStyleCnt="0"/>
      <dgm:spPr/>
    </dgm:pt>
    <dgm:pt modelId="{32C5C2AD-14A2-493F-B561-50538080DB6B}" type="pres">
      <dgm:prSet presAssocID="{D06210B9-41D8-45DB-977F-B462B8A167F0}" presName="BalanceSpacing1" presStyleCnt="0"/>
      <dgm:spPr/>
    </dgm:pt>
    <dgm:pt modelId="{C59BD3C5-10FA-4A55-BAAC-349EC534C46C}" type="pres">
      <dgm:prSet presAssocID="{47F5D24F-B393-4C5E-A0C1-E92717EFD1B9}" presName="Accent1Text" presStyleLbl="node1" presStyleIdx="11" presStyleCnt="16"/>
      <dgm:spPr/>
    </dgm:pt>
    <dgm:pt modelId="{2AD19F0B-4D7A-4EE0-B0C1-812A300F46F5}" type="pres">
      <dgm:prSet presAssocID="{47F5D24F-B393-4C5E-A0C1-E92717EFD1B9}" presName="spaceBetweenRectangles" presStyleCnt="0"/>
      <dgm:spPr/>
    </dgm:pt>
    <dgm:pt modelId="{6FDE889C-5FA6-478E-9709-66AFCE651077}" type="pres">
      <dgm:prSet presAssocID="{5FC4774A-486F-4E09-9537-BC3844C02F46}" presName="composite" presStyleCnt="0"/>
      <dgm:spPr/>
    </dgm:pt>
    <dgm:pt modelId="{B8B5E4CE-C0FB-4FAE-A903-745FF78DC0AC}" type="pres">
      <dgm:prSet presAssocID="{5FC4774A-486F-4E09-9537-BC3844C02F46}" presName="Parent1" presStyleLbl="node1" presStyleIdx="12" presStyleCnt="16" custScaleX="109559">
        <dgm:presLayoutVars>
          <dgm:chMax val="1"/>
          <dgm:chPref val="1"/>
          <dgm:bulletEnabled val="1"/>
        </dgm:presLayoutVars>
      </dgm:prSet>
      <dgm:spPr/>
    </dgm:pt>
    <dgm:pt modelId="{A2AD1969-C44B-406E-BE6A-919146C362BE}" type="pres">
      <dgm:prSet presAssocID="{5FC4774A-486F-4E09-9537-BC3844C02F46}" presName="Childtext1" presStyleLbl="revTx" presStyleIdx="6" presStyleCnt="8">
        <dgm:presLayoutVars>
          <dgm:chMax val="0"/>
          <dgm:chPref val="0"/>
          <dgm:bulletEnabled val="1"/>
        </dgm:presLayoutVars>
      </dgm:prSet>
      <dgm:spPr/>
    </dgm:pt>
    <dgm:pt modelId="{6EBBAF43-4B96-4614-A4AD-E706BE9685FA}" type="pres">
      <dgm:prSet presAssocID="{5FC4774A-486F-4E09-9537-BC3844C02F46}" presName="BalanceSpacing" presStyleCnt="0"/>
      <dgm:spPr/>
    </dgm:pt>
    <dgm:pt modelId="{D7E15DC9-78DA-43D7-A242-EF593D0EE4C4}" type="pres">
      <dgm:prSet presAssocID="{5FC4774A-486F-4E09-9537-BC3844C02F46}" presName="BalanceSpacing1" presStyleCnt="0"/>
      <dgm:spPr/>
    </dgm:pt>
    <dgm:pt modelId="{05E91036-A60F-4F4B-8B6C-1058BBDFC990}" type="pres">
      <dgm:prSet presAssocID="{4539BD94-D201-4C84-B9EC-AE8178A6A9EB}" presName="Accent1Text" presStyleLbl="node1" presStyleIdx="13" presStyleCnt="16"/>
      <dgm:spPr/>
    </dgm:pt>
    <dgm:pt modelId="{AD301E52-2922-470D-887A-851E859547B0}" type="pres">
      <dgm:prSet presAssocID="{4539BD94-D201-4C84-B9EC-AE8178A6A9EB}" presName="spaceBetweenRectangles" presStyleCnt="0"/>
      <dgm:spPr/>
    </dgm:pt>
    <dgm:pt modelId="{9CFB3E8C-FD84-4E08-B931-A49CF0A2D7A4}" type="pres">
      <dgm:prSet presAssocID="{9381BD09-BC51-4666-B6A7-9860FF8CA411}" presName="composite" presStyleCnt="0"/>
      <dgm:spPr/>
    </dgm:pt>
    <dgm:pt modelId="{3FDB2911-B7EC-4C3E-B0A1-DF232579BF00}" type="pres">
      <dgm:prSet presAssocID="{9381BD09-BC51-4666-B6A7-9860FF8CA411}" presName="Parent1" presStyleLbl="node1" presStyleIdx="14" presStyleCnt="16">
        <dgm:presLayoutVars>
          <dgm:chMax val="1"/>
          <dgm:chPref val="1"/>
          <dgm:bulletEnabled val="1"/>
        </dgm:presLayoutVars>
      </dgm:prSet>
      <dgm:spPr/>
    </dgm:pt>
    <dgm:pt modelId="{C256979C-5906-47F8-91C9-65F8E7297DB3}" type="pres">
      <dgm:prSet presAssocID="{9381BD09-BC51-4666-B6A7-9860FF8CA411}" presName="Childtext1" presStyleLbl="revTx" presStyleIdx="7" presStyleCnt="8">
        <dgm:presLayoutVars>
          <dgm:chMax val="0"/>
          <dgm:chPref val="0"/>
          <dgm:bulletEnabled val="1"/>
        </dgm:presLayoutVars>
      </dgm:prSet>
      <dgm:spPr/>
    </dgm:pt>
    <dgm:pt modelId="{A96BD3F0-CEE8-4613-9D69-DF87F9689C5C}" type="pres">
      <dgm:prSet presAssocID="{9381BD09-BC51-4666-B6A7-9860FF8CA411}" presName="BalanceSpacing" presStyleCnt="0"/>
      <dgm:spPr/>
    </dgm:pt>
    <dgm:pt modelId="{70C63D94-3F69-46CD-AF12-F257FF197556}" type="pres">
      <dgm:prSet presAssocID="{9381BD09-BC51-4666-B6A7-9860FF8CA411}" presName="BalanceSpacing1" presStyleCnt="0"/>
      <dgm:spPr/>
    </dgm:pt>
    <dgm:pt modelId="{242C0594-5B39-4D65-9A24-CD6944D101BF}" type="pres">
      <dgm:prSet presAssocID="{020DC4A5-6BBC-4486-BF0D-AD5A02FE55A7}" presName="Accent1Text" presStyleLbl="node1" presStyleIdx="15" presStyleCnt="16"/>
      <dgm:spPr/>
    </dgm:pt>
  </dgm:ptLst>
  <dgm:cxnLst>
    <dgm:cxn modelId="{971B9C03-D40C-430A-B39B-4905826761FA}" type="presOf" srcId="{99B65275-7E75-4FFC-86D6-1557B48FEB2C}" destId="{3DDB2490-A17E-4A34-BF6C-624686E0E055}" srcOrd="0" destOrd="0" presId="urn:microsoft.com/office/officeart/2008/layout/AlternatingHexagons"/>
    <dgm:cxn modelId="{E59B220B-A5FD-49A7-8E57-FF0C75B0D596}" type="presOf" srcId="{B2855F57-BC0B-4541-B11E-43219D69FE2F}" destId="{8F5382DF-C5B2-4D0C-ABC6-FFA4EB3C60B3}" srcOrd="0" destOrd="0" presId="urn:microsoft.com/office/officeart/2008/layout/AlternatingHexagons"/>
    <dgm:cxn modelId="{D6836B0E-85C7-44D8-B6E2-746EA8452B20}" type="presOf" srcId="{99014971-AA41-4E1A-9280-EA433B928FFF}" destId="{77A53270-E0A8-450B-9B1D-DAACD3F25947}" srcOrd="0" destOrd="0" presId="urn:microsoft.com/office/officeart/2008/layout/AlternatingHexagons"/>
    <dgm:cxn modelId="{05DFCB3A-42E2-438C-BAD0-492615EAA288}" type="presOf" srcId="{D06210B9-41D8-45DB-977F-B462B8A167F0}" destId="{A527F4AE-13E8-4456-A992-C61795D8A100}" srcOrd="0" destOrd="0" presId="urn:microsoft.com/office/officeart/2008/layout/AlternatingHexagons"/>
    <dgm:cxn modelId="{6D03E93D-147B-6E4F-B9ED-AB69C7E62094}" type="presOf" srcId="{2B3F6441-52A8-814B-A883-D04B1F63E8B2}" destId="{55585230-BA2D-114B-BE9D-BD33FCAC306F}" srcOrd="0" destOrd="0" presId="urn:microsoft.com/office/officeart/2008/layout/AlternatingHexagons"/>
    <dgm:cxn modelId="{49842F41-AFCA-4426-98A6-07172F984E1E}" type="presOf" srcId="{D1B81EBE-9B85-438C-B657-0482B1E8476C}" destId="{1CF7F03A-3619-4BE3-9373-66F77B60A6AC}" srcOrd="0" destOrd="0" presId="urn:microsoft.com/office/officeart/2008/layout/AlternatingHexagons"/>
    <dgm:cxn modelId="{7601C647-B311-4912-A228-31B63AD51BAE}" type="presOf" srcId="{4539BD94-D201-4C84-B9EC-AE8178A6A9EB}" destId="{05E91036-A60F-4F4B-8B6C-1058BBDFC990}" srcOrd="0" destOrd="0" presId="urn:microsoft.com/office/officeart/2008/layout/AlternatingHexagons"/>
    <dgm:cxn modelId="{FC29064B-10E4-45B3-BD23-87A4FF9946B4}" srcId="{6EDF3721-4B21-41F0-8155-47D040D2422B}" destId="{99B65275-7E75-4FFC-86D6-1557B48FEB2C}" srcOrd="0" destOrd="0" parTransId="{A46D5F99-E81C-4342-826A-B4B69F859E71}" sibTransId="{9950FD8C-4BB4-4723-8CB7-AB905115BF13}"/>
    <dgm:cxn modelId="{F1303B4B-C0D9-4AE7-A939-563EFBA7FF14}" type="presOf" srcId="{9950FD8C-4BB4-4723-8CB7-AB905115BF13}" destId="{85D0A7C9-7870-48EE-BFF0-9DB093139BCB}" srcOrd="0" destOrd="0" presId="urn:microsoft.com/office/officeart/2008/layout/AlternatingHexagons"/>
    <dgm:cxn modelId="{E8327753-49C6-4254-B572-AC245200D98B}" type="presOf" srcId="{5FC4774A-486F-4E09-9537-BC3844C02F46}" destId="{B8B5E4CE-C0FB-4FAE-A903-745FF78DC0AC}" srcOrd="0" destOrd="0" presId="urn:microsoft.com/office/officeart/2008/layout/AlternatingHexagons"/>
    <dgm:cxn modelId="{639CC954-2928-4D57-92E4-8B6C77E39C73}" type="presOf" srcId="{47626039-E43B-4CDC-AA6F-FE56AFBDDDAA}" destId="{128DD5E0-9BA2-452F-922B-629C34531A4C}" srcOrd="0" destOrd="0" presId="urn:microsoft.com/office/officeart/2008/layout/AlternatingHexagons"/>
    <dgm:cxn modelId="{2BF5F854-BF29-4DC5-93EC-7771548992EF}" type="presOf" srcId="{47F5D24F-B393-4C5E-A0C1-E92717EFD1B9}" destId="{C59BD3C5-10FA-4A55-BAAC-349EC534C46C}" srcOrd="0" destOrd="0" presId="urn:microsoft.com/office/officeart/2008/layout/AlternatingHexagons"/>
    <dgm:cxn modelId="{0D330C57-B82D-4FED-A77C-3BEB983CB0D5}" type="presOf" srcId="{65E80207-5BEB-4593-AC21-7CB5ED4C6BA3}" destId="{08382F3F-F332-4C4B-9575-DDCC6ECEDC44}" srcOrd="0" destOrd="0" presId="urn:microsoft.com/office/officeart/2008/layout/AlternatingHexagons"/>
    <dgm:cxn modelId="{8E973C6B-AA2E-4800-9252-F16A0BDED53C}" srcId="{6EDF3721-4B21-41F0-8155-47D040D2422B}" destId="{9381BD09-BC51-4666-B6A7-9860FF8CA411}" srcOrd="7" destOrd="0" parTransId="{C1075EEF-CCE0-4729-98BC-C512AB1E5F14}" sibTransId="{020DC4A5-6BBC-4486-BF0D-AD5A02FE55A7}"/>
    <dgm:cxn modelId="{E8247A6C-5D07-1145-8125-4762F26E7CDA}" srcId="{6EDF3721-4B21-41F0-8155-47D040D2422B}" destId="{54E2FDCC-9DCF-3B40-8143-50ABC2F41EA9}" srcOrd="4" destOrd="0" parTransId="{DE7CE0E3-77C7-0741-9F54-1E43F3ED557F}" sibTransId="{2B3F6441-52A8-814B-A883-D04B1F63E8B2}"/>
    <dgm:cxn modelId="{233A7D77-5B45-4E5E-8DD7-4F74887FD385}" type="presOf" srcId="{6EDF3721-4B21-41F0-8155-47D040D2422B}" destId="{80A47085-40E8-45E0-A545-486419414071}" srcOrd="0" destOrd="0" presId="urn:microsoft.com/office/officeart/2008/layout/AlternatingHexagons"/>
    <dgm:cxn modelId="{D28D697C-D4B4-4AB9-8F9A-FA0521BBC8DF}" type="presOf" srcId="{9385F01A-9BBF-42BA-821F-D7402893D875}" destId="{394B2C08-6F90-4044-A690-2869D6FD7154}" srcOrd="0" destOrd="0" presId="urn:microsoft.com/office/officeart/2008/layout/AlternatingHexagons"/>
    <dgm:cxn modelId="{D72AE484-5340-45AE-BDDE-6E0BDD6527A9}" srcId="{6EDF3721-4B21-41F0-8155-47D040D2422B}" destId="{5FC4774A-486F-4E09-9537-BC3844C02F46}" srcOrd="6" destOrd="0" parTransId="{6EC35A34-13F9-43AE-B104-0778AE4ED8A0}" sibTransId="{4539BD94-D201-4C84-B9EC-AE8178A6A9EB}"/>
    <dgm:cxn modelId="{8DFEC189-CB36-8347-B447-304EDF5F90FB}" type="presOf" srcId="{54E2FDCC-9DCF-3B40-8143-50ABC2F41EA9}" destId="{C8D6DA37-9B4E-F444-8845-0B19FFC1D088}" srcOrd="0" destOrd="0" presId="urn:microsoft.com/office/officeart/2008/layout/AlternatingHexagons"/>
    <dgm:cxn modelId="{0B8695BB-24F6-41C0-B113-F5F7AA926363}" srcId="{6EDF3721-4B21-41F0-8155-47D040D2422B}" destId="{47626039-E43B-4CDC-AA6F-FE56AFBDDDAA}" srcOrd="3" destOrd="0" parTransId="{60D30D77-8618-41A9-810D-DE705693260A}" sibTransId="{D1B81EBE-9B85-438C-B657-0482B1E8476C}"/>
    <dgm:cxn modelId="{75FA53D2-5F8E-4393-B978-875A1D302B75}" srcId="{6EDF3721-4B21-41F0-8155-47D040D2422B}" destId="{99014971-AA41-4E1A-9280-EA433B928FFF}" srcOrd="1" destOrd="0" parTransId="{192D3D19-9749-4049-87FA-D72C2BA68C27}" sibTransId="{B2855F57-BC0B-4541-B11E-43219D69FE2F}"/>
    <dgm:cxn modelId="{E4A346E4-4718-4303-8992-56E57290D219}" type="presOf" srcId="{9381BD09-BC51-4666-B6A7-9860FF8CA411}" destId="{3FDB2911-B7EC-4C3E-B0A1-DF232579BF00}" srcOrd="0" destOrd="0" presId="urn:microsoft.com/office/officeart/2008/layout/AlternatingHexagons"/>
    <dgm:cxn modelId="{8B97F7E4-9B6D-464C-959F-A5832E440363}" srcId="{6EDF3721-4B21-41F0-8155-47D040D2422B}" destId="{D06210B9-41D8-45DB-977F-B462B8A167F0}" srcOrd="5" destOrd="0" parTransId="{5CEDBD5E-B9B2-4376-948F-3B08D09E05AA}" sibTransId="{47F5D24F-B393-4C5E-A0C1-E92717EFD1B9}"/>
    <dgm:cxn modelId="{E20497EA-94D0-4764-839B-6B701D353CA4}" srcId="{6EDF3721-4B21-41F0-8155-47D040D2422B}" destId="{65E80207-5BEB-4593-AC21-7CB5ED4C6BA3}" srcOrd="2" destOrd="0" parTransId="{7ABDBD05-044A-4044-839D-DCCD9746D5D1}" sibTransId="{9385F01A-9BBF-42BA-821F-D7402893D875}"/>
    <dgm:cxn modelId="{FDE1E8F4-2F48-401B-AA43-BEF7D97C291F}" type="presOf" srcId="{020DC4A5-6BBC-4486-BF0D-AD5A02FE55A7}" destId="{242C0594-5B39-4D65-9A24-CD6944D101BF}" srcOrd="0" destOrd="0" presId="urn:microsoft.com/office/officeart/2008/layout/AlternatingHexagons"/>
    <dgm:cxn modelId="{633E2AD0-485C-4191-A6BA-F5B3ADB1AF7F}" type="presParOf" srcId="{80A47085-40E8-45E0-A545-486419414071}" destId="{4FEAD686-7589-494F-831E-17BED800932D}" srcOrd="0" destOrd="0" presId="urn:microsoft.com/office/officeart/2008/layout/AlternatingHexagons"/>
    <dgm:cxn modelId="{42F82A83-8E3C-484F-8291-211E3E90151D}" type="presParOf" srcId="{4FEAD686-7589-494F-831E-17BED800932D}" destId="{3DDB2490-A17E-4A34-BF6C-624686E0E055}" srcOrd="0" destOrd="0" presId="urn:microsoft.com/office/officeart/2008/layout/AlternatingHexagons"/>
    <dgm:cxn modelId="{AD9CF2D4-EC4F-4ED3-B0C9-A8D09CA2E5CB}" type="presParOf" srcId="{4FEAD686-7589-494F-831E-17BED800932D}" destId="{0481A456-004F-44F3-8C30-D0776CEA8A77}" srcOrd="1" destOrd="0" presId="urn:microsoft.com/office/officeart/2008/layout/AlternatingHexagons"/>
    <dgm:cxn modelId="{5EB8F443-CEB0-49C7-9D4D-DE7204FAAAB2}" type="presParOf" srcId="{4FEAD686-7589-494F-831E-17BED800932D}" destId="{FD755BF1-EDD6-4306-812C-79E2862FB53F}" srcOrd="2" destOrd="0" presId="urn:microsoft.com/office/officeart/2008/layout/AlternatingHexagons"/>
    <dgm:cxn modelId="{F80DE399-31C8-4841-B5C0-64BEFDBC8C7A}" type="presParOf" srcId="{4FEAD686-7589-494F-831E-17BED800932D}" destId="{1883448A-AA8D-4A94-B415-A940A7B29685}" srcOrd="3" destOrd="0" presId="urn:microsoft.com/office/officeart/2008/layout/AlternatingHexagons"/>
    <dgm:cxn modelId="{782A9334-2642-457F-B52E-39046EF4B01D}" type="presParOf" srcId="{4FEAD686-7589-494F-831E-17BED800932D}" destId="{85D0A7C9-7870-48EE-BFF0-9DB093139BCB}" srcOrd="4" destOrd="0" presId="urn:microsoft.com/office/officeart/2008/layout/AlternatingHexagons"/>
    <dgm:cxn modelId="{50FD4E0D-4AD4-4DF7-95F8-05CF0AAAFC4B}" type="presParOf" srcId="{80A47085-40E8-45E0-A545-486419414071}" destId="{0222F0F2-7BAB-486E-ADF0-2A989508406E}" srcOrd="1" destOrd="0" presId="urn:microsoft.com/office/officeart/2008/layout/AlternatingHexagons"/>
    <dgm:cxn modelId="{01EA0459-24D8-48E7-9023-DD81F884E008}" type="presParOf" srcId="{80A47085-40E8-45E0-A545-486419414071}" destId="{846153AE-AF1D-4F50-A924-8B090FDC3873}" srcOrd="2" destOrd="0" presId="urn:microsoft.com/office/officeart/2008/layout/AlternatingHexagons"/>
    <dgm:cxn modelId="{29C0F750-1F0E-4FC5-9779-56F00A63A43A}" type="presParOf" srcId="{846153AE-AF1D-4F50-A924-8B090FDC3873}" destId="{77A53270-E0A8-450B-9B1D-DAACD3F25947}" srcOrd="0" destOrd="0" presId="urn:microsoft.com/office/officeart/2008/layout/AlternatingHexagons"/>
    <dgm:cxn modelId="{07E1652D-D5CA-4F27-913A-2179C5230441}" type="presParOf" srcId="{846153AE-AF1D-4F50-A924-8B090FDC3873}" destId="{6AE6500C-F73E-4AA4-BDBD-2A645CEC938E}" srcOrd="1" destOrd="0" presId="urn:microsoft.com/office/officeart/2008/layout/AlternatingHexagons"/>
    <dgm:cxn modelId="{DD948B3B-33C5-4196-B3C0-3FC0CF2CE77C}" type="presParOf" srcId="{846153AE-AF1D-4F50-A924-8B090FDC3873}" destId="{3C046EBA-885D-4D7D-999D-ED4809C95D69}" srcOrd="2" destOrd="0" presId="urn:microsoft.com/office/officeart/2008/layout/AlternatingHexagons"/>
    <dgm:cxn modelId="{71616740-856A-42F3-8FDA-57677C7425F6}" type="presParOf" srcId="{846153AE-AF1D-4F50-A924-8B090FDC3873}" destId="{29FDCD0F-B836-481D-A459-FDD704D06C10}" srcOrd="3" destOrd="0" presId="urn:microsoft.com/office/officeart/2008/layout/AlternatingHexagons"/>
    <dgm:cxn modelId="{25A65EA1-0256-4D53-8177-4BC18480BCDD}" type="presParOf" srcId="{846153AE-AF1D-4F50-A924-8B090FDC3873}" destId="{8F5382DF-C5B2-4D0C-ABC6-FFA4EB3C60B3}" srcOrd="4" destOrd="0" presId="urn:microsoft.com/office/officeart/2008/layout/AlternatingHexagons"/>
    <dgm:cxn modelId="{FEF08929-0CEE-4201-8AB4-37F6D06D8253}" type="presParOf" srcId="{80A47085-40E8-45E0-A545-486419414071}" destId="{95A90509-0B01-4F5B-9D77-F3C4AD106AFB}" srcOrd="3" destOrd="0" presId="urn:microsoft.com/office/officeart/2008/layout/AlternatingHexagons"/>
    <dgm:cxn modelId="{C2DDBC55-CA4B-4536-952C-515F4E6AA64C}" type="presParOf" srcId="{80A47085-40E8-45E0-A545-486419414071}" destId="{53B36D55-EC4E-42A3-8556-CD1067F49BBB}" srcOrd="4" destOrd="0" presId="urn:microsoft.com/office/officeart/2008/layout/AlternatingHexagons"/>
    <dgm:cxn modelId="{1DAAA017-0E27-4875-97E4-B99D6C9A991E}" type="presParOf" srcId="{53B36D55-EC4E-42A3-8556-CD1067F49BBB}" destId="{08382F3F-F332-4C4B-9575-DDCC6ECEDC44}" srcOrd="0" destOrd="0" presId="urn:microsoft.com/office/officeart/2008/layout/AlternatingHexagons"/>
    <dgm:cxn modelId="{EBA10D58-3A19-485D-BE42-02E1A281A4A0}" type="presParOf" srcId="{53B36D55-EC4E-42A3-8556-CD1067F49BBB}" destId="{03D3814C-14BA-41C8-B628-A6500AB26D13}" srcOrd="1" destOrd="0" presId="urn:microsoft.com/office/officeart/2008/layout/AlternatingHexagons"/>
    <dgm:cxn modelId="{A080A0DD-8053-4226-BA2B-30173CE4D3E9}" type="presParOf" srcId="{53B36D55-EC4E-42A3-8556-CD1067F49BBB}" destId="{FBD76E16-9CE9-48D2-89C1-248FC57E4512}" srcOrd="2" destOrd="0" presId="urn:microsoft.com/office/officeart/2008/layout/AlternatingHexagons"/>
    <dgm:cxn modelId="{2786240D-B70D-4054-B833-9B42D4BD3DC4}" type="presParOf" srcId="{53B36D55-EC4E-42A3-8556-CD1067F49BBB}" destId="{DE0FB671-3A05-4569-845E-C0C206F62043}" srcOrd="3" destOrd="0" presId="urn:microsoft.com/office/officeart/2008/layout/AlternatingHexagons"/>
    <dgm:cxn modelId="{C082C920-438C-4668-A447-5C76CB9FBF3F}" type="presParOf" srcId="{53B36D55-EC4E-42A3-8556-CD1067F49BBB}" destId="{394B2C08-6F90-4044-A690-2869D6FD7154}" srcOrd="4" destOrd="0" presId="urn:microsoft.com/office/officeart/2008/layout/AlternatingHexagons"/>
    <dgm:cxn modelId="{440E6105-FC67-407F-B386-678D10A6CB25}" type="presParOf" srcId="{80A47085-40E8-45E0-A545-486419414071}" destId="{F9AF4A8E-2C2C-458C-B5C4-7D6519052058}" srcOrd="5" destOrd="0" presId="urn:microsoft.com/office/officeart/2008/layout/AlternatingHexagons"/>
    <dgm:cxn modelId="{B6AD6180-07FD-49A1-81A9-ABCB4137C5BD}" type="presParOf" srcId="{80A47085-40E8-45E0-A545-486419414071}" destId="{36DA9303-2E80-4A80-BE01-5B3548F39A6D}" srcOrd="6" destOrd="0" presId="urn:microsoft.com/office/officeart/2008/layout/AlternatingHexagons"/>
    <dgm:cxn modelId="{D2EDE032-589B-4A7D-BBF8-29FB93E861C8}" type="presParOf" srcId="{36DA9303-2E80-4A80-BE01-5B3548F39A6D}" destId="{128DD5E0-9BA2-452F-922B-629C34531A4C}" srcOrd="0" destOrd="0" presId="urn:microsoft.com/office/officeart/2008/layout/AlternatingHexagons"/>
    <dgm:cxn modelId="{65653444-191A-4D5A-8FEC-2C385D9C540A}" type="presParOf" srcId="{36DA9303-2E80-4A80-BE01-5B3548F39A6D}" destId="{940DDF31-2761-4981-B9F2-531B81E5CC72}" srcOrd="1" destOrd="0" presId="urn:microsoft.com/office/officeart/2008/layout/AlternatingHexagons"/>
    <dgm:cxn modelId="{C92BA1AD-32AC-4A60-B5B4-6765FEF5E270}" type="presParOf" srcId="{36DA9303-2E80-4A80-BE01-5B3548F39A6D}" destId="{99B8ECD6-E500-47E0-99C9-524D423DEE8F}" srcOrd="2" destOrd="0" presId="urn:microsoft.com/office/officeart/2008/layout/AlternatingHexagons"/>
    <dgm:cxn modelId="{203971EB-4BDC-4560-BB94-F4D9FFDB83CC}" type="presParOf" srcId="{36DA9303-2E80-4A80-BE01-5B3548F39A6D}" destId="{EC38B2A0-E20C-44CD-BDA4-375673A8F0A4}" srcOrd="3" destOrd="0" presId="urn:microsoft.com/office/officeart/2008/layout/AlternatingHexagons"/>
    <dgm:cxn modelId="{4330CB90-37EF-4509-B9FC-5DA296DFDA82}" type="presParOf" srcId="{36DA9303-2E80-4A80-BE01-5B3548F39A6D}" destId="{1CF7F03A-3619-4BE3-9373-66F77B60A6AC}" srcOrd="4" destOrd="0" presId="urn:microsoft.com/office/officeart/2008/layout/AlternatingHexagons"/>
    <dgm:cxn modelId="{E2DB23F6-6A60-4D81-A67E-FDD5972A251D}" type="presParOf" srcId="{80A47085-40E8-45E0-A545-486419414071}" destId="{091BCB79-F7F6-4A46-92B9-F9624F9412E0}" srcOrd="7" destOrd="0" presId="urn:microsoft.com/office/officeart/2008/layout/AlternatingHexagons"/>
    <dgm:cxn modelId="{9D2903F3-0B35-E94E-91D0-7E0539DA0B36}" type="presParOf" srcId="{80A47085-40E8-45E0-A545-486419414071}" destId="{671D3D28-21A3-4847-BF10-199CF3D96762}" srcOrd="8" destOrd="0" presId="urn:microsoft.com/office/officeart/2008/layout/AlternatingHexagons"/>
    <dgm:cxn modelId="{268F1A6B-55D1-924A-8600-5756B6E52F59}" type="presParOf" srcId="{671D3D28-21A3-4847-BF10-199CF3D96762}" destId="{C8D6DA37-9B4E-F444-8845-0B19FFC1D088}" srcOrd="0" destOrd="0" presId="urn:microsoft.com/office/officeart/2008/layout/AlternatingHexagons"/>
    <dgm:cxn modelId="{D84F075B-6961-3F4F-99BA-D06FB641740F}" type="presParOf" srcId="{671D3D28-21A3-4847-BF10-199CF3D96762}" destId="{046EDF12-C57C-0143-9B46-5B721A02E2FC}" srcOrd="1" destOrd="0" presId="urn:microsoft.com/office/officeart/2008/layout/AlternatingHexagons"/>
    <dgm:cxn modelId="{2DBE3906-DCFB-5E41-9231-97D18F2AB242}" type="presParOf" srcId="{671D3D28-21A3-4847-BF10-199CF3D96762}" destId="{4BB28861-B0EA-FE47-BED6-788A6964AEF0}" srcOrd="2" destOrd="0" presId="urn:microsoft.com/office/officeart/2008/layout/AlternatingHexagons"/>
    <dgm:cxn modelId="{7800FBB7-511B-4748-8481-64970E727265}" type="presParOf" srcId="{671D3D28-21A3-4847-BF10-199CF3D96762}" destId="{D3BDAA35-01EC-824D-8C7F-13384E30D22D}" srcOrd="3" destOrd="0" presId="urn:microsoft.com/office/officeart/2008/layout/AlternatingHexagons"/>
    <dgm:cxn modelId="{BC00037B-A6EA-184D-80FB-83612D621E25}" type="presParOf" srcId="{671D3D28-21A3-4847-BF10-199CF3D96762}" destId="{55585230-BA2D-114B-BE9D-BD33FCAC306F}" srcOrd="4" destOrd="0" presId="urn:microsoft.com/office/officeart/2008/layout/AlternatingHexagons"/>
    <dgm:cxn modelId="{FB40216F-A02F-1D4E-B8D1-96A90390B827}" type="presParOf" srcId="{80A47085-40E8-45E0-A545-486419414071}" destId="{3935BC9D-859B-CF46-AB8F-46EA6430D5CC}" srcOrd="9" destOrd="0" presId="urn:microsoft.com/office/officeart/2008/layout/AlternatingHexagons"/>
    <dgm:cxn modelId="{6C25A700-A6DA-4964-AB6A-19CF65999C2B}" type="presParOf" srcId="{80A47085-40E8-45E0-A545-486419414071}" destId="{3B5285F7-3686-4132-95B4-FAC27A025371}" srcOrd="10" destOrd="0" presId="urn:microsoft.com/office/officeart/2008/layout/AlternatingHexagons"/>
    <dgm:cxn modelId="{0DCDCD63-C94E-4373-B214-53BF6B9FE007}" type="presParOf" srcId="{3B5285F7-3686-4132-95B4-FAC27A025371}" destId="{A527F4AE-13E8-4456-A992-C61795D8A100}" srcOrd="0" destOrd="0" presId="urn:microsoft.com/office/officeart/2008/layout/AlternatingHexagons"/>
    <dgm:cxn modelId="{72A0BE88-F014-4E8E-AFF6-BDA7537758DC}" type="presParOf" srcId="{3B5285F7-3686-4132-95B4-FAC27A025371}" destId="{537E635E-1E4F-4031-8C14-606ACFC32E7A}" srcOrd="1" destOrd="0" presId="urn:microsoft.com/office/officeart/2008/layout/AlternatingHexagons"/>
    <dgm:cxn modelId="{E18073B2-F51C-4A7A-8AB5-47743E8AC7A6}" type="presParOf" srcId="{3B5285F7-3686-4132-95B4-FAC27A025371}" destId="{38E67BCD-CAC8-4291-B3AE-E7E90921884C}" srcOrd="2" destOrd="0" presId="urn:microsoft.com/office/officeart/2008/layout/AlternatingHexagons"/>
    <dgm:cxn modelId="{1E9F4222-D211-4AC8-91C0-EACC2EE53866}" type="presParOf" srcId="{3B5285F7-3686-4132-95B4-FAC27A025371}" destId="{32C5C2AD-14A2-493F-B561-50538080DB6B}" srcOrd="3" destOrd="0" presId="urn:microsoft.com/office/officeart/2008/layout/AlternatingHexagons"/>
    <dgm:cxn modelId="{283DCE22-A33E-429D-BDD4-8C9C729A3168}" type="presParOf" srcId="{3B5285F7-3686-4132-95B4-FAC27A025371}" destId="{C59BD3C5-10FA-4A55-BAAC-349EC534C46C}" srcOrd="4" destOrd="0" presId="urn:microsoft.com/office/officeart/2008/layout/AlternatingHexagons"/>
    <dgm:cxn modelId="{A4DA1371-16B4-46C6-9F92-9F477978D18F}" type="presParOf" srcId="{80A47085-40E8-45E0-A545-486419414071}" destId="{2AD19F0B-4D7A-4EE0-B0C1-812A300F46F5}" srcOrd="11" destOrd="0" presId="urn:microsoft.com/office/officeart/2008/layout/AlternatingHexagons"/>
    <dgm:cxn modelId="{A67A7085-DA99-4780-89A2-B498AAA29503}" type="presParOf" srcId="{80A47085-40E8-45E0-A545-486419414071}" destId="{6FDE889C-5FA6-478E-9709-66AFCE651077}" srcOrd="12" destOrd="0" presId="urn:microsoft.com/office/officeart/2008/layout/AlternatingHexagons"/>
    <dgm:cxn modelId="{62D957A5-CCD4-4855-872E-BCF398E61A8A}" type="presParOf" srcId="{6FDE889C-5FA6-478E-9709-66AFCE651077}" destId="{B8B5E4CE-C0FB-4FAE-A903-745FF78DC0AC}" srcOrd="0" destOrd="0" presId="urn:microsoft.com/office/officeart/2008/layout/AlternatingHexagons"/>
    <dgm:cxn modelId="{2761116C-53E9-46C5-B7D7-D4BF6CBB9BCC}" type="presParOf" srcId="{6FDE889C-5FA6-478E-9709-66AFCE651077}" destId="{A2AD1969-C44B-406E-BE6A-919146C362BE}" srcOrd="1" destOrd="0" presId="urn:microsoft.com/office/officeart/2008/layout/AlternatingHexagons"/>
    <dgm:cxn modelId="{15D4DD49-D59A-4F56-A1F3-3068695B12F7}" type="presParOf" srcId="{6FDE889C-5FA6-478E-9709-66AFCE651077}" destId="{6EBBAF43-4B96-4614-A4AD-E706BE9685FA}" srcOrd="2" destOrd="0" presId="urn:microsoft.com/office/officeart/2008/layout/AlternatingHexagons"/>
    <dgm:cxn modelId="{A008B138-F583-4C01-A20F-6FDE5B4460AF}" type="presParOf" srcId="{6FDE889C-5FA6-478E-9709-66AFCE651077}" destId="{D7E15DC9-78DA-43D7-A242-EF593D0EE4C4}" srcOrd="3" destOrd="0" presId="urn:microsoft.com/office/officeart/2008/layout/AlternatingHexagons"/>
    <dgm:cxn modelId="{7B6F9A55-B1EB-4C5D-B70E-0E23006222DB}" type="presParOf" srcId="{6FDE889C-5FA6-478E-9709-66AFCE651077}" destId="{05E91036-A60F-4F4B-8B6C-1058BBDFC990}" srcOrd="4" destOrd="0" presId="urn:microsoft.com/office/officeart/2008/layout/AlternatingHexagons"/>
    <dgm:cxn modelId="{E7C16B72-6B5A-4868-A406-14978D24EEA1}" type="presParOf" srcId="{80A47085-40E8-45E0-A545-486419414071}" destId="{AD301E52-2922-470D-887A-851E859547B0}" srcOrd="13" destOrd="0" presId="urn:microsoft.com/office/officeart/2008/layout/AlternatingHexagons"/>
    <dgm:cxn modelId="{C25E884D-2195-49F8-B659-ED81691CDE88}" type="presParOf" srcId="{80A47085-40E8-45E0-A545-486419414071}" destId="{9CFB3E8C-FD84-4E08-B931-A49CF0A2D7A4}" srcOrd="14" destOrd="0" presId="urn:microsoft.com/office/officeart/2008/layout/AlternatingHexagons"/>
    <dgm:cxn modelId="{4E94B941-762B-44BD-9307-34D7A58A8977}" type="presParOf" srcId="{9CFB3E8C-FD84-4E08-B931-A49CF0A2D7A4}" destId="{3FDB2911-B7EC-4C3E-B0A1-DF232579BF00}" srcOrd="0" destOrd="0" presId="urn:microsoft.com/office/officeart/2008/layout/AlternatingHexagons"/>
    <dgm:cxn modelId="{FE1AE3E2-0D8B-4BE5-8FFA-5BE03FF8B742}" type="presParOf" srcId="{9CFB3E8C-FD84-4E08-B931-A49CF0A2D7A4}" destId="{C256979C-5906-47F8-91C9-65F8E7297DB3}" srcOrd="1" destOrd="0" presId="urn:microsoft.com/office/officeart/2008/layout/AlternatingHexagons"/>
    <dgm:cxn modelId="{7EAABF9F-E915-458D-BB32-D79F162AA89B}" type="presParOf" srcId="{9CFB3E8C-FD84-4E08-B931-A49CF0A2D7A4}" destId="{A96BD3F0-CEE8-4613-9D69-DF87F9689C5C}" srcOrd="2" destOrd="0" presId="urn:microsoft.com/office/officeart/2008/layout/AlternatingHexagons"/>
    <dgm:cxn modelId="{4F02A3F7-DFA0-4083-BC0A-3C0F847AA2D7}" type="presParOf" srcId="{9CFB3E8C-FD84-4E08-B931-A49CF0A2D7A4}" destId="{70C63D94-3F69-46CD-AF12-F257FF197556}" srcOrd="3" destOrd="0" presId="urn:microsoft.com/office/officeart/2008/layout/AlternatingHexagons"/>
    <dgm:cxn modelId="{A996EAF1-E365-47C7-AAAB-7254F38CA973}" type="presParOf" srcId="{9CFB3E8C-FD84-4E08-B931-A49CF0A2D7A4}" destId="{242C0594-5B39-4D65-9A24-CD6944D101BF}" srcOrd="4" destOrd="0" presId="urn:microsoft.com/office/officeart/2008/layout/AlternatingHexagons"/>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B2490-A17E-4A34-BF6C-624686E0E055}">
      <dsp:nvSpPr>
        <dsp:cNvPr id="0" name=""/>
        <dsp:cNvSpPr/>
      </dsp:nvSpPr>
      <dsp:spPr>
        <a:xfrm rot="5400000">
          <a:off x="3867037" y="61593"/>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HTML 5</a:t>
          </a:r>
        </a:p>
      </dsp:txBody>
      <dsp:txXfrm rot="-5400000">
        <a:off x="4047810" y="143459"/>
        <a:ext cx="539729" cy="620377"/>
      </dsp:txXfrm>
    </dsp:sp>
    <dsp:sp modelId="{0481A456-004F-44F3-8C30-D0776CEA8A77}">
      <dsp:nvSpPr>
        <dsp:cNvPr id="0" name=""/>
        <dsp:cNvSpPr/>
      </dsp:nvSpPr>
      <dsp:spPr>
        <a:xfrm>
          <a:off x="4733523" y="183265"/>
          <a:ext cx="1005823" cy="540765"/>
        </a:xfrm>
        <a:prstGeom prst="rect">
          <a:avLst/>
        </a:prstGeom>
        <a:noFill/>
        <a:ln>
          <a:noFill/>
        </a:ln>
        <a:effectLst/>
      </dsp:spPr>
      <dsp:style>
        <a:lnRef idx="0">
          <a:scrgbClr r="0" g="0" b="0"/>
        </a:lnRef>
        <a:fillRef idx="0">
          <a:scrgbClr r="0" g="0" b="0"/>
        </a:fillRef>
        <a:effectRef idx="0">
          <a:scrgbClr r="0" g="0" b="0"/>
        </a:effectRef>
        <a:fontRef idx="minor"/>
      </dsp:style>
    </dsp:sp>
    <dsp:sp modelId="{85D0A7C9-7870-48EE-BFF0-9DB093139BCB}">
      <dsp:nvSpPr>
        <dsp:cNvPr id="0" name=""/>
        <dsp:cNvSpPr/>
      </dsp:nvSpPr>
      <dsp:spPr>
        <a:xfrm rot="5400000">
          <a:off x="3020199" y="61593"/>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00972" y="143459"/>
        <a:ext cx="539729" cy="620377"/>
      </dsp:txXfrm>
    </dsp:sp>
    <dsp:sp modelId="{77A53270-E0A8-450B-9B1D-DAACD3F25947}">
      <dsp:nvSpPr>
        <dsp:cNvPr id="0" name=""/>
        <dsp:cNvSpPr/>
      </dsp:nvSpPr>
      <dsp:spPr>
        <a:xfrm rot="5400000">
          <a:off x="3441996" y="826595"/>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Django 2.2</a:t>
          </a:r>
        </a:p>
      </dsp:txBody>
      <dsp:txXfrm rot="-5400000">
        <a:off x="3622769" y="908461"/>
        <a:ext cx="539729" cy="620377"/>
      </dsp:txXfrm>
    </dsp:sp>
    <dsp:sp modelId="{6AE6500C-F73E-4AA4-BDBD-2A645CEC938E}">
      <dsp:nvSpPr>
        <dsp:cNvPr id="0" name=""/>
        <dsp:cNvSpPr/>
      </dsp:nvSpPr>
      <dsp:spPr>
        <a:xfrm>
          <a:off x="2494756" y="948267"/>
          <a:ext cx="973377" cy="540765"/>
        </a:xfrm>
        <a:prstGeom prst="rect">
          <a:avLst/>
        </a:prstGeom>
        <a:noFill/>
        <a:ln>
          <a:noFill/>
        </a:ln>
        <a:effectLst/>
      </dsp:spPr>
      <dsp:style>
        <a:lnRef idx="0">
          <a:scrgbClr r="0" g="0" b="0"/>
        </a:lnRef>
        <a:fillRef idx="0">
          <a:scrgbClr r="0" g="0" b="0"/>
        </a:fillRef>
        <a:effectRef idx="0">
          <a:scrgbClr r="0" g="0" b="0"/>
        </a:effectRef>
        <a:fontRef idx="minor"/>
      </dsp:style>
    </dsp:sp>
    <dsp:sp modelId="{8F5382DF-C5B2-4D0C-ABC6-FFA4EB3C60B3}">
      <dsp:nvSpPr>
        <dsp:cNvPr id="0" name=""/>
        <dsp:cNvSpPr/>
      </dsp:nvSpPr>
      <dsp:spPr>
        <a:xfrm rot="5400000">
          <a:off x="4288834" y="826595"/>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469607" y="908461"/>
        <a:ext cx="539729" cy="620377"/>
      </dsp:txXfrm>
    </dsp:sp>
    <dsp:sp modelId="{08382F3F-F332-4C4B-9575-DDCC6ECEDC44}">
      <dsp:nvSpPr>
        <dsp:cNvPr id="0" name=""/>
        <dsp:cNvSpPr/>
      </dsp:nvSpPr>
      <dsp:spPr>
        <a:xfrm rot="5400000">
          <a:off x="3867037" y="1591597"/>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t>PYTHON 3.7</a:t>
          </a:r>
          <a:endParaRPr lang="en-US" sz="700" kern="1200" dirty="0"/>
        </a:p>
      </dsp:txBody>
      <dsp:txXfrm rot="-5400000">
        <a:off x="4047810" y="1673463"/>
        <a:ext cx="539729" cy="620377"/>
      </dsp:txXfrm>
    </dsp:sp>
    <dsp:sp modelId="{03D3814C-14BA-41C8-B628-A6500AB26D13}">
      <dsp:nvSpPr>
        <dsp:cNvPr id="0" name=""/>
        <dsp:cNvSpPr/>
      </dsp:nvSpPr>
      <dsp:spPr>
        <a:xfrm>
          <a:off x="4733523" y="1713269"/>
          <a:ext cx="1005823" cy="540765"/>
        </a:xfrm>
        <a:prstGeom prst="rect">
          <a:avLst/>
        </a:prstGeom>
        <a:noFill/>
        <a:ln>
          <a:noFill/>
        </a:ln>
        <a:effectLst/>
      </dsp:spPr>
      <dsp:style>
        <a:lnRef idx="0">
          <a:scrgbClr r="0" g="0" b="0"/>
        </a:lnRef>
        <a:fillRef idx="0">
          <a:scrgbClr r="0" g="0" b="0"/>
        </a:fillRef>
        <a:effectRef idx="0">
          <a:scrgbClr r="0" g="0" b="0"/>
        </a:effectRef>
        <a:fontRef idx="minor"/>
      </dsp:style>
    </dsp:sp>
    <dsp:sp modelId="{394B2C08-6F90-4044-A690-2869D6FD7154}">
      <dsp:nvSpPr>
        <dsp:cNvPr id="0" name=""/>
        <dsp:cNvSpPr/>
      </dsp:nvSpPr>
      <dsp:spPr>
        <a:xfrm rot="5400000">
          <a:off x="3020199" y="1591597"/>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00972" y="1673463"/>
        <a:ext cx="539729" cy="620377"/>
      </dsp:txXfrm>
    </dsp:sp>
    <dsp:sp modelId="{128DD5E0-9BA2-452F-922B-629C34531A4C}">
      <dsp:nvSpPr>
        <dsp:cNvPr id="0" name=""/>
        <dsp:cNvSpPr/>
      </dsp:nvSpPr>
      <dsp:spPr>
        <a:xfrm rot="5400000">
          <a:off x="3441996" y="2356600"/>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IBM visual recognition</a:t>
          </a:r>
        </a:p>
      </dsp:txBody>
      <dsp:txXfrm rot="-5400000">
        <a:off x="3622769" y="2438466"/>
        <a:ext cx="539729" cy="620377"/>
      </dsp:txXfrm>
    </dsp:sp>
    <dsp:sp modelId="{940DDF31-2761-4981-B9F2-531B81E5CC72}">
      <dsp:nvSpPr>
        <dsp:cNvPr id="0" name=""/>
        <dsp:cNvSpPr/>
      </dsp:nvSpPr>
      <dsp:spPr>
        <a:xfrm>
          <a:off x="2494756" y="2478272"/>
          <a:ext cx="973377" cy="540765"/>
        </a:xfrm>
        <a:prstGeom prst="rect">
          <a:avLst/>
        </a:prstGeom>
        <a:noFill/>
        <a:ln>
          <a:noFill/>
        </a:ln>
        <a:effectLst/>
      </dsp:spPr>
      <dsp:style>
        <a:lnRef idx="0">
          <a:scrgbClr r="0" g="0" b="0"/>
        </a:lnRef>
        <a:fillRef idx="0">
          <a:scrgbClr r="0" g="0" b="0"/>
        </a:fillRef>
        <a:effectRef idx="0">
          <a:scrgbClr r="0" g="0" b="0"/>
        </a:effectRef>
        <a:fontRef idx="minor"/>
      </dsp:style>
    </dsp:sp>
    <dsp:sp modelId="{1CF7F03A-3619-4BE3-9373-66F77B60A6AC}">
      <dsp:nvSpPr>
        <dsp:cNvPr id="0" name=""/>
        <dsp:cNvSpPr/>
      </dsp:nvSpPr>
      <dsp:spPr>
        <a:xfrm rot="5400000">
          <a:off x="4288834" y="2356600"/>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469607" y="2438466"/>
        <a:ext cx="539729" cy="620377"/>
      </dsp:txXfrm>
    </dsp:sp>
    <dsp:sp modelId="{C8D6DA37-9B4E-F444-8845-0B19FFC1D088}">
      <dsp:nvSpPr>
        <dsp:cNvPr id="0" name=""/>
        <dsp:cNvSpPr/>
      </dsp:nvSpPr>
      <dsp:spPr>
        <a:xfrm rot="5400000">
          <a:off x="3867037" y="3121602"/>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Nvidia CUDA</a:t>
          </a:r>
        </a:p>
      </dsp:txBody>
      <dsp:txXfrm rot="-5400000">
        <a:off x="4047810" y="3203468"/>
        <a:ext cx="539729" cy="620377"/>
      </dsp:txXfrm>
    </dsp:sp>
    <dsp:sp modelId="{046EDF12-C57C-0143-9B46-5B721A02E2FC}">
      <dsp:nvSpPr>
        <dsp:cNvPr id="0" name=""/>
        <dsp:cNvSpPr/>
      </dsp:nvSpPr>
      <dsp:spPr>
        <a:xfrm>
          <a:off x="4733523" y="3243274"/>
          <a:ext cx="1005823" cy="540765"/>
        </a:xfrm>
        <a:prstGeom prst="rect">
          <a:avLst/>
        </a:prstGeom>
        <a:noFill/>
        <a:ln>
          <a:noFill/>
        </a:ln>
        <a:effectLst/>
      </dsp:spPr>
      <dsp:style>
        <a:lnRef idx="0">
          <a:scrgbClr r="0" g="0" b="0"/>
        </a:lnRef>
        <a:fillRef idx="0">
          <a:scrgbClr r="0" g="0" b="0"/>
        </a:fillRef>
        <a:effectRef idx="0">
          <a:scrgbClr r="0" g="0" b="0"/>
        </a:effectRef>
        <a:fontRef idx="minor"/>
      </dsp:style>
    </dsp:sp>
    <dsp:sp modelId="{55585230-BA2D-114B-BE9D-BD33FCAC306F}">
      <dsp:nvSpPr>
        <dsp:cNvPr id="0" name=""/>
        <dsp:cNvSpPr/>
      </dsp:nvSpPr>
      <dsp:spPr>
        <a:xfrm rot="5400000">
          <a:off x="3020199" y="3121602"/>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3200972" y="3203468"/>
        <a:ext cx="539729" cy="620377"/>
      </dsp:txXfrm>
    </dsp:sp>
    <dsp:sp modelId="{A527F4AE-13E8-4456-A992-C61795D8A100}">
      <dsp:nvSpPr>
        <dsp:cNvPr id="0" name=""/>
        <dsp:cNvSpPr/>
      </dsp:nvSpPr>
      <dsp:spPr>
        <a:xfrm rot="5400000">
          <a:off x="3441996" y="3886604"/>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t>KERAS</a:t>
          </a:r>
          <a:endParaRPr lang="en-US" sz="700" kern="1200" dirty="0"/>
        </a:p>
      </dsp:txBody>
      <dsp:txXfrm rot="-5400000">
        <a:off x="3622769" y="3968470"/>
        <a:ext cx="539729" cy="620377"/>
      </dsp:txXfrm>
    </dsp:sp>
    <dsp:sp modelId="{537E635E-1E4F-4031-8C14-606ACFC32E7A}">
      <dsp:nvSpPr>
        <dsp:cNvPr id="0" name=""/>
        <dsp:cNvSpPr/>
      </dsp:nvSpPr>
      <dsp:spPr>
        <a:xfrm>
          <a:off x="2494756" y="4008276"/>
          <a:ext cx="973377" cy="540765"/>
        </a:xfrm>
        <a:prstGeom prst="rect">
          <a:avLst/>
        </a:prstGeom>
        <a:noFill/>
        <a:ln>
          <a:noFill/>
        </a:ln>
        <a:effectLst/>
      </dsp:spPr>
      <dsp:style>
        <a:lnRef idx="0">
          <a:scrgbClr r="0" g="0" b="0"/>
        </a:lnRef>
        <a:fillRef idx="0">
          <a:scrgbClr r="0" g="0" b="0"/>
        </a:fillRef>
        <a:effectRef idx="0">
          <a:scrgbClr r="0" g="0" b="0"/>
        </a:effectRef>
        <a:fontRef idx="minor"/>
      </dsp:style>
    </dsp:sp>
    <dsp:sp modelId="{C59BD3C5-10FA-4A55-BAAC-349EC534C46C}">
      <dsp:nvSpPr>
        <dsp:cNvPr id="0" name=""/>
        <dsp:cNvSpPr/>
      </dsp:nvSpPr>
      <dsp:spPr>
        <a:xfrm rot="5400000">
          <a:off x="4288834" y="3886604"/>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469607" y="3968470"/>
        <a:ext cx="539729" cy="620377"/>
      </dsp:txXfrm>
    </dsp:sp>
    <dsp:sp modelId="{B8B5E4CE-C0FB-4FAE-A903-745FF78DC0AC}">
      <dsp:nvSpPr>
        <dsp:cNvPr id="0" name=""/>
        <dsp:cNvSpPr/>
      </dsp:nvSpPr>
      <dsp:spPr>
        <a:xfrm rot="5400000">
          <a:off x="3867037" y="4614130"/>
          <a:ext cx="901275" cy="859062"/>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t>TENSORFLOW</a:t>
          </a:r>
          <a:endParaRPr lang="en-US" sz="700" kern="1200" dirty="0"/>
        </a:p>
      </dsp:txBody>
      <dsp:txXfrm rot="-5400000">
        <a:off x="4027967" y="4739719"/>
        <a:ext cx="579414" cy="607885"/>
      </dsp:txXfrm>
    </dsp:sp>
    <dsp:sp modelId="{A2AD1969-C44B-406E-BE6A-919146C362BE}">
      <dsp:nvSpPr>
        <dsp:cNvPr id="0" name=""/>
        <dsp:cNvSpPr/>
      </dsp:nvSpPr>
      <dsp:spPr>
        <a:xfrm>
          <a:off x="4733523" y="4773279"/>
          <a:ext cx="1005823" cy="540765"/>
        </a:xfrm>
        <a:prstGeom prst="rect">
          <a:avLst/>
        </a:prstGeom>
        <a:noFill/>
        <a:ln>
          <a:noFill/>
        </a:ln>
        <a:effectLst/>
      </dsp:spPr>
      <dsp:style>
        <a:lnRef idx="0">
          <a:scrgbClr r="0" g="0" b="0"/>
        </a:lnRef>
        <a:fillRef idx="0">
          <a:scrgbClr r="0" g="0" b="0"/>
        </a:fillRef>
        <a:effectRef idx="0">
          <a:scrgbClr r="0" g="0" b="0"/>
        </a:effectRef>
        <a:fontRef idx="minor"/>
      </dsp:style>
    </dsp:sp>
    <dsp:sp modelId="{05E91036-A60F-4F4B-8B6C-1058BBDFC990}">
      <dsp:nvSpPr>
        <dsp:cNvPr id="0" name=""/>
        <dsp:cNvSpPr/>
      </dsp:nvSpPr>
      <dsp:spPr>
        <a:xfrm rot="5400000">
          <a:off x="3020199" y="4651607"/>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00972" y="4733473"/>
        <a:ext cx="539729" cy="620377"/>
      </dsp:txXfrm>
    </dsp:sp>
    <dsp:sp modelId="{3FDB2911-B7EC-4C3E-B0A1-DF232579BF00}">
      <dsp:nvSpPr>
        <dsp:cNvPr id="0" name=""/>
        <dsp:cNvSpPr/>
      </dsp:nvSpPr>
      <dsp:spPr>
        <a:xfrm rot="5400000">
          <a:off x="3441996" y="5416609"/>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MySQL</a:t>
          </a:r>
        </a:p>
      </dsp:txBody>
      <dsp:txXfrm rot="-5400000">
        <a:off x="3622769" y="5498475"/>
        <a:ext cx="539729" cy="620377"/>
      </dsp:txXfrm>
    </dsp:sp>
    <dsp:sp modelId="{C256979C-5906-47F8-91C9-65F8E7297DB3}">
      <dsp:nvSpPr>
        <dsp:cNvPr id="0" name=""/>
        <dsp:cNvSpPr/>
      </dsp:nvSpPr>
      <dsp:spPr>
        <a:xfrm>
          <a:off x="2494756" y="5538281"/>
          <a:ext cx="973377" cy="540765"/>
        </a:xfrm>
        <a:prstGeom prst="rect">
          <a:avLst/>
        </a:prstGeom>
        <a:noFill/>
        <a:ln>
          <a:noFill/>
        </a:ln>
        <a:effectLst/>
      </dsp:spPr>
      <dsp:style>
        <a:lnRef idx="0">
          <a:scrgbClr r="0" g="0" b="0"/>
        </a:lnRef>
        <a:fillRef idx="0">
          <a:scrgbClr r="0" g="0" b="0"/>
        </a:fillRef>
        <a:effectRef idx="0">
          <a:scrgbClr r="0" g="0" b="0"/>
        </a:effectRef>
        <a:fontRef idx="minor"/>
      </dsp:style>
    </dsp:sp>
    <dsp:sp modelId="{242C0594-5B39-4D65-9A24-CD6944D101BF}">
      <dsp:nvSpPr>
        <dsp:cNvPr id="0" name=""/>
        <dsp:cNvSpPr/>
      </dsp:nvSpPr>
      <dsp:spPr>
        <a:xfrm rot="5400000">
          <a:off x="4288834" y="5416609"/>
          <a:ext cx="901275" cy="784109"/>
        </a:xfrm>
        <a:prstGeom prst="hexagon">
          <a:avLst>
            <a:gd name="adj" fmla="val 25000"/>
            <a:gd name="vf" fmla="val 11547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469607" y="5498475"/>
        <a:ext cx="539729" cy="62037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F44A8-1CB3-4B4F-9361-7E1089D04F22}" type="datetimeFigureOut">
              <a:rPr lang="en-IN" smtClean="0"/>
              <a:t>13/06/20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B190F-EAC7-4897-9496-004441EEE5A9}" type="slidenum">
              <a:rPr lang="en-IN" smtClean="0"/>
              <a:t>‹#›</a:t>
            </a:fld>
            <a:endParaRPr lang="en-IN"/>
          </a:p>
        </p:txBody>
      </p:sp>
    </p:spTree>
    <p:extLst>
      <p:ext uri="{BB962C8B-B14F-4D97-AF65-F5344CB8AC3E}">
        <p14:creationId xmlns:p14="http://schemas.microsoft.com/office/powerpoint/2010/main" val="98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AF7A-499D-4E78-B543-AA5181AD7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D3CC58-8586-4CA6-B7C6-F146B6799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C79D18-CFCF-415E-9F79-D30B8CF35A77}"/>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5" name="Footer Placeholder 4">
            <a:extLst>
              <a:ext uri="{FF2B5EF4-FFF2-40B4-BE49-F238E27FC236}">
                <a16:creationId xmlns:a16="http://schemas.microsoft.com/office/drawing/2014/main" id="{21AF6DCC-B6BE-4CE2-940B-556972050A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DA524-30E0-4317-ACBA-EE4EA353C83C}"/>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46878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0228-B81A-4FF7-9D9C-4E573C60EE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077D8-F1D5-4900-B425-E9F1A17631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D83CC-30DF-4A2C-955F-74BA22C848D0}"/>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5" name="Footer Placeholder 4">
            <a:extLst>
              <a:ext uri="{FF2B5EF4-FFF2-40B4-BE49-F238E27FC236}">
                <a16:creationId xmlns:a16="http://schemas.microsoft.com/office/drawing/2014/main" id="{21CC82E2-9AF2-4638-B02F-6BB8AD25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2029B-DC56-4B18-9335-D121A486F2C5}"/>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360754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90A9E-4495-4DE9-B65C-2540637EC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7E859-2163-4275-AB9C-1509EAC906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E69AE-D566-4EBF-AF97-32BC0D091D9B}"/>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5" name="Footer Placeholder 4">
            <a:extLst>
              <a:ext uri="{FF2B5EF4-FFF2-40B4-BE49-F238E27FC236}">
                <a16:creationId xmlns:a16="http://schemas.microsoft.com/office/drawing/2014/main" id="{813B4114-4EB2-4E1C-ABD1-97244A21A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5922B-8924-4A04-B2F6-2645DBBCA938}"/>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44746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0E04-AE86-4676-89AA-8FA4AFB93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D00283-8E24-4C4B-9903-5FA0442C9D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5CD68-DCCC-4370-9B7C-1F0697AEA001}"/>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5" name="Footer Placeholder 4">
            <a:extLst>
              <a:ext uri="{FF2B5EF4-FFF2-40B4-BE49-F238E27FC236}">
                <a16:creationId xmlns:a16="http://schemas.microsoft.com/office/drawing/2014/main" id="{489110B7-D3CE-4054-934E-B399A13E2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4BF5A-EEB7-40AA-AB98-B95E0F38C4DE}"/>
              </a:ext>
            </a:extLst>
          </p:cNvPr>
          <p:cNvSpPr>
            <a:spLocks noGrp="1"/>
          </p:cNvSpPr>
          <p:nvPr>
            <p:ph type="sldNum" sz="quarter" idx="12"/>
          </p:nvPr>
        </p:nvSpPr>
        <p:spPr/>
        <p:txBody>
          <a:bodyPr/>
          <a:lstStyle/>
          <a:p>
            <a:fld id="{0131980A-B825-44E7-8054-141F13041B4D}" type="slidenum">
              <a:rPr lang="en-IN" smtClean="0"/>
              <a:t>‹#›</a:t>
            </a:fld>
            <a:endParaRPr lang="en-IN"/>
          </a:p>
        </p:txBody>
      </p:sp>
      <p:pic>
        <p:nvPicPr>
          <p:cNvPr id="8" name="Picture 7">
            <a:extLst>
              <a:ext uri="{FF2B5EF4-FFF2-40B4-BE49-F238E27FC236}">
                <a16:creationId xmlns:a16="http://schemas.microsoft.com/office/drawing/2014/main" id="{22631196-6601-4750-926C-6A82B67D44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70464" y="102997"/>
            <a:ext cx="1566672" cy="524256"/>
          </a:xfrm>
          <a:prstGeom prst="rect">
            <a:avLst/>
          </a:prstGeom>
        </p:spPr>
      </p:pic>
      <p:pic>
        <p:nvPicPr>
          <p:cNvPr id="10" name="Picture 9">
            <a:extLst>
              <a:ext uri="{FF2B5EF4-FFF2-40B4-BE49-F238E27FC236}">
                <a16:creationId xmlns:a16="http://schemas.microsoft.com/office/drawing/2014/main" id="{ECD480B8-A86F-4B6A-9AB6-9976B2FB86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356350"/>
            <a:ext cx="1463876" cy="492696"/>
          </a:xfrm>
          <a:prstGeom prst="rect">
            <a:avLst/>
          </a:prstGeom>
        </p:spPr>
      </p:pic>
    </p:spTree>
    <p:extLst>
      <p:ext uri="{BB962C8B-B14F-4D97-AF65-F5344CB8AC3E}">
        <p14:creationId xmlns:p14="http://schemas.microsoft.com/office/powerpoint/2010/main" val="160002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0DFF-CBF3-48B9-B634-183D0FD837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3EA747-44C9-4B16-AA7F-D6A2DD933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72D937-5EF1-4B86-BE48-B0009F1271BF}"/>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5" name="Footer Placeholder 4">
            <a:extLst>
              <a:ext uri="{FF2B5EF4-FFF2-40B4-BE49-F238E27FC236}">
                <a16:creationId xmlns:a16="http://schemas.microsoft.com/office/drawing/2014/main" id="{C9C13D56-A7F2-4772-8F0C-DD3A0E6EB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4D869-1B20-457C-B712-F34FF064A2FC}"/>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388476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D54B-A2EB-411D-B843-4B52101439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2EF2ED-6E3E-4F0A-8202-AC642197C1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1F1DD6-DE31-4356-82D1-121AEEC82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3BA65-1130-45EF-BD39-D535AF74A0E2}"/>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6" name="Footer Placeholder 5">
            <a:extLst>
              <a:ext uri="{FF2B5EF4-FFF2-40B4-BE49-F238E27FC236}">
                <a16:creationId xmlns:a16="http://schemas.microsoft.com/office/drawing/2014/main" id="{0619695C-633A-4D9F-B3BD-448369141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759FEB-258B-44A3-9875-A646D893CECC}"/>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9140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9CB4-6935-4FFC-A300-DE7E32B278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01AE1-FF80-4575-BDCA-7A4DE3448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AC87B8-0E15-4D71-8E92-E09A975EDD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2C501A-A87C-42CE-B804-47D5F48E0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2D022B-0528-4464-84A0-58DFFF233B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F0899-E90C-4FF1-BDE9-1F19154F363A}"/>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8" name="Footer Placeholder 7">
            <a:extLst>
              <a:ext uri="{FF2B5EF4-FFF2-40B4-BE49-F238E27FC236}">
                <a16:creationId xmlns:a16="http://schemas.microsoft.com/office/drawing/2014/main" id="{59590381-32ED-4803-AD77-82E1C6B552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F58ADB-166D-4EB3-9427-4C2A14CA959B}"/>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349929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F82A-AA4A-4378-9453-99A85B96D8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AF506-FA0F-41EF-917D-71C64D328580}"/>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4" name="Footer Placeholder 3">
            <a:extLst>
              <a:ext uri="{FF2B5EF4-FFF2-40B4-BE49-F238E27FC236}">
                <a16:creationId xmlns:a16="http://schemas.microsoft.com/office/drawing/2014/main" id="{CE1B70A4-41CE-4DE3-B874-E43B3FB598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BC2935-601A-4D47-833E-B88197F92084}"/>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60254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06A68-3A30-42BC-83B1-42CE624ED3B8}"/>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3" name="Footer Placeholder 2">
            <a:extLst>
              <a:ext uri="{FF2B5EF4-FFF2-40B4-BE49-F238E27FC236}">
                <a16:creationId xmlns:a16="http://schemas.microsoft.com/office/drawing/2014/main" id="{F0413A17-30D8-4355-8485-0940ECD052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FA60EC-6CE6-40BC-98C7-78D139E39575}"/>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86615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C51B-0116-4D15-B924-1AC92F4C5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F135F-DEA4-439D-B839-300E91330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6FE589-150A-4FBF-B8E7-12E4199F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FC4612-CEEF-4DB7-8C0B-1A11D8A51E39}"/>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6" name="Footer Placeholder 5">
            <a:extLst>
              <a:ext uri="{FF2B5EF4-FFF2-40B4-BE49-F238E27FC236}">
                <a16:creationId xmlns:a16="http://schemas.microsoft.com/office/drawing/2014/main" id="{B9B7AA44-B39C-44A4-A2A5-65E18EA963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867FC8-6B5D-41B2-8E89-8F8FC274A5A7}"/>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43377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73DC-4F0A-4D07-AB63-2986B0BC0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8AA7D1-191A-490A-8DFF-E456467FA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88F2BC-46C2-4936-B161-368E242DE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4190F6-8E99-455F-8873-ACD4741CE5B3}"/>
              </a:ext>
            </a:extLst>
          </p:cNvPr>
          <p:cNvSpPr>
            <a:spLocks noGrp="1"/>
          </p:cNvSpPr>
          <p:nvPr>
            <p:ph type="dt" sz="half" idx="10"/>
          </p:nvPr>
        </p:nvSpPr>
        <p:spPr/>
        <p:txBody>
          <a:bodyPr/>
          <a:lstStyle/>
          <a:p>
            <a:fld id="{E69E9750-9D26-4427-B862-9412DF7C1E60}" type="datetimeFigureOut">
              <a:rPr lang="en-IN" smtClean="0"/>
              <a:t>13/06/20</a:t>
            </a:fld>
            <a:endParaRPr lang="en-IN"/>
          </a:p>
        </p:txBody>
      </p:sp>
      <p:sp>
        <p:nvSpPr>
          <p:cNvPr id="6" name="Footer Placeholder 5">
            <a:extLst>
              <a:ext uri="{FF2B5EF4-FFF2-40B4-BE49-F238E27FC236}">
                <a16:creationId xmlns:a16="http://schemas.microsoft.com/office/drawing/2014/main" id="{CF89B307-BA20-4F3D-9C42-821EA2BA85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E9972-A95D-4AC5-A121-B7BA0AE8D859}"/>
              </a:ext>
            </a:extLst>
          </p:cNvPr>
          <p:cNvSpPr>
            <a:spLocks noGrp="1"/>
          </p:cNvSpPr>
          <p:nvPr>
            <p:ph type="sldNum" sz="quarter" idx="12"/>
          </p:nvPr>
        </p:nvSpPr>
        <p:spPr/>
        <p:txBody>
          <a:bodyPr/>
          <a:lstStyle/>
          <a:p>
            <a:fld id="{0131980A-B825-44E7-8054-141F13041B4D}" type="slidenum">
              <a:rPr lang="en-IN" smtClean="0"/>
              <a:t>‹#›</a:t>
            </a:fld>
            <a:endParaRPr lang="en-IN"/>
          </a:p>
        </p:txBody>
      </p:sp>
    </p:spTree>
    <p:extLst>
      <p:ext uri="{BB962C8B-B14F-4D97-AF65-F5344CB8AC3E}">
        <p14:creationId xmlns:p14="http://schemas.microsoft.com/office/powerpoint/2010/main" val="255050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17E99-C01D-47DA-8506-81B8DA600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9C1C5-7B87-4C76-881A-743E31916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E1C45-3DFB-49B2-BA86-E4CDDB9B9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E9750-9D26-4427-B862-9412DF7C1E60}" type="datetimeFigureOut">
              <a:rPr lang="en-IN" smtClean="0"/>
              <a:t>13/06/20</a:t>
            </a:fld>
            <a:endParaRPr lang="en-IN"/>
          </a:p>
        </p:txBody>
      </p:sp>
      <p:sp>
        <p:nvSpPr>
          <p:cNvPr id="5" name="Footer Placeholder 4">
            <a:extLst>
              <a:ext uri="{FF2B5EF4-FFF2-40B4-BE49-F238E27FC236}">
                <a16:creationId xmlns:a16="http://schemas.microsoft.com/office/drawing/2014/main" id="{9F825317-E112-43C4-BDFA-623EF2116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BEDFDE-AAB4-42A2-A8E1-DBB11559E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1980A-B825-44E7-8054-141F13041B4D}" type="slidenum">
              <a:rPr lang="en-IN" smtClean="0"/>
              <a:t>‹#›</a:t>
            </a:fld>
            <a:endParaRPr lang="en-IN"/>
          </a:p>
        </p:txBody>
      </p:sp>
    </p:spTree>
    <p:extLst>
      <p:ext uri="{BB962C8B-B14F-4D97-AF65-F5344CB8AC3E}">
        <p14:creationId xmlns:p14="http://schemas.microsoft.com/office/powerpoint/2010/main" val="7742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7.svg"/><Relationship Id="rId5" Type="http://schemas.openxmlformats.org/officeDocument/2006/relationships/image" Target="../media/image13.svg"/><Relationship Id="rId1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3.png"/><Relationship Id="rId7" Type="http://schemas.openxmlformats.org/officeDocument/2006/relationships/diagramLayout" Target="../diagrams/layout1.xml"/><Relationship Id="rId12"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26.png"/><Relationship Id="rId5" Type="http://schemas.openxmlformats.org/officeDocument/2006/relationships/image" Target="../media/image25.png"/><Relationship Id="rId10" Type="http://schemas.microsoft.com/office/2007/relationships/diagramDrawing" Target="../diagrams/drawing1.xml"/><Relationship Id="rId4" Type="http://schemas.openxmlformats.org/officeDocument/2006/relationships/image" Target="../media/image2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D9E568-0F90-4AF1-BB3F-AEC97F522351}"/>
              </a:ext>
            </a:extLst>
          </p:cNvPr>
          <p:cNvSpPr txBox="1">
            <a:spLocks/>
          </p:cNvSpPr>
          <p:nvPr/>
        </p:nvSpPr>
        <p:spPr>
          <a:xfrm>
            <a:off x="1524000" y="923581"/>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5D2A85"/>
                </a:solidFill>
                <a:latin typeface="Verdana" panose="020B0604030504040204" pitchFamily="34" charset="0"/>
                <a:ea typeface="Verdana" panose="020B0604030504040204" pitchFamily="34" charset="0"/>
                <a:cs typeface="Verdana" panose="020B0604030504040204" pitchFamily="34" charset="0"/>
              </a:rPr>
              <a:t>Team Predator</a:t>
            </a:r>
          </a:p>
        </p:txBody>
      </p:sp>
      <p:sp>
        <p:nvSpPr>
          <p:cNvPr id="5" name="Subtitle 2">
            <a:extLst>
              <a:ext uri="{FF2B5EF4-FFF2-40B4-BE49-F238E27FC236}">
                <a16:creationId xmlns:a16="http://schemas.microsoft.com/office/drawing/2014/main" id="{09729DCF-9ED3-4CAB-8F2C-88D03978CD9B}"/>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48BEA9"/>
                </a:solidFill>
                <a:latin typeface="Verdana" panose="020B0604030504040204" pitchFamily="34" charset="0"/>
                <a:ea typeface="Verdana" panose="020B0604030504040204" pitchFamily="34" charset="0"/>
                <a:cs typeface="Verdana" panose="020B0604030504040204" pitchFamily="34" charset="0"/>
              </a:rPr>
              <a:t>Sarthak Bansal     	| 2021 |	BITS Pilani</a:t>
            </a:r>
          </a:p>
          <a:p>
            <a:r>
              <a:rPr lang="en-IN" dirty="0">
                <a:solidFill>
                  <a:srgbClr val="48BEA9"/>
                </a:solidFill>
                <a:latin typeface="Verdana" panose="020B0604030504040204" pitchFamily="34" charset="0"/>
                <a:ea typeface="Verdana" panose="020B0604030504040204" pitchFamily="34" charset="0"/>
                <a:cs typeface="Verdana" panose="020B0604030504040204" pitchFamily="34" charset="0"/>
              </a:rPr>
              <a:t>Devesh Sharma    	| 2021 |	BITS Pilani</a:t>
            </a:r>
          </a:p>
          <a:p>
            <a:r>
              <a:rPr lang="en-IN" dirty="0" err="1">
                <a:solidFill>
                  <a:srgbClr val="48BEA9"/>
                </a:solidFill>
                <a:latin typeface="Verdana" panose="020B0604030504040204" pitchFamily="34" charset="0"/>
                <a:ea typeface="Verdana" panose="020B0604030504040204" pitchFamily="34" charset="0"/>
                <a:cs typeface="Verdana" panose="020B0604030504040204" pitchFamily="34" charset="0"/>
              </a:rPr>
              <a:t>Arkojit</a:t>
            </a:r>
            <a:r>
              <a:rPr lang="en-IN" dirty="0">
                <a:solidFill>
                  <a:srgbClr val="48BEA9"/>
                </a:solidFill>
                <a:latin typeface="Verdana" panose="020B0604030504040204" pitchFamily="34" charset="0"/>
                <a:ea typeface="Verdana" panose="020B0604030504040204" pitchFamily="34" charset="0"/>
                <a:cs typeface="Verdana" panose="020B0604030504040204" pitchFamily="34" charset="0"/>
              </a:rPr>
              <a:t> Chatterjee 	| 2021 |	BITS Pilani</a:t>
            </a:r>
          </a:p>
          <a:p>
            <a:endParaRPr lang="en-IN" dirty="0">
              <a:solidFill>
                <a:srgbClr val="48BEA9"/>
              </a:solidFill>
            </a:endParaRPr>
          </a:p>
        </p:txBody>
      </p:sp>
    </p:spTree>
    <p:extLst>
      <p:ext uri="{BB962C8B-B14F-4D97-AF65-F5344CB8AC3E}">
        <p14:creationId xmlns:p14="http://schemas.microsoft.com/office/powerpoint/2010/main" val="415385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8891-FCB8-4F1E-A106-35D8CF9BA377}"/>
              </a:ext>
            </a:extLst>
          </p:cNvPr>
          <p:cNvSpPr>
            <a:spLocks noGrp="1"/>
          </p:cNvSpPr>
          <p:nvPr>
            <p:ph type="title"/>
          </p:nvPr>
        </p:nvSpPr>
        <p:spPr>
          <a:xfrm>
            <a:off x="838200" y="139323"/>
            <a:ext cx="10515600" cy="821867"/>
          </a:xfrm>
        </p:spPr>
        <p:txBody>
          <a:bodyPr/>
          <a:lstStyle/>
          <a:p>
            <a:r>
              <a:rPr lang="en-IN" b="1" dirty="0">
                <a:solidFill>
                  <a:srgbClr val="5D2A85"/>
                </a:solidFill>
                <a:latin typeface="Verdana" panose="020B0604030504040204" pitchFamily="34" charset="0"/>
                <a:ea typeface="Verdana" panose="020B0604030504040204" pitchFamily="34" charset="0"/>
                <a:cs typeface="Verdana" panose="020B0604030504040204" pitchFamily="34" charset="0"/>
              </a:rPr>
              <a:t>Team</a:t>
            </a:r>
            <a:endParaRPr lang="en-I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6245DFDD-3F89-46D0-AE54-5E12826044C2}"/>
              </a:ext>
            </a:extLst>
          </p:cNvPr>
          <p:cNvSpPr txBox="1"/>
          <p:nvPr/>
        </p:nvSpPr>
        <p:spPr>
          <a:xfrm>
            <a:off x="1169504" y="7663658"/>
            <a:ext cx="9289774" cy="369332"/>
          </a:xfrm>
          <a:prstGeom prst="rect">
            <a:avLst/>
          </a:prstGeom>
          <a:noFill/>
        </p:spPr>
        <p:txBody>
          <a:bodyPr wrap="square" rtlCol="0">
            <a:spAutoFit/>
          </a:bodyPr>
          <a:lstStyle/>
          <a:p>
            <a:r>
              <a:rPr lang="en-IN" dirty="0">
                <a:solidFill>
                  <a:srgbClr val="5D2A85"/>
                </a:solidFill>
              </a:rPr>
              <a:t>* Please answer for your entire team</a:t>
            </a:r>
          </a:p>
        </p:txBody>
      </p:sp>
      <p:pic>
        <p:nvPicPr>
          <p:cNvPr id="5" name="Picture 4">
            <a:extLst>
              <a:ext uri="{FF2B5EF4-FFF2-40B4-BE49-F238E27FC236}">
                <a16:creationId xmlns:a16="http://schemas.microsoft.com/office/drawing/2014/main" id="{66D05EF1-F1A4-8F4A-B800-3A00A1CAD5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165" t="13457" r="18063" b="40678"/>
          <a:stretch/>
        </p:blipFill>
        <p:spPr>
          <a:xfrm>
            <a:off x="1808681" y="1302961"/>
            <a:ext cx="1224000" cy="1224000"/>
          </a:xfrm>
          <a:prstGeom prst="ellipse">
            <a:avLst/>
          </a:prstGeom>
        </p:spPr>
      </p:pic>
      <p:pic>
        <p:nvPicPr>
          <p:cNvPr id="6" name="Picture 5">
            <a:extLst>
              <a:ext uri="{FF2B5EF4-FFF2-40B4-BE49-F238E27FC236}">
                <a16:creationId xmlns:a16="http://schemas.microsoft.com/office/drawing/2014/main" id="{6D0D12A7-F29C-5A49-A054-E942B69B3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681" y="740717"/>
            <a:ext cx="2424638" cy="2141991"/>
          </a:xfrm>
          <a:prstGeom prst="rect">
            <a:avLst/>
          </a:prstGeom>
        </p:spPr>
      </p:pic>
      <p:pic>
        <p:nvPicPr>
          <p:cNvPr id="7" name="Picture 6" descr="A person wearing glasses and smiling at the camera&#10;&#10;Description automatically generated">
            <a:extLst>
              <a:ext uri="{FF2B5EF4-FFF2-40B4-BE49-F238E27FC236}">
                <a16:creationId xmlns:a16="http://schemas.microsoft.com/office/drawing/2014/main" id="{6CD8D7E8-4C1D-8D42-9F4C-7D18DDD92E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9202" y="1182008"/>
            <a:ext cx="1134957" cy="1218003"/>
          </a:xfrm>
          <a:prstGeom prst="rect">
            <a:avLst/>
          </a:prstGeom>
        </p:spPr>
      </p:pic>
      <p:sp>
        <p:nvSpPr>
          <p:cNvPr id="8" name="TextBox 7">
            <a:extLst>
              <a:ext uri="{FF2B5EF4-FFF2-40B4-BE49-F238E27FC236}">
                <a16:creationId xmlns:a16="http://schemas.microsoft.com/office/drawing/2014/main" id="{D49F6AD5-94BE-0845-9330-9DD5D643ED90}"/>
              </a:ext>
            </a:extLst>
          </p:cNvPr>
          <p:cNvSpPr txBox="1"/>
          <p:nvPr/>
        </p:nvSpPr>
        <p:spPr>
          <a:xfrm>
            <a:off x="1250681" y="2775411"/>
            <a:ext cx="2340000" cy="369332"/>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cs typeface="Verdana" panose="020B0604030504040204" pitchFamily="34" charset="0"/>
              </a:rPr>
              <a:t>Sarthak Bansal</a:t>
            </a:r>
          </a:p>
        </p:txBody>
      </p:sp>
      <p:sp>
        <p:nvSpPr>
          <p:cNvPr id="9" name="TextBox 8">
            <a:extLst>
              <a:ext uri="{FF2B5EF4-FFF2-40B4-BE49-F238E27FC236}">
                <a16:creationId xmlns:a16="http://schemas.microsoft.com/office/drawing/2014/main" id="{A9626EC2-9CC9-6E44-AA66-2192E96C1B58}"/>
              </a:ext>
            </a:extLst>
          </p:cNvPr>
          <p:cNvSpPr txBox="1"/>
          <p:nvPr/>
        </p:nvSpPr>
        <p:spPr>
          <a:xfrm>
            <a:off x="4883681" y="2775411"/>
            <a:ext cx="2340000" cy="369332"/>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cs typeface="Verdana" panose="020B0604030504040204" pitchFamily="34" charset="0"/>
              </a:rPr>
              <a:t>Devesh Sharma</a:t>
            </a:r>
          </a:p>
        </p:txBody>
      </p:sp>
      <p:sp>
        <p:nvSpPr>
          <p:cNvPr id="10" name="TextBox 9">
            <a:extLst>
              <a:ext uri="{FF2B5EF4-FFF2-40B4-BE49-F238E27FC236}">
                <a16:creationId xmlns:a16="http://schemas.microsoft.com/office/drawing/2014/main" id="{5F2067F9-E5D4-834C-ADCC-4DA6F0F1A098}"/>
              </a:ext>
            </a:extLst>
          </p:cNvPr>
          <p:cNvSpPr txBox="1"/>
          <p:nvPr/>
        </p:nvSpPr>
        <p:spPr>
          <a:xfrm>
            <a:off x="8516681" y="2775411"/>
            <a:ext cx="2340000" cy="369332"/>
          </a:xfrm>
          <a:prstGeom prst="rect">
            <a:avLst/>
          </a:prstGeom>
          <a:noFill/>
        </p:spPr>
        <p:txBody>
          <a:bodyPr wrap="square" rtlCol="0">
            <a:spAutoFit/>
          </a:bodyPr>
          <a:lstStyle/>
          <a:p>
            <a:pPr algn="ctr"/>
            <a:r>
              <a:rPr lang="en-US" dirty="0" err="1">
                <a:latin typeface="Verdana" panose="020B0604030504040204" pitchFamily="34" charset="0"/>
                <a:ea typeface="Verdana" panose="020B0604030504040204" pitchFamily="34" charset="0"/>
                <a:cs typeface="Verdana" panose="020B0604030504040204" pitchFamily="34" charset="0"/>
              </a:rPr>
              <a:t>Arkojit</a:t>
            </a:r>
            <a:r>
              <a:rPr lang="en-US" dirty="0">
                <a:latin typeface="Verdana" panose="020B0604030504040204" pitchFamily="34" charset="0"/>
                <a:ea typeface="Verdana" panose="020B0604030504040204" pitchFamily="34" charset="0"/>
                <a:cs typeface="Verdana" panose="020B0604030504040204" pitchFamily="34" charset="0"/>
              </a:rPr>
              <a:t> Chatterjee</a:t>
            </a:r>
          </a:p>
        </p:txBody>
      </p:sp>
      <p:sp>
        <p:nvSpPr>
          <p:cNvPr id="11" name="TextBox 10">
            <a:extLst>
              <a:ext uri="{FF2B5EF4-FFF2-40B4-BE49-F238E27FC236}">
                <a16:creationId xmlns:a16="http://schemas.microsoft.com/office/drawing/2014/main" id="{E7824718-B5B9-4D4B-9BF5-700E52DB2176}"/>
              </a:ext>
            </a:extLst>
          </p:cNvPr>
          <p:cNvSpPr txBox="1"/>
          <p:nvPr/>
        </p:nvSpPr>
        <p:spPr>
          <a:xfrm>
            <a:off x="4872000" y="3297143"/>
            <a:ext cx="2448000" cy="2062103"/>
          </a:xfrm>
          <a:prstGeom prst="rect">
            <a:avLst/>
          </a:prstGeom>
          <a:noFill/>
        </p:spPr>
        <p:txBody>
          <a:bodyPr wrap="square" lIns="90000" rtlCol="0">
            <a:spAutoFit/>
          </a:bodyPr>
          <a:lstStyle/>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Top 1% and Finalist in Deloitte </a:t>
            </a:r>
            <a:r>
              <a:rPr lang="en-US" sz="1200"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Technoutsav</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Challenge.</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Developed AI managed Traffic Light System</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a:t>
            </a:r>
            <a:r>
              <a:rPr lang="en-US" sz="1200" baseline="300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st</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rank in round 1 of Crowd Strike</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And many more….</a:t>
            </a:r>
          </a:p>
          <a:p>
            <a:pPr>
              <a:spcBef>
                <a:spcPts val="600"/>
              </a:spcBef>
            </a:pPr>
            <a:endPar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9B5CC59C-8686-354D-BFA1-6A7F1B2DBE35}"/>
              </a:ext>
            </a:extLst>
          </p:cNvPr>
          <p:cNvSpPr txBox="1"/>
          <p:nvPr/>
        </p:nvSpPr>
        <p:spPr>
          <a:xfrm>
            <a:off x="1196681" y="3255230"/>
            <a:ext cx="2448000" cy="3323987"/>
          </a:xfrm>
          <a:prstGeom prst="rect">
            <a:avLst/>
          </a:prstGeom>
          <a:noFill/>
        </p:spPr>
        <p:txBody>
          <a:bodyPr wrap="square" lIns="90000" rtlCol="0">
            <a:spAutoFit/>
          </a:bodyPr>
          <a:lstStyle/>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4</a:t>
            </a:r>
            <a:r>
              <a:rPr lang="en-US" sz="1200" baseline="300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th</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rank in TVS EPIC IT challenge out of 2000 teams and received PPO.</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Top 10 in Mercedes Digital Challenge out of 1000 teams and invited to MBRDI Bangalore</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Top 1% and Finalist in Deloitte </a:t>
            </a:r>
            <a:r>
              <a:rPr lang="en-US" sz="1200"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Technoutsav</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Challenge.</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Top 3% in ZS Campus Beats</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43</a:t>
            </a:r>
            <a:r>
              <a:rPr lang="en-US" sz="1200" baseline="300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rd</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Out of 1000 in Hack the Crisis Hackathon </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and many more…. </a:t>
            </a:r>
          </a:p>
          <a:p>
            <a:pPr>
              <a:spcBef>
                <a:spcPts val="600"/>
              </a:spcBef>
            </a:pPr>
            <a:endPar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a:extLst>
              <a:ext uri="{FF2B5EF4-FFF2-40B4-BE49-F238E27FC236}">
                <a16:creationId xmlns:a16="http://schemas.microsoft.com/office/drawing/2014/main" id="{4754842F-34E9-6149-B1E2-3A93245091E5}"/>
              </a:ext>
            </a:extLst>
          </p:cNvPr>
          <p:cNvSpPr txBox="1"/>
          <p:nvPr/>
        </p:nvSpPr>
        <p:spPr>
          <a:xfrm>
            <a:off x="8462680" y="3296753"/>
            <a:ext cx="2448000" cy="2169825"/>
          </a:xfrm>
          <a:prstGeom prst="rect">
            <a:avLst/>
          </a:prstGeom>
          <a:noFill/>
        </p:spPr>
        <p:txBody>
          <a:bodyPr wrap="square" lIns="90000" rtlCol="0">
            <a:spAutoFit/>
          </a:bodyPr>
          <a:lstStyle/>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4</a:t>
            </a:r>
            <a:r>
              <a:rPr lang="en-US" sz="1200" baseline="300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th</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rank in TVS EPIC IT challenge out of 2000 teams and received PPO.</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Top 10 in Mercedes Digital Challenge out of 1000 teams and invited to MBRDI Bangalore</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43</a:t>
            </a:r>
            <a:r>
              <a:rPr lang="en-US" sz="1200" baseline="300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rd</a:t>
            </a: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Out of 1000 in Hack the Crisis Hackathon</a:t>
            </a:r>
          </a:p>
          <a:p>
            <a:pPr>
              <a:spcBef>
                <a:spcPts val="600"/>
              </a:spcBef>
            </a:pPr>
            <a:r>
              <a:rPr lang="en-US" sz="12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And many more….</a:t>
            </a:r>
          </a:p>
        </p:txBody>
      </p:sp>
    </p:spTree>
    <p:extLst>
      <p:ext uri="{BB962C8B-B14F-4D97-AF65-F5344CB8AC3E}">
        <p14:creationId xmlns:p14="http://schemas.microsoft.com/office/powerpoint/2010/main" val="202887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3D17-3C42-4BE3-8467-646B8EFAFF01}"/>
              </a:ext>
            </a:extLst>
          </p:cNvPr>
          <p:cNvSpPr>
            <a:spLocks noGrp="1"/>
          </p:cNvSpPr>
          <p:nvPr>
            <p:ph type="title"/>
          </p:nvPr>
        </p:nvSpPr>
        <p:spPr>
          <a:xfrm>
            <a:off x="838200" y="242276"/>
            <a:ext cx="10515600" cy="877521"/>
          </a:xfrm>
        </p:spPr>
        <p:txBody>
          <a:bodyPr/>
          <a:lstStyle/>
          <a:p>
            <a:r>
              <a:rPr lang="en-IN" b="1" dirty="0">
                <a:solidFill>
                  <a:srgbClr val="5D2A85"/>
                </a:solidFill>
                <a:latin typeface="Verdana" panose="020B0604030504040204" pitchFamily="34" charset="0"/>
                <a:ea typeface="Verdana" panose="020B0604030504040204" pitchFamily="34" charset="0"/>
                <a:cs typeface="Verdana" panose="020B0604030504040204" pitchFamily="34" charset="0"/>
              </a:rPr>
              <a:t>Calorie Monitoring System</a:t>
            </a:r>
          </a:p>
        </p:txBody>
      </p:sp>
      <p:pic>
        <p:nvPicPr>
          <p:cNvPr id="5" name="Graphic 4" descr="Smart Phone">
            <a:extLst>
              <a:ext uri="{FF2B5EF4-FFF2-40B4-BE49-F238E27FC236}">
                <a16:creationId xmlns:a16="http://schemas.microsoft.com/office/drawing/2014/main" id="{607A624D-5758-3A49-9C71-1CF3E68707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24193" y="1825625"/>
            <a:ext cx="1259711" cy="1259711"/>
          </a:xfrm>
          <a:prstGeom prst="rect">
            <a:avLst/>
          </a:prstGeom>
        </p:spPr>
      </p:pic>
      <p:pic>
        <p:nvPicPr>
          <p:cNvPr id="7" name="Graphic 6" descr="Heart with pulse">
            <a:extLst>
              <a:ext uri="{FF2B5EF4-FFF2-40B4-BE49-F238E27FC236}">
                <a16:creationId xmlns:a16="http://schemas.microsoft.com/office/drawing/2014/main" id="{F9203FBF-21C0-B348-8E62-D0C7791D57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08097" y="1825625"/>
            <a:ext cx="1259711" cy="1259711"/>
          </a:xfrm>
          <a:prstGeom prst="rect">
            <a:avLst/>
          </a:prstGeom>
        </p:spPr>
      </p:pic>
      <p:sp>
        <p:nvSpPr>
          <p:cNvPr id="8" name="TextBox 7">
            <a:extLst>
              <a:ext uri="{FF2B5EF4-FFF2-40B4-BE49-F238E27FC236}">
                <a16:creationId xmlns:a16="http://schemas.microsoft.com/office/drawing/2014/main" id="{1384F40D-A038-7345-B068-F517638435DF}"/>
              </a:ext>
            </a:extLst>
          </p:cNvPr>
          <p:cNvSpPr txBox="1"/>
          <p:nvPr/>
        </p:nvSpPr>
        <p:spPr>
          <a:xfrm>
            <a:off x="2655630" y="3085336"/>
            <a:ext cx="2396836" cy="400110"/>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Web-app</a:t>
            </a:r>
          </a:p>
        </p:txBody>
      </p:sp>
      <p:sp>
        <p:nvSpPr>
          <p:cNvPr id="9" name="TextBox 8">
            <a:extLst>
              <a:ext uri="{FF2B5EF4-FFF2-40B4-BE49-F238E27FC236}">
                <a16:creationId xmlns:a16="http://schemas.microsoft.com/office/drawing/2014/main" id="{C073F4EF-68B4-074B-AE2C-E21E6C6D1CF4}"/>
              </a:ext>
            </a:extLst>
          </p:cNvPr>
          <p:cNvSpPr txBox="1"/>
          <p:nvPr/>
        </p:nvSpPr>
        <p:spPr>
          <a:xfrm>
            <a:off x="2343902" y="3485446"/>
            <a:ext cx="3020292" cy="1569660"/>
          </a:xfrm>
          <a:prstGeom prst="rect">
            <a:avLst/>
          </a:prstGeom>
          <a:noFill/>
        </p:spPr>
        <p:txBody>
          <a:bodyPr wrap="square" rtlCol="0">
            <a:spAutoFit/>
          </a:bodyPr>
          <a:lstStyle/>
          <a:p>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We are going to make an all in one web app for calorie management and Provide personalized curated exercise and diet plan.</a:t>
            </a:r>
          </a:p>
        </p:txBody>
      </p:sp>
      <p:sp>
        <p:nvSpPr>
          <p:cNvPr id="10" name="TextBox 9">
            <a:extLst>
              <a:ext uri="{FF2B5EF4-FFF2-40B4-BE49-F238E27FC236}">
                <a16:creationId xmlns:a16="http://schemas.microsoft.com/office/drawing/2014/main" id="{04AE104F-71C9-F74E-A617-2BD479908B70}"/>
              </a:ext>
            </a:extLst>
          </p:cNvPr>
          <p:cNvSpPr txBox="1"/>
          <p:nvPr/>
        </p:nvSpPr>
        <p:spPr>
          <a:xfrm>
            <a:off x="6827806" y="3429000"/>
            <a:ext cx="3020292" cy="2800767"/>
          </a:xfrm>
          <a:prstGeom prst="rect">
            <a:avLst/>
          </a:prstGeom>
          <a:noFill/>
        </p:spPr>
        <p:txBody>
          <a:bodyPr wrap="square" rtlCol="0">
            <a:spAutoFit/>
          </a:bodyPr>
          <a:lstStyle/>
          <a:p>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The user could choose to monitor his daily calorie intake based on his routine meals and workout schedule. The user could also set the desired goal of the amount of weight gain or loose in specified time and the web-app would automatically suggest what is to be done</a:t>
            </a:r>
          </a:p>
        </p:txBody>
      </p:sp>
      <p:sp>
        <p:nvSpPr>
          <p:cNvPr id="14" name="TextBox 13">
            <a:extLst>
              <a:ext uri="{FF2B5EF4-FFF2-40B4-BE49-F238E27FC236}">
                <a16:creationId xmlns:a16="http://schemas.microsoft.com/office/drawing/2014/main" id="{1E10CFDC-BB1F-F74F-9FDA-79F78300A390}"/>
              </a:ext>
            </a:extLst>
          </p:cNvPr>
          <p:cNvSpPr txBox="1"/>
          <p:nvPr/>
        </p:nvSpPr>
        <p:spPr>
          <a:xfrm>
            <a:off x="6512759" y="3028890"/>
            <a:ext cx="3650386" cy="400110"/>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Monitoring and Guiding</a:t>
            </a:r>
          </a:p>
        </p:txBody>
      </p:sp>
    </p:spTree>
    <p:extLst>
      <p:ext uri="{BB962C8B-B14F-4D97-AF65-F5344CB8AC3E}">
        <p14:creationId xmlns:p14="http://schemas.microsoft.com/office/powerpoint/2010/main" val="68135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3D17-3C42-4BE3-8467-646B8EFAFF01}"/>
              </a:ext>
            </a:extLst>
          </p:cNvPr>
          <p:cNvSpPr>
            <a:spLocks noGrp="1"/>
          </p:cNvSpPr>
          <p:nvPr>
            <p:ph type="title"/>
          </p:nvPr>
        </p:nvSpPr>
        <p:spPr>
          <a:xfrm>
            <a:off x="838200" y="242276"/>
            <a:ext cx="10515600" cy="877521"/>
          </a:xfrm>
        </p:spPr>
        <p:txBody>
          <a:bodyPr>
            <a:normAutofit/>
          </a:bodyPr>
          <a:lstStyle/>
          <a:p>
            <a:r>
              <a:rPr lang="en-IN" sz="4000" b="1" dirty="0">
                <a:solidFill>
                  <a:srgbClr val="5D2A85"/>
                </a:solidFill>
                <a:latin typeface="Verdana" panose="020B0604030504040204" pitchFamily="34" charset="0"/>
                <a:ea typeface="Verdana" panose="020B0604030504040204" pitchFamily="34" charset="0"/>
                <a:cs typeface="Verdana" panose="020B0604030504040204" pitchFamily="34" charset="0"/>
              </a:rPr>
              <a:t>Process Flow of Recommender</a:t>
            </a:r>
          </a:p>
        </p:txBody>
      </p:sp>
      <p:grpSp>
        <p:nvGrpSpPr>
          <p:cNvPr id="52" name="Group 51">
            <a:extLst>
              <a:ext uri="{FF2B5EF4-FFF2-40B4-BE49-F238E27FC236}">
                <a16:creationId xmlns:a16="http://schemas.microsoft.com/office/drawing/2014/main" id="{DE681637-C96B-0542-BD5D-1EEF54B59AFB}"/>
              </a:ext>
            </a:extLst>
          </p:cNvPr>
          <p:cNvGrpSpPr/>
          <p:nvPr/>
        </p:nvGrpSpPr>
        <p:grpSpPr>
          <a:xfrm>
            <a:off x="652820" y="1277162"/>
            <a:ext cx="10886360" cy="4303676"/>
            <a:chOff x="569081" y="1119797"/>
            <a:chExt cx="10886360" cy="4303676"/>
          </a:xfrm>
        </p:grpSpPr>
        <p:pic>
          <p:nvPicPr>
            <p:cNvPr id="7" name="Graphic 6" descr="Chef">
              <a:extLst>
                <a:ext uri="{FF2B5EF4-FFF2-40B4-BE49-F238E27FC236}">
                  <a16:creationId xmlns:a16="http://schemas.microsoft.com/office/drawing/2014/main" id="{13C80A07-3ED0-CB47-88BB-007D017A1A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5070" y="1119797"/>
              <a:ext cx="914400" cy="914400"/>
            </a:xfrm>
            <a:prstGeom prst="rect">
              <a:avLst/>
            </a:prstGeom>
          </p:spPr>
        </p:pic>
        <p:pic>
          <p:nvPicPr>
            <p:cNvPr id="9" name="Graphic 8" descr="Dumbbell">
              <a:extLst>
                <a:ext uri="{FF2B5EF4-FFF2-40B4-BE49-F238E27FC236}">
                  <a16:creationId xmlns:a16="http://schemas.microsoft.com/office/drawing/2014/main" id="{22BB01A2-C056-9F45-96EB-2E9825464A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45070" y="3613737"/>
              <a:ext cx="914400" cy="914400"/>
            </a:xfrm>
            <a:prstGeom prst="rect">
              <a:avLst/>
            </a:prstGeom>
          </p:spPr>
        </p:pic>
        <p:pic>
          <p:nvPicPr>
            <p:cNvPr id="11" name="Graphic 10" descr="Brain">
              <a:extLst>
                <a:ext uri="{FF2B5EF4-FFF2-40B4-BE49-F238E27FC236}">
                  <a16:creationId xmlns:a16="http://schemas.microsoft.com/office/drawing/2014/main" id="{F93825B5-D574-B346-B90B-F585332E39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60670" y="2114709"/>
              <a:ext cx="914400" cy="914400"/>
            </a:xfrm>
            <a:prstGeom prst="rect">
              <a:avLst/>
            </a:prstGeom>
          </p:spPr>
        </p:pic>
        <p:pic>
          <p:nvPicPr>
            <p:cNvPr id="15" name="Graphic 14" descr="Camera">
              <a:extLst>
                <a:ext uri="{FF2B5EF4-FFF2-40B4-BE49-F238E27FC236}">
                  <a16:creationId xmlns:a16="http://schemas.microsoft.com/office/drawing/2014/main" id="{376CE217-B00F-D141-9AE1-194F09CFE9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76270" y="1119797"/>
              <a:ext cx="914400" cy="914400"/>
            </a:xfrm>
            <a:prstGeom prst="rect">
              <a:avLst/>
            </a:prstGeom>
          </p:spPr>
        </p:pic>
        <p:pic>
          <p:nvPicPr>
            <p:cNvPr id="17" name="Graphic 16" descr="Smart Phone">
              <a:extLst>
                <a:ext uri="{FF2B5EF4-FFF2-40B4-BE49-F238E27FC236}">
                  <a16:creationId xmlns:a16="http://schemas.microsoft.com/office/drawing/2014/main" id="{9A8C3400-AD68-3B45-9A3F-522E745ED00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1870" y="2114709"/>
              <a:ext cx="914400" cy="914400"/>
            </a:xfrm>
            <a:prstGeom prst="rect">
              <a:avLst/>
            </a:prstGeom>
          </p:spPr>
        </p:pic>
        <p:pic>
          <p:nvPicPr>
            <p:cNvPr id="21" name="Graphic 20" descr="Calculator">
              <a:extLst>
                <a:ext uri="{FF2B5EF4-FFF2-40B4-BE49-F238E27FC236}">
                  <a16:creationId xmlns:a16="http://schemas.microsoft.com/office/drawing/2014/main" id="{BFDBF838-F1F9-B045-97AF-E342E3AF40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18252" y="2268597"/>
              <a:ext cx="914400" cy="914400"/>
            </a:xfrm>
            <a:prstGeom prst="rect">
              <a:avLst/>
            </a:prstGeom>
          </p:spPr>
        </p:pic>
        <p:sp>
          <p:nvSpPr>
            <p:cNvPr id="22" name="TextBox 21">
              <a:extLst>
                <a:ext uri="{FF2B5EF4-FFF2-40B4-BE49-F238E27FC236}">
                  <a16:creationId xmlns:a16="http://schemas.microsoft.com/office/drawing/2014/main" id="{560E5BE2-0AF1-AC45-9C4D-08EDAFBF33C4}"/>
                </a:ext>
              </a:extLst>
            </p:cNvPr>
            <p:cNvSpPr txBox="1"/>
            <p:nvPr/>
          </p:nvSpPr>
          <p:spPr>
            <a:xfrm>
              <a:off x="569081" y="3029109"/>
              <a:ext cx="1959978" cy="707886"/>
            </a:xfrm>
            <a:prstGeom prst="rect">
              <a:avLst/>
            </a:prstGeom>
            <a:noFill/>
          </p:spPr>
          <p:txBody>
            <a:bodyPr wrap="square" rtlCol="0">
              <a:spAutoFit/>
            </a:bodyPr>
            <a:lstStyle/>
            <a:p>
              <a:pPr algn="ctr"/>
              <a:r>
                <a:rPr lang="en-US" sz="200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User Creates account</a:t>
              </a:r>
            </a:p>
          </p:txBody>
        </p:sp>
        <p:sp>
          <p:nvSpPr>
            <p:cNvPr id="23" name="TextBox 22">
              <a:extLst>
                <a:ext uri="{FF2B5EF4-FFF2-40B4-BE49-F238E27FC236}">
                  <a16:creationId xmlns:a16="http://schemas.microsoft.com/office/drawing/2014/main" id="{7F51F353-90E8-3642-B8D3-E73441E55E94}"/>
                </a:ext>
              </a:extLst>
            </p:cNvPr>
            <p:cNvSpPr txBox="1"/>
            <p:nvPr/>
          </p:nvSpPr>
          <p:spPr>
            <a:xfrm>
              <a:off x="2753481" y="1929077"/>
              <a:ext cx="1959978" cy="707886"/>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Captures the image of food</a:t>
              </a:r>
            </a:p>
          </p:txBody>
        </p:sp>
        <p:pic>
          <p:nvPicPr>
            <p:cNvPr id="25" name="Graphic 24" descr="Dance steps">
              <a:extLst>
                <a:ext uri="{FF2B5EF4-FFF2-40B4-BE49-F238E27FC236}">
                  <a16:creationId xmlns:a16="http://schemas.microsoft.com/office/drawing/2014/main" id="{38569DE5-AB84-3F4E-B94D-C5DD3A0F3B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76270" y="3279795"/>
              <a:ext cx="914400" cy="914400"/>
            </a:xfrm>
            <a:prstGeom prst="rect">
              <a:avLst/>
            </a:prstGeom>
          </p:spPr>
        </p:pic>
        <p:sp>
          <p:nvSpPr>
            <p:cNvPr id="26" name="TextBox 25">
              <a:extLst>
                <a:ext uri="{FF2B5EF4-FFF2-40B4-BE49-F238E27FC236}">
                  <a16:creationId xmlns:a16="http://schemas.microsoft.com/office/drawing/2014/main" id="{810231EC-855F-834E-B4E0-7948179F585A}"/>
                </a:ext>
              </a:extLst>
            </p:cNvPr>
            <p:cNvSpPr txBox="1"/>
            <p:nvPr/>
          </p:nvSpPr>
          <p:spPr>
            <a:xfrm>
              <a:off x="2801677" y="4200078"/>
              <a:ext cx="1959978" cy="707886"/>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Captures the steps</a:t>
              </a:r>
            </a:p>
          </p:txBody>
        </p:sp>
        <p:sp>
          <p:nvSpPr>
            <p:cNvPr id="28" name="TextBox 27">
              <a:extLst>
                <a:ext uri="{FF2B5EF4-FFF2-40B4-BE49-F238E27FC236}">
                  <a16:creationId xmlns:a16="http://schemas.microsoft.com/office/drawing/2014/main" id="{41A5B446-1D51-B844-9BBF-A09A530734E2}"/>
                </a:ext>
              </a:extLst>
            </p:cNvPr>
            <p:cNvSpPr txBox="1"/>
            <p:nvPr/>
          </p:nvSpPr>
          <p:spPr>
            <a:xfrm>
              <a:off x="4814687" y="3029109"/>
              <a:ext cx="2206365" cy="1015663"/>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Neural Network Process the data</a:t>
              </a:r>
            </a:p>
          </p:txBody>
        </p:sp>
        <p:sp>
          <p:nvSpPr>
            <p:cNvPr id="29" name="TextBox 28">
              <a:extLst>
                <a:ext uri="{FF2B5EF4-FFF2-40B4-BE49-F238E27FC236}">
                  <a16:creationId xmlns:a16="http://schemas.microsoft.com/office/drawing/2014/main" id="{E107327B-E3CB-5540-B9C3-D4341BCA5A93}"/>
                </a:ext>
              </a:extLst>
            </p:cNvPr>
            <p:cNvSpPr txBox="1"/>
            <p:nvPr/>
          </p:nvSpPr>
          <p:spPr>
            <a:xfrm>
              <a:off x="7122281" y="1989850"/>
              <a:ext cx="1959978" cy="707886"/>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Personal Diet plan curated</a:t>
              </a:r>
            </a:p>
          </p:txBody>
        </p:sp>
        <p:sp>
          <p:nvSpPr>
            <p:cNvPr id="30" name="TextBox 29">
              <a:extLst>
                <a:ext uri="{FF2B5EF4-FFF2-40B4-BE49-F238E27FC236}">
                  <a16:creationId xmlns:a16="http://schemas.microsoft.com/office/drawing/2014/main" id="{8E6EEFA7-3177-1E4C-A3A4-43EC88C4A4D7}"/>
                </a:ext>
              </a:extLst>
            </p:cNvPr>
            <p:cNvSpPr txBox="1"/>
            <p:nvPr/>
          </p:nvSpPr>
          <p:spPr>
            <a:xfrm>
              <a:off x="7122281" y="4528137"/>
              <a:ext cx="1959978" cy="707886"/>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Personal Gym plan curated</a:t>
              </a:r>
            </a:p>
          </p:txBody>
        </p:sp>
        <p:sp>
          <p:nvSpPr>
            <p:cNvPr id="31" name="TextBox 30">
              <a:extLst>
                <a:ext uri="{FF2B5EF4-FFF2-40B4-BE49-F238E27FC236}">
                  <a16:creationId xmlns:a16="http://schemas.microsoft.com/office/drawing/2014/main" id="{C34EC2DA-FA64-F846-B565-77FA52FF9F31}"/>
                </a:ext>
              </a:extLst>
            </p:cNvPr>
            <p:cNvSpPr txBox="1"/>
            <p:nvPr/>
          </p:nvSpPr>
          <p:spPr>
            <a:xfrm>
              <a:off x="9495463" y="3176704"/>
              <a:ext cx="1959978" cy="2246769"/>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User views the calorie of the food and suggested diet and workout plans</a:t>
              </a:r>
            </a:p>
          </p:txBody>
        </p:sp>
        <p:cxnSp>
          <p:nvCxnSpPr>
            <p:cNvPr id="35" name="Straight Arrow Connector 34">
              <a:extLst>
                <a:ext uri="{FF2B5EF4-FFF2-40B4-BE49-F238E27FC236}">
                  <a16:creationId xmlns:a16="http://schemas.microsoft.com/office/drawing/2014/main" id="{6B21A72E-128E-504B-B839-60391AFF5707}"/>
                </a:ext>
              </a:extLst>
            </p:cNvPr>
            <p:cNvCxnSpPr>
              <a:cxnSpLocks/>
            </p:cNvCxnSpPr>
            <p:nvPr/>
          </p:nvCxnSpPr>
          <p:spPr>
            <a:xfrm flipV="1">
              <a:off x="2113258" y="2034197"/>
              <a:ext cx="608094" cy="324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1705E0-BE78-244D-8F66-C03412C4E07A}"/>
                </a:ext>
              </a:extLst>
            </p:cNvPr>
            <p:cNvCxnSpPr>
              <a:cxnSpLocks/>
            </p:cNvCxnSpPr>
            <p:nvPr/>
          </p:nvCxnSpPr>
          <p:spPr>
            <a:xfrm>
              <a:off x="2114225" y="4060415"/>
              <a:ext cx="608094" cy="324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692252-DB82-994F-8F93-0E5E9CCFC7C6}"/>
                </a:ext>
              </a:extLst>
            </p:cNvPr>
            <p:cNvCxnSpPr>
              <a:cxnSpLocks/>
            </p:cNvCxnSpPr>
            <p:nvPr/>
          </p:nvCxnSpPr>
          <p:spPr>
            <a:xfrm>
              <a:off x="4745588" y="2034197"/>
              <a:ext cx="608094" cy="324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830EF51-3419-CB4A-A5FB-61C6CB63E557}"/>
                </a:ext>
              </a:extLst>
            </p:cNvPr>
            <p:cNvCxnSpPr>
              <a:cxnSpLocks/>
            </p:cNvCxnSpPr>
            <p:nvPr/>
          </p:nvCxnSpPr>
          <p:spPr>
            <a:xfrm flipV="1">
              <a:off x="4743101" y="4070937"/>
              <a:ext cx="608094" cy="324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3EABC86-6D6F-2042-BB69-542460D02754}"/>
                </a:ext>
              </a:extLst>
            </p:cNvPr>
            <p:cNvCxnSpPr>
              <a:cxnSpLocks/>
            </p:cNvCxnSpPr>
            <p:nvPr/>
          </p:nvCxnSpPr>
          <p:spPr>
            <a:xfrm>
              <a:off x="6491309" y="4070937"/>
              <a:ext cx="608094" cy="324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2CE2A6B-6AFB-AA4B-A70F-5DB8682A7D52}"/>
                </a:ext>
              </a:extLst>
            </p:cNvPr>
            <p:cNvCxnSpPr>
              <a:cxnSpLocks/>
            </p:cNvCxnSpPr>
            <p:nvPr/>
          </p:nvCxnSpPr>
          <p:spPr>
            <a:xfrm flipV="1">
              <a:off x="6491309" y="2034197"/>
              <a:ext cx="608094" cy="324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310FAB4-B81C-7342-BA4C-7159BD161BFA}"/>
                </a:ext>
              </a:extLst>
            </p:cNvPr>
            <p:cNvCxnSpPr>
              <a:cxnSpLocks/>
            </p:cNvCxnSpPr>
            <p:nvPr/>
          </p:nvCxnSpPr>
          <p:spPr>
            <a:xfrm flipV="1">
              <a:off x="9042485" y="4204415"/>
              <a:ext cx="432000" cy="180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CC825B-1B21-C244-AE24-757989E62DDD}"/>
                </a:ext>
              </a:extLst>
            </p:cNvPr>
            <p:cNvCxnSpPr>
              <a:cxnSpLocks/>
            </p:cNvCxnSpPr>
            <p:nvPr/>
          </p:nvCxnSpPr>
          <p:spPr>
            <a:xfrm>
              <a:off x="9042485" y="2339335"/>
              <a:ext cx="432000" cy="180000"/>
            </a:xfrm>
            <a:prstGeom prst="straightConnector1">
              <a:avLst/>
            </a:prstGeom>
            <a:ln w="38100" cap="sq">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114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D722-751F-4E09-9BBD-3464CDC46793}"/>
              </a:ext>
            </a:extLst>
          </p:cNvPr>
          <p:cNvSpPr>
            <a:spLocks noGrp="1"/>
          </p:cNvSpPr>
          <p:nvPr>
            <p:ph type="title"/>
          </p:nvPr>
        </p:nvSpPr>
        <p:spPr>
          <a:xfrm>
            <a:off x="838200" y="297844"/>
            <a:ext cx="10515600" cy="1325563"/>
          </a:xfrm>
        </p:spPr>
        <p:txBody>
          <a:bodyPr/>
          <a:lstStyle/>
          <a:p>
            <a:r>
              <a:rPr lang="en-IN" b="1" dirty="0">
                <a:solidFill>
                  <a:srgbClr val="5D2A85"/>
                </a:solidFill>
                <a:latin typeface="Verdana" panose="020B0604030504040204" pitchFamily="34" charset="0"/>
                <a:ea typeface="Verdana" panose="020B0604030504040204" pitchFamily="34" charset="0"/>
                <a:cs typeface="Verdana" panose="020B0604030504040204" pitchFamily="34" charset="0"/>
              </a:rPr>
              <a:t>Tech Stack</a:t>
            </a:r>
          </a:p>
        </p:txBody>
      </p:sp>
      <p:pic>
        <p:nvPicPr>
          <p:cNvPr id="6" name="Picture 5">
            <a:extLst>
              <a:ext uri="{FF2B5EF4-FFF2-40B4-BE49-F238E27FC236}">
                <a16:creationId xmlns:a16="http://schemas.microsoft.com/office/drawing/2014/main" id="{2D97550A-88FF-F64D-959C-9DD4F6686C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724" y="3268796"/>
            <a:ext cx="965513" cy="968195"/>
          </a:xfrm>
          <a:prstGeom prst="rect">
            <a:avLst/>
          </a:prstGeom>
        </p:spPr>
      </p:pic>
      <p:pic>
        <p:nvPicPr>
          <p:cNvPr id="7" name="Picture 6">
            <a:extLst>
              <a:ext uri="{FF2B5EF4-FFF2-40B4-BE49-F238E27FC236}">
                <a16:creationId xmlns:a16="http://schemas.microsoft.com/office/drawing/2014/main" id="{FF695796-8E90-9843-8342-D7A332FA9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852" y="3109866"/>
            <a:ext cx="1665703" cy="1127126"/>
          </a:xfrm>
          <a:prstGeom prst="rect">
            <a:avLst/>
          </a:prstGeom>
        </p:spPr>
      </p:pic>
      <p:pic>
        <p:nvPicPr>
          <p:cNvPr id="8" name="Picture 7">
            <a:extLst>
              <a:ext uri="{FF2B5EF4-FFF2-40B4-BE49-F238E27FC236}">
                <a16:creationId xmlns:a16="http://schemas.microsoft.com/office/drawing/2014/main" id="{F1363C1D-2AA0-CD48-A997-1F3ED9989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24" y="4759520"/>
            <a:ext cx="1421485" cy="1061376"/>
          </a:xfrm>
          <a:prstGeom prst="rect">
            <a:avLst/>
          </a:prstGeom>
        </p:spPr>
      </p:pic>
      <p:pic>
        <p:nvPicPr>
          <p:cNvPr id="9" name="Picture 8">
            <a:extLst>
              <a:ext uri="{FF2B5EF4-FFF2-40B4-BE49-F238E27FC236}">
                <a16:creationId xmlns:a16="http://schemas.microsoft.com/office/drawing/2014/main" id="{A068929A-D797-6045-8F20-5488981BDF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5472" y="4754880"/>
            <a:ext cx="2847703" cy="825834"/>
          </a:xfrm>
          <a:prstGeom prst="rect">
            <a:avLst/>
          </a:prstGeom>
        </p:spPr>
      </p:pic>
      <p:graphicFrame>
        <p:nvGraphicFramePr>
          <p:cNvPr id="10" name="Diagram 9">
            <a:extLst>
              <a:ext uri="{FF2B5EF4-FFF2-40B4-BE49-F238E27FC236}">
                <a16:creationId xmlns:a16="http://schemas.microsoft.com/office/drawing/2014/main" id="{FF463ECF-601C-E04D-9F36-13BDF9817BD8}"/>
              </a:ext>
            </a:extLst>
          </p:cNvPr>
          <p:cNvGraphicFramePr/>
          <p:nvPr>
            <p:extLst>
              <p:ext uri="{D42A27DB-BD31-4B8C-83A1-F6EECF244321}">
                <p14:modId xmlns:p14="http://schemas.microsoft.com/office/powerpoint/2010/main" val="1991921278"/>
              </p:ext>
            </p:extLst>
          </p:nvPr>
        </p:nvGraphicFramePr>
        <p:xfrm>
          <a:off x="4051682" y="297845"/>
          <a:ext cx="8234103" cy="62623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2" name="Picture 11" descr="A picture containing drawing&#10;&#10;Description automatically generated">
            <a:extLst>
              <a:ext uri="{FF2B5EF4-FFF2-40B4-BE49-F238E27FC236}">
                <a16:creationId xmlns:a16="http://schemas.microsoft.com/office/drawing/2014/main" id="{3FB5738E-2B02-8449-AA80-41BF25F40D96}"/>
              </a:ext>
            </a:extLst>
          </p:cNvPr>
          <p:cNvPicPr>
            <a:picLocks noChangeAspect="1"/>
          </p:cNvPicPr>
          <p:nvPr/>
        </p:nvPicPr>
        <p:blipFill>
          <a:blip r:embed="rId11"/>
          <a:stretch>
            <a:fillRect/>
          </a:stretch>
        </p:blipFill>
        <p:spPr>
          <a:xfrm>
            <a:off x="532724" y="1488062"/>
            <a:ext cx="1978342" cy="1220836"/>
          </a:xfrm>
          <a:prstGeom prst="rect">
            <a:avLst/>
          </a:prstGeom>
        </p:spPr>
      </p:pic>
      <p:pic>
        <p:nvPicPr>
          <p:cNvPr id="16" name="Picture 15" descr="A picture containing building, window, drawing&#10;&#10;Description automatically generated">
            <a:extLst>
              <a:ext uri="{FF2B5EF4-FFF2-40B4-BE49-F238E27FC236}">
                <a16:creationId xmlns:a16="http://schemas.microsoft.com/office/drawing/2014/main" id="{636A0609-E3DC-D347-A8BA-093325B9E45A}"/>
              </a:ext>
            </a:extLst>
          </p:cNvPr>
          <p:cNvPicPr>
            <a:picLocks noChangeAspect="1"/>
          </p:cNvPicPr>
          <p:nvPr/>
        </p:nvPicPr>
        <p:blipFill>
          <a:blip r:embed="rId12"/>
          <a:stretch>
            <a:fillRect/>
          </a:stretch>
        </p:blipFill>
        <p:spPr>
          <a:xfrm>
            <a:off x="2816542" y="1596620"/>
            <a:ext cx="2598421" cy="1131571"/>
          </a:xfrm>
          <a:prstGeom prst="rect">
            <a:avLst/>
          </a:prstGeom>
        </p:spPr>
      </p:pic>
    </p:spTree>
    <p:extLst>
      <p:ext uri="{BB962C8B-B14F-4D97-AF65-F5344CB8AC3E}">
        <p14:creationId xmlns:p14="http://schemas.microsoft.com/office/powerpoint/2010/main" val="35550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8D7D-A106-4B1C-A831-3E7373041A02}"/>
              </a:ext>
            </a:extLst>
          </p:cNvPr>
          <p:cNvSpPr>
            <a:spLocks noGrp="1"/>
          </p:cNvSpPr>
          <p:nvPr>
            <p:ph type="title"/>
          </p:nvPr>
        </p:nvSpPr>
        <p:spPr/>
        <p:txBody>
          <a:bodyPr>
            <a:normAutofit/>
          </a:bodyPr>
          <a:lstStyle/>
          <a:p>
            <a:r>
              <a:rPr lang="en-IN" sz="4000" b="1" dirty="0">
                <a:solidFill>
                  <a:srgbClr val="5D2A85"/>
                </a:solidFill>
                <a:latin typeface="Verdana" panose="020B0604030504040204" pitchFamily="34" charset="0"/>
                <a:ea typeface="Verdana" panose="020B0604030504040204" pitchFamily="34" charset="0"/>
                <a:cs typeface="Verdana" panose="020B0604030504040204" pitchFamily="34" charset="0"/>
              </a:rPr>
              <a:t>So, how is our solution different?</a:t>
            </a:r>
          </a:p>
        </p:txBody>
      </p:sp>
      <p:pic>
        <p:nvPicPr>
          <p:cNvPr id="7" name="Graphic 6" descr="Pocket knife">
            <a:extLst>
              <a:ext uri="{FF2B5EF4-FFF2-40B4-BE49-F238E27FC236}">
                <a16:creationId xmlns:a16="http://schemas.microsoft.com/office/drawing/2014/main" id="{FE5ABC90-6755-244D-B057-5F22F296FF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2285" y="1791549"/>
            <a:ext cx="1995055" cy="1995055"/>
          </a:xfrm>
          <a:prstGeom prst="rect">
            <a:avLst/>
          </a:prstGeom>
        </p:spPr>
      </p:pic>
      <p:sp>
        <p:nvSpPr>
          <p:cNvPr id="8" name="TextBox 7">
            <a:extLst>
              <a:ext uri="{FF2B5EF4-FFF2-40B4-BE49-F238E27FC236}">
                <a16:creationId xmlns:a16="http://schemas.microsoft.com/office/drawing/2014/main" id="{542BD1DB-5D12-CF45-ADF5-D5AFE0061A40}"/>
              </a:ext>
            </a:extLst>
          </p:cNvPr>
          <p:cNvSpPr txBox="1"/>
          <p:nvPr/>
        </p:nvSpPr>
        <p:spPr>
          <a:xfrm>
            <a:off x="2466109" y="3429000"/>
            <a:ext cx="2396836" cy="400110"/>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Adaptive</a:t>
            </a:r>
          </a:p>
        </p:txBody>
      </p:sp>
      <p:pic>
        <p:nvPicPr>
          <p:cNvPr id="10" name="Graphic 9" descr="Dumbbell">
            <a:extLst>
              <a:ext uri="{FF2B5EF4-FFF2-40B4-BE49-F238E27FC236}">
                <a16:creationId xmlns:a16="http://schemas.microsoft.com/office/drawing/2014/main" id="{7E470443-75CA-A749-9B2C-F536CFBB68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29944" y="1690688"/>
            <a:ext cx="1995055" cy="1995055"/>
          </a:xfrm>
          <a:prstGeom prst="rect">
            <a:avLst/>
          </a:prstGeom>
        </p:spPr>
      </p:pic>
      <p:sp>
        <p:nvSpPr>
          <p:cNvPr id="11" name="TextBox 10">
            <a:extLst>
              <a:ext uri="{FF2B5EF4-FFF2-40B4-BE49-F238E27FC236}">
                <a16:creationId xmlns:a16="http://schemas.microsoft.com/office/drawing/2014/main" id="{99AE0FEC-15C5-B74E-84A2-AAE6D9140749}"/>
              </a:ext>
            </a:extLst>
          </p:cNvPr>
          <p:cNvSpPr txBox="1"/>
          <p:nvPr/>
        </p:nvSpPr>
        <p:spPr>
          <a:xfrm>
            <a:off x="7329055" y="3429000"/>
            <a:ext cx="2396836" cy="400110"/>
          </a:xfrm>
          <a:prstGeom prst="rect">
            <a:avLst/>
          </a:prstGeom>
          <a:noFill/>
        </p:spPr>
        <p:txBody>
          <a:bodyPr wrap="square" rtlCol="0">
            <a:spAutoFit/>
          </a:bodyPr>
          <a:lstStyle/>
          <a:p>
            <a:pPr algn="ctr"/>
            <a:r>
              <a:rPr lang="en-US" sz="2000" dirty="0">
                <a:latin typeface="Verdana" panose="020B0604030504040204" pitchFamily="34" charset="0"/>
                <a:ea typeface="Verdana" panose="020B0604030504040204" pitchFamily="34" charset="0"/>
                <a:cs typeface="Verdana" panose="020B0604030504040204" pitchFamily="34" charset="0"/>
              </a:rPr>
              <a:t>Personal Trainer</a:t>
            </a:r>
          </a:p>
        </p:txBody>
      </p:sp>
      <p:sp>
        <p:nvSpPr>
          <p:cNvPr id="12" name="TextBox 11">
            <a:extLst>
              <a:ext uri="{FF2B5EF4-FFF2-40B4-BE49-F238E27FC236}">
                <a16:creationId xmlns:a16="http://schemas.microsoft.com/office/drawing/2014/main" id="{FE8884C4-350F-E84D-A0EB-5B313ABD4128}"/>
              </a:ext>
            </a:extLst>
          </p:cNvPr>
          <p:cNvSpPr txBox="1"/>
          <p:nvPr/>
        </p:nvSpPr>
        <p:spPr>
          <a:xfrm>
            <a:off x="2154384" y="3829110"/>
            <a:ext cx="3020292" cy="2062103"/>
          </a:xfrm>
          <a:prstGeom prst="rect">
            <a:avLst/>
          </a:prstGeom>
          <a:noFill/>
        </p:spPr>
        <p:txBody>
          <a:bodyPr wrap="square" rtlCol="0">
            <a:spAutoFit/>
          </a:bodyPr>
          <a:lstStyle/>
          <a:p>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Our solution is unique and adaptable to needs of the user. It not only monitors daily amount of calories taken and burned by the user it also suggests diet, food and exercise  to achieve a desired goal. </a:t>
            </a:r>
          </a:p>
        </p:txBody>
      </p:sp>
      <p:sp>
        <p:nvSpPr>
          <p:cNvPr id="13" name="TextBox 12">
            <a:extLst>
              <a:ext uri="{FF2B5EF4-FFF2-40B4-BE49-F238E27FC236}">
                <a16:creationId xmlns:a16="http://schemas.microsoft.com/office/drawing/2014/main" id="{311DCCBC-1071-8643-9128-7B6AB80354F5}"/>
              </a:ext>
            </a:extLst>
          </p:cNvPr>
          <p:cNvSpPr txBox="1"/>
          <p:nvPr/>
        </p:nvSpPr>
        <p:spPr>
          <a:xfrm>
            <a:off x="7017326" y="3829110"/>
            <a:ext cx="3020292" cy="2062103"/>
          </a:xfrm>
          <a:prstGeom prst="rect">
            <a:avLst/>
          </a:prstGeom>
          <a:noFill/>
        </p:spPr>
        <p:txBody>
          <a:bodyPr wrap="square" rtlCol="0">
            <a:spAutoFit/>
          </a:bodyPr>
          <a:lstStyle/>
          <a:p>
            <a:r>
              <a:rPr lang="en-US" sz="1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Our app makes personally curated exercise and diet program according to the user to achieve desired goal. This helps in achieving result sooner , avoiding injuries and set realistic goals.</a:t>
            </a:r>
          </a:p>
        </p:txBody>
      </p:sp>
    </p:spTree>
    <p:extLst>
      <p:ext uri="{BB962C8B-B14F-4D97-AF65-F5344CB8AC3E}">
        <p14:creationId xmlns:p14="http://schemas.microsoft.com/office/powerpoint/2010/main" val="398497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9ABB-B298-494F-A9DA-A3822F05B2B9}"/>
              </a:ext>
            </a:extLst>
          </p:cNvPr>
          <p:cNvSpPr>
            <a:spLocks noGrp="1"/>
          </p:cNvSpPr>
          <p:nvPr>
            <p:ph type="title"/>
          </p:nvPr>
        </p:nvSpPr>
        <p:spPr/>
        <p:txBody>
          <a:bodyPr/>
          <a:lstStyle/>
          <a:p>
            <a:r>
              <a:rPr lang="en-IN" b="1" dirty="0">
                <a:solidFill>
                  <a:srgbClr val="5D2A85"/>
                </a:solidFill>
              </a:rPr>
              <a:t>Future possible enhancements</a:t>
            </a:r>
          </a:p>
        </p:txBody>
      </p:sp>
      <p:pic>
        <p:nvPicPr>
          <p:cNvPr id="7" name="Picture 6">
            <a:extLst>
              <a:ext uri="{FF2B5EF4-FFF2-40B4-BE49-F238E27FC236}">
                <a16:creationId xmlns:a16="http://schemas.microsoft.com/office/drawing/2014/main" id="{7A0BBD8D-EC2C-47B0-9420-165CBD9A8F29}"/>
              </a:ext>
            </a:extLst>
          </p:cNvPr>
          <p:cNvPicPr>
            <a:picLocks noChangeAspect="1"/>
          </p:cNvPicPr>
          <p:nvPr/>
        </p:nvPicPr>
        <p:blipFill>
          <a:blip r:embed="rId2"/>
          <a:stretch>
            <a:fillRect/>
          </a:stretch>
        </p:blipFill>
        <p:spPr>
          <a:xfrm>
            <a:off x="1670607" y="1831181"/>
            <a:ext cx="3133725" cy="1738056"/>
          </a:xfrm>
          <a:prstGeom prst="rect">
            <a:avLst/>
          </a:prstGeom>
        </p:spPr>
      </p:pic>
      <p:pic>
        <p:nvPicPr>
          <p:cNvPr id="1030" name="Picture 6" descr="Customer feedback icon. Outline customer feedback vector icon for ...">
            <a:extLst>
              <a:ext uri="{FF2B5EF4-FFF2-40B4-BE49-F238E27FC236}">
                <a16:creationId xmlns:a16="http://schemas.microsoft.com/office/drawing/2014/main" id="{AB11D1FE-D135-4823-9251-12EEFD685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567" y="156660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C71430-F141-46D4-9FAC-C2642164F7D5}"/>
              </a:ext>
            </a:extLst>
          </p:cNvPr>
          <p:cNvSpPr txBox="1"/>
          <p:nvPr/>
        </p:nvSpPr>
        <p:spPr>
          <a:xfrm>
            <a:off x="1670606" y="3709730"/>
            <a:ext cx="3133725" cy="2308324"/>
          </a:xfrm>
          <a:prstGeom prst="rect">
            <a:avLst/>
          </a:prstGeom>
          <a:noFill/>
        </p:spPr>
        <p:txBody>
          <a:bodyPr wrap="square" rtlCol="0">
            <a:spAutoFit/>
          </a:bodyPr>
          <a:lstStyle/>
          <a:p>
            <a:pPr algn="just"/>
            <a:r>
              <a:rPr lang="en-US" dirty="0">
                <a:solidFill>
                  <a:schemeClr val="tx1">
                    <a:lumMod val="65000"/>
                    <a:lumOff val="35000"/>
                  </a:schemeClr>
                </a:solidFill>
              </a:rPr>
              <a:t>Some improvements which could be made in our present proposal in future is that, we make it a self learner, i.e. by checking the BMI status of it’s multiple users and the feedback from the users on the schedule suggested by the app.</a:t>
            </a:r>
            <a:endParaRPr lang="en-US" dirty="0"/>
          </a:p>
        </p:txBody>
      </p:sp>
      <p:sp>
        <p:nvSpPr>
          <p:cNvPr id="9" name="TextBox 8">
            <a:extLst>
              <a:ext uri="{FF2B5EF4-FFF2-40B4-BE49-F238E27FC236}">
                <a16:creationId xmlns:a16="http://schemas.microsoft.com/office/drawing/2014/main" id="{F56DC8E6-73CA-4EB6-82DA-6ADC7A5185A3}"/>
              </a:ext>
            </a:extLst>
          </p:cNvPr>
          <p:cNvSpPr txBox="1"/>
          <p:nvPr/>
        </p:nvSpPr>
        <p:spPr>
          <a:xfrm>
            <a:off x="6660290" y="3709730"/>
            <a:ext cx="3216877" cy="2308324"/>
          </a:xfrm>
          <a:prstGeom prst="rect">
            <a:avLst/>
          </a:prstGeom>
          <a:noFill/>
        </p:spPr>
        <p:txBody>
          <a:bodyPr wrap="square" rtlCol="0">
            <a:spAutoFit/>
          </a:bodyPr>
          <a:lstStyle/>
          <a:p>
            <a:r>
              <a:rPr lang="en-US" dirty="0">
                <a:solidFill>
                  <a:schemeClr val="tx1">
                    <a:lumMod val="65000"/>
                    <a:lumOff val="35000"/>
                  </a:schemeClr>
                </a:solidFill>
              </a:rPr>
              <a:t>It intelligently incorporates those feedbacks in it’s future suggestions and provide the best possible experience to it’s users.</a:t>
            </a:r>
          </a:p>
          <a:p>
            <a:r>
              <a:rPr lang="en-US" dirty="0">
                <a:solidFill>
                  <a:schemeClr val="tx1">
                    <a:lumMod val="65000"/>
                    <a:lumOff val="35000"/>
                  </a:schemeClr>
                </a:solidFill>
              </a:rPr>
              <a:t>Based on the feedback it provides other alternatives which might suit the user.</a:t>
            </a:r>
            <a:endParaRPr lang="en-IN" dirty="0">
              <a:solidFill>
                <a:schemeClr val="tx1">
                  <a:lumMod val="65000"/>
                  <a:lumOff val="35000"/>
                </a:schemeClr>
              </a:solidFill>
            </a:endParaRPr>
          </a:p>
        </p:txBody>
      </p:sp>
    </p:spTree>
    <p:extLst>
      <p:ext uri="{BB962C8B-B14F-4D97-AF65-F5344CB8AC3E}">
        <p14:creationId xmlns:p14="http://schemas.microsoft.com/office/powerpoint/2010/main" val="275865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9ABB-B298-494F-A9DA-A3822F05B2B9}"/>
              </a:ext>
            </a:extLst>
          </p:cNvPr>
          <p:cNvSpPr>
            <a:spLocks noGrp="1"/>
          </p:cNvSpPr>
          <p:nvPr>
            <p:ph type="title"/>
          </p:nvPr>
        </p:nvSpPr>
        <p:spPr/>
        <p:txBody>
          <a:bodyPr/>
          <a:lstStyle/>
          <a:p>
            <a:r>
              <a:rPr lang="en-IN" b="1" dirty="0">
                <a:solidFill>
                  <a:srgbClr val="5D2A85"/>
                </a:solidFill>
                <a:latin typeface="Verdana" panose="020B0604030504040204" pitchFamily="34" charset="0"/>
                <a:ea typeface="Verdana" panose="020B0604030504040204" pitchFamily="34" charset="0"/>
                <a:cs typeface="Verdana" panose="020B0604030504040204" pitchFamily="34" charset="0"/>
              </a:rPr>
              <a:t>Risks/ Challenges / Dependencies</a:t>
            </a:r>
          </a:p>
        </p:txBody>
      </p:sp>
      <p:pic>
        <p:nvPicPr>
          <p:cNvPr id="2050" name="Picture 2" descr="Free Risk Cliparts, Download Free Clip Art, Free Clip Art on ...">
            <a:extLst>
              <a:ext uri="{FF2B5EF4-FFF2-40B4-BE49-F238E27FC236}">
                <a16:creationId xmlns:a16="http://schemas.microsoft.com/office/drawing/2014/main" id="{FA18FD6A-D34A-4CD9-9305-71BB1D1B3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879" y="1990982"/>
            <a:ext cx="1745734" cy="15615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4416CC-F027-4FCB-AA0A-34DEEF2DFFB4}"/>
              </a:ext>
            </a:extLst>
          </p:cNvPr>
          <p:cNvSpPr txBox="1"/>
          <p:nvPr/>
        </p:nvSpPr>
        <p:spPr>
          <a:xfrm>
            <a:off x="2017800" y="3676134"/>
            <a:ext cx="3459891" cy="2308324"/>
          </a:xfrm>
          <a:prstGeom prst="rect">
            <a:avLst/>
          </a:prstGeom>
          <a:noFill/>
        </p:spPr>
        <p:txBody>
          <a:bodyPr wrap="square" rtlCol="0">
            <a:spAutoFit/>
          </a:bodyPr>
          <a:lstStyle/>
          <a:p>
            <a:r>
              <a:rPr lang="en-US" dirty="0">
                <a:solidFill>
                  <a:schemeClr val="tx1">
                    <a:lumMod val="65000"/>
                    <a:lumOff val="35000"/>
                  </a:schemeClr>
                </a:solidFill>
              </a:rPr>
              <a:t>Challenges are basically that it is a fact that there is no universal solution for everyone to either gain or loose weight, it varies from person to person. So the data and feedback collected from one person may not be beneficial for the other person.</a:t>
            </a:r>
            <a:endParaRPr lang="en-IN" dirty="0">
              <a:solidFill>
                <a:schemeClr val="tx1">
                  <a:lumMod val="65000"/>
                  <a:lumOff val="35000"/>
                </a:schemeClr>
              </a:solidFill>
            </a:endParaRPr>
          </a:p>
        </p:txBody>
      </p:sp>
      <p:pic>
        <p:nvPicPr>
          <p:cNvPr id="2052" name="Picture 4" descr="Icon Outstanding Stock Illustrations – 2,004 Icon Outstanding ...">
            <a:extLst>
              <a:ext uri="{FF2B5EF4-FFF2-40B4-BE49-F238E27FC236}">
                <a16:creationId xmlns:a16="http://schemas.microsoft.com/office/drawing/2014/main" id="{DCE3F6CA-9D0F-4A5E-AC4E-DE3514E9B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747" y="1814255"/>
            <a:ext cx="1738312" cy="17383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37D2B6-23FC-4D87-908E-AE640B591977}"/>
              </a:ext>
            </a:extLst>
          </p:cNvPr>
          <p:cNvSpPr txBox="1"/>
          <p:nvPr/>
        </p:nvSpPr>
        <p:spPr>
          <a:xfrm>
            <a:off x="6499524" y="3676134"/>
            <a:ext cx="3212757" cy="1477328"/>
          </a:xfrm>
          <a:prstGeom prst="rect">
            <a:avLst/>
          </a:prstGeom>
          <a:noFill/>
        </p:spPr>
        <p:txBody>
          <a:bodyPr wrap="square" rtlCol="0">
            <a:spAutoFit/>
          </a:bodyPr>
          <a:lstStyle/>
          <a:p>
            <a:r>
              <a:rPr lang="en-US" dirty="0">
                <a:solidFill>
                  <a:schemeClr val="tx1">
                    <a:lumMod val="65000"/>
                    <a:lumOff val="35000"/>
                  </a:schemeClr>
                </a:solidFill>
              </a:rPr>
              <a:t>The showstopper of our app is that it is a self reliant app to provide all in one solution to maintain good body shape, even in the “Lockdown” situation.</a:t>
            </a:r>
            <a:endParaRPr lang="en-IN" dirty="0">
              <a:solidFill>
                <a:schemeClr val="tx1">
                  <a:lumMod val="65000"/>
                  <a:lumOff val="35000"/>
                </a:schemeClr>
              </a:solidFill>
            </a:endParaRPr>
          </a:p>
        </p:txBody>
      </p:sp>
    </p:spTree>
    <p:extLst>
      <p:ext uri="{BB962C8B-B14F-4D97-AF65-F5344CB8AC3E}">
        <p14:creationId xmlns:p14="http://schemas.microsoft.com/office/powerpoint/2010/main" val="270796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E059-8378-4394-8535-D6CAF7826372}"/>
              </a:ext>
            </a:extLst>
          </p:cNvPr>
          <p:cNvSpPr>
            <a:spLocks noGrp="1"/>
          </p:cNvSpPr>
          <p:nvPr>
            <p:ph type="title"/>
          </p:nvPr>
        </p:nvSpPr>
        <p:spPr/>
        <p:txBody>
          <a:bodyPr/>
          <a:lstStyle/>
          <a:p>
            <a:r>
              <a:rPr lang="en-IN" b="1" dirty="0">
                <a:solidFill>
                  <a:srgbClr val="5D2A85"/>
                </a:solidFill>
                <a:latin typeface="Verdana" panose="020B0604030504040204" pitchFamily="34" charset="0"/>
                <a:ea typeface="Verdana" panose="020B0604030504040204" pitchFamily="34" charset="0"/>
                <a:cs typeface="Verdana" panose="020B0604030504040204" pitchFamily="34" charset="0"/>
              </a:rPr>
              <a:t>Our Mission Statement</a:t>
            </a:r>
          </a:p>
        </p:txBody>
      </p:sp>
      <p:sp>
        <p:nvSpPr>
          <p:cNvPr id="3" name="Content Placeholder 2">
            <a:extLst>
              <a:ext uri="{FF2B5EF4-FFF2-40B4-BE49-F238E27FC236}">
                <a16:creationId xmlns:a16="http://schemas.microsoft.com/office/drawing/2014/main" id="{5372F7DA-807A-48ED-8DEF-84BC2AD694EA}"/>
              </a:ext>
            </a:extLst>
          </p:cNvPr>
          <p:cNvSpPr>
            <a:spLocks noGrp="1"/>
          </p:cNvSpPr>
          <p:nvPr>
            <p:ph idx="1"/>
          </p:nvPr>
        </p:nvSpPr>
        <p:spPr/>
        <p:txBody>
          <a:bodyPr/>
          <a:lstStyle/>
          <a:p>
            <a:pPr marL="0" indent="0">
              <a:buNone/>
            </a:pPr>
            <a:endParaRPr lang="en-IN" dirty="0"/>
          </a:p>
          <a:p>
            <a:pPr marL="0" indent="0">
              <a:buNone/>
            </a:pPr>
            <a:r>
              <a:rPr lang="en-IN"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We believe in making India Healthy and Fit.</a:t>
            </a:r>
          </a:p>
        </p:txBody>
      </p:sp>
    </p:spTree>
    <p:extLst>
      <p:ext uri="{BB962C8B-B14F-4D97-AF65-F5344CB8AC3E}">
        <p14:creationId xmlns:p14="http://schemas.microsoft.com/office/powerpoint/2010/main" val="181285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TotalTime>
  <Words>576</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Verdana</vt:lpstr>
      <vt:lpstr>Office Theme</vt:lpstr>
      <vt:lpstr>PowerPoint Presentation</vt:lpstr>
      <vt:lpstr>Team</vt:lpstr>
      <vt:lpstr>Calorie Monitoring System</vt:lpstr>
      <vt:lpstr>Process Flow of Recommender</vt:lpstr>
      <vt:lpstr>Tech Stack</vt:lpstr>
      <vt:lpstr>So, how is our solution different?</vt:lpstr>
      <vt:lpstr>Future possible enhancements</vt:lpstr>
      <vt:lpstr>Risks/ Challenges / Dependencies</vt:lpstr>
      <vt:lpstr>Our Mission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35</cp:revision>
  <dcterms:modified xsi:type="dcterms:W3CDTF">2020-06-13T08:47:25Z</dcterms:modified>
</cp:coreProperties>
</file>