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4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1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9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22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7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7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74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07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HACK-A-TRIP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6400800" cy="1752600"/>
          </a:xfrm>
        </p:spPr>
        <p:txBody>
          <a:bodyPr/>
          <a:lstStyle/>
          <a:p>
            <a:r>
              <a:rPr lang="fr-FR" dirty="0" smtClean="0"/>
              <a:t>Le meilleur site pour organiser vos voyages en groupe !!!!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1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Clément </a:t>
            </a:r>
            <a:r>
              <a:rPr lang="fr-FR" dirty="0" err="1" smtClean="0"/>
              <a:t>Courtehoux</a:t>
            </a:r>
            <a:endParaRPr lang="fr-FR" dirty="0" smtClean="0"/>
          </a:p>
          <a:p>
            <a:r>
              <a:rPr lang="fr-FR" dirty="0" smtClean="0"/>
              <a:t>Simon </a:t>
            </a:r>
            <a:r>
              <a:rPr lang="fr-FR" dirty="0" err="1" smtClean="0"/>
              <a:t>Daget</a:t>
            </a:r>
            <a:endParaRPr lang="fr-FR" dirty="0" smtClean="0"/>
          </a:p>
          <a:p>
            <a:r>
              <a:rPr lang="fr-FR" dirty="0" smtClean="0"/>
              <a:t>Alexandre Frantz</a:t>
            </a:r>
          </a:p>
          <a:p>
            <a:r>
              <a:rPr lang="fr-FR" dirty="0" smtClean="0"/>
              <a:t>Théo </a:t>
            </a:r>
            <a:r>
              <a:rPr lang="fr-FR" dirty="0" err="1" smtClean="0"/>
              <a:t>Biasutto-Lervat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fonctionnement (1/x)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Log In :</a:t>
            </a:r>
          </a:p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sz="2000" dirty="0" smtClean="0"/>
              <a:t>Cliquez sur « log in». Une adresse </a:t>
            </a:r>
            <a:r>
              <a:rPr lang="fr-FR" sz="2000" dirty="0" err="1" smtClean="0"/>
              <a:t>gmail</a:t>
            </a:r>
            <a:r>
              <a:rPr lang="fr-FR" sz="2000" dirty="0"/>
              <a:t> </a:t>
            </a:r>
            <a:r>
              <a:rPr lang="fr-FR" sz="2000" dirty="0" smtClean="0"/>
              <a:t>vous sera demandé</a:t>
            </a:r>
          </a:p>
          <a:p>
            <a:pPr marL="0" indent="0">
              <a:buNone/>
            </a:pPr>
            <a:r>
              <a:rPr lang="fr-FR" b="1" u="sng" dirty="0" smtClean="0"/>
              <a:t>Créer un voyage :</a:t>
            </a:r>
          </a:p>
          <a:p>
            <a:pPr>
              <a:buFontTx/>
              <a:buChar char="-"/>
            </a:pPr>
            <a:r>
              <a:rPr lang="fr-FR" sz="2000" dirty="0" smtClean="0"/>
              <a:t>Onglet </a:t>
            </a:r>
            <a:r>
              <a:rPr lang="fr-FR" sz="2000" dirty="0" err="1" smtClean="0"/>
              <a:t>travel</a:t>
            </a:r>
            <a:r>
              <a:rPr lang="fr-FR" sz="2000" dirty="0" smtClean="0"/>
              <a:t> &gt; new</a:t>
            </a:r>
          </a:p>
          <a:p>
            <a:pPr>
              <a:buFontTx/>
              <a:buChar char="-"/>
            </a:pPr>
            <a:r>
              <a:rPr lang="fr-FR" sz="2000" dirty="0" smtClean="0"/>
              <a:t>Remplir les champs du formulaire</a:t>
            </a:r>
          </a:p>
          <a:p>
            <a:pPr marL="0" indent="0">
              <a:buNone/>
            </a:pPr>
            <a:r>
              <a:rPr lang="fr-FR" b="1" u="sng" dirty="0" smtClean="0"/>
              <a:t>Ajouter des amis :</a:t>
            </a:r>
          </a:p>
          <a:p>
            <a:pPr>
              <a:buFontTx/>
              <a:buChar char="-"/>
            </a:pPr>
            <a:r>
              <a:rPr lang="fr-FR" sz="2000" dirty="0" smtClean="0"/>
              <a:t>Entrer l’adresse e-mail de votre ami et cliquer sur « </a:t>
            </a:r>
            <a:r>
              <a:rPr lang="fr-FR" sz="2000" dirty="0" err="1" smtClean="0"/>
              <a:t>add</a:t>
            </a:r>
            <a:r>
              <a:rPr lang="fr-FR" sz="2000" dirty="0" smtClean="0"/>
              <a:t> »</a:t>
            </a:r>
          </a:p>
          <a:p>
            <a:pPr>
              <a:buFontTx/>
              <a:buChar char="-"/>
            </a:pPr>
            <a:r>
              <a:rPr lang="fr-FR" sz="2000" dirty="0" smtClean="0"/>
              <a:t>Un e-mail contenant l’url de la page lui sera automatiquement envoyé pour le prévenir</a:t>
            </a:r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8505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fonctionnement (2/x)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Poster un commentaire :</a:t>
            </a:r>
          </a:p>
          <a:p>
            <a:pPr marL="0" indent="0">
              <a:buNone/>
            </a:pPr>
            <a:r>
              <a:rPr lang="fr-FR" sz="2000" dirty="0" smtClean="0"/>
              <a:t>Ça fait jolie mais ça marche pas vraiment</a:t>
            </a:r>
          </a:p>
          <a:p>
            <a:pPr marL="0" indent="0">
              <a:buNone/>
            </a:pPr>
            <a:r>
              <a:rPr lang="fr-FR" b="1" u="sng" dirty="0" smtClean="0"/>
              <a:t>Voir les détails :</a:t>
            </a:r>
          </a:p>
          <a:p>
            <a:pPr>
              <a:buFontTx/>
              <a:buChar char="-"/>
            </a:pPr>
            <a:r>
              <a:rPr lang="fr-FR" sz="2000" dirty="0" smtClean="0"/>
              <a:t>Cliquez sur le bouton « </a:t>
            </a:r>
            <a:r>
              <a:rPr lang="fr-FR" sz="2000" dirty="0" err="1" smtClean="0"/>
              <a:t>view</a:t>
            </a:r>
            <a:r>
              <a:rPr lang="fr-FR" sz="2000" dirty="0" smtClean="0"/>
              <a:t> </a:t>
            </a:r>
            <a:r>
              <a:rPr lang="fr-FR" sz="2000" dirty="0" err="1" smtClean="0"/>
              <a:t>detail</a:t>
            </a:r>
            <a:r>
              <a:rPr lang="fr-FR" sz="2000" dirty="0" smtClean="0"/>
              <a:t> ».</a:t>
            </a:r>
          </a:p>
          <a:p>
            <a:pPr>
              <a:buFontTx/>
              <a:buChar char="-"/>
            </a:pPr>
            <a:r>
              <a:rPr lang="fr-FR" sz="2000" dirty="0" smtClean="0"/>
              <a:t>Une liste des offres pour la destination du voyage s’affiche en fonction de votre budget</a:t>
            </a:r>
          </a:p>
          <a:p>
            <a:pPr>
              <a:buFontTx/>
              <a:buChar char="-"/>
            </a:pPr>
            <a:r>
              <a:rPr lang="fr-FR" sz="2000" dirty="0" smtClean="0"/>
              <a:t>Le bouton « détail » renvoi vers l’offre du site outpost.travel (leur API n’étant visiblement pas synchronisé avec leur </a:t>
            </a:r>
            <a:r>
              <a:rPr lang="fr-FR" sz="2000" dirty="0" err="1" smtClean="0"/>
              <a:t>bdd</a:t>
            </a:r>
            <a:r>
              <a:rPr lang="fr-FR" sz="2000" dirty="0" smtClean="0"/>
              <a:t>, toutes les offres récupérer via l’API sont expirées)</a:t>
            </a:r>
          </a:p>
          <a:p>
            <a:pPr>
              <a:buFontTx/>
              <a:buChar char="-"/>
            </a:pPr>
            <a:r>
              <a:rPr lang="fr-FR" sz="2000" dirty="0" smtClean="0"/>
              <a:t>Le bouton vote permet de voter.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2734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 (1/x)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000" dirty="0" smtClean="0"/>
              <a:t>Le « log in » ne se fait qu’à partir d’une adresse </a:t>
            </a:r>
            <a:r>
              <a:rPr lang="fr-FR" sz="2000" dirty="0" err="1" smtClean="0"/>
              <a:t>gmail</a:t>
            </a:r>
            <a:r>
              <a:rPr lang="fr-FR" sz="2000" dirty="0" smtClean="0"/>
              <a:t>.</a:t>
            </a:r>
          </a:p>
          <a:p>
            <a:pPr>
              <a:buFontTx/>
              <a:buChar char="-"/>
            </a:pPr>
            <a:r>
              <a:rPr lang="fr-FR" sz="2000" dirty="0" smtClean="0"/>
              <a:t>Pour poster un commentaires, il faut un compte </a:t>
            </a:r>
            <a:r>
              <a:rPr lang="fr-FR" sz="2000" dirty="0" err="1" smtClean="0"/>
              <a:t>disquss</a:t>
            </a:r>
            <a:r>
              <a:rPr lang="fr-FR" sz="2000" dirty="0" smtClean="0"/>
              <a:t> ou se connecter via </a:t>
            </a:r>
            <a:r>
              <a:rPr lang="fr-FR" sz="2000" dirty="0" err="1" smtClean="0"/>
              <a:t>facebook</a:t>
            </a:r>
            <a:r>
              <a:rPr lang="fr-FR" sz="2000" dirty="0" smtClean="0"/>
              <a:t> (le code a été repris sur https://disqus.com)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3960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Extensions (1/x)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Activités :</a:t>
            </a:r>
          </a:p>
          <a:p>
            <a:pPr>
              <a:buFontTx/>
              <a:buChar char="-"/>
            </a:pPr>
            <a:r>
              <a:rPr lang="fr-FR" sz="2000" dirty="0" smtClean="0"/>
              <a:t>On pourrait ajouter une recherche des activités/services disponible aux alentours de la destination du voyage.</a:t>
            </a:r>
          </a:p>
          <a:p>
            <a:pPr>
              <a:buFontTx/>
              <a:buChar char="-"/>
            </a:pPr>
            <a:r>
              <a:rPr lang="fr-FR" sz="2000" dirty="0" smtClean="0"/>
              <a:t>Ensuite, pouvoir sélectionner une/des activités. Le budget serait ajusté en fonction de leur prix.</a:t>
            </a:r>
          </a:p>
          <a:p>
            <a:pPr>
              <a:buFontTx/>
              <a:buChar char="-"/>
            </a:pPr>
            <a:r>
              <a:rPr lang="fr-FR" sz="2000" dirty="0" smtClean="0"/>
              <a:t>La recherche de logement se ferait alors selon le nouveau budget.</a:t>
            </a:r>
          </a:p>
        </p:txBody>
      </p:sp>
    </p:spTree>
    <p:extLst>
      <p:ext uri="{BB962C8B-B14F-4D97-AF65-F5344CB8AC3E}">
        <p14:creationId xmlns:p14="http://schemas.microsoft.com/office/powerpoint/2010/main" val="204031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Problème rencontré (1/x)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Technologique :</a:t>
            </a:r>
          </a:p>
          <a:p>
            <a:pPr>
              <a:buFontTx/>
              <a:buChar char="-"/>
            </a:pPr>
            <a:r>
              <a:rPr lang="fr-FR" sz="2000" dirty="0" smtClean="0"/>
              <a:t>Le technologie choisi (J2E) n’était pas connu et maitriser de tous les membres du groupe ce qui a forcément posé des problèmes. Ce n’est pas très pertinent pour l’exercice, qui est très cours dans le temps, mais nous voulions en profiter pour apprendre une nouvelle technologie.</a:t>
            </a:r>
          </a:p>
          <a:p>
            <a:pPr>
              <a:buFontTx/>
              <a:buChar char="-"/>
            </a:pPr>
            <a:r>
              <a:rPr lang="fr-FR" sz="2000" dirty="0" err="1" smtClean="0"/>
              <a:t>Github</a:t>
            </a:r>
            <a:r>
              <a:rPr lang="fr-FR" sz="2000" dirty="0" smtClean="0"/>
              <a:t> : Le gestionnaire nous a posé beaucoup de problème car nous étions pas habitué à l’utiliser.</a:t>
            </a:r>
          </a:p>
          <a:p>
            <a:pPr marL="0" indent="0">
              <a:buNone/>
            </a:pPr>
            <a:r>
              <a:rPr lang="fr-FR" b="1" u="sng" dirty="0" smtClean="0"/>
              <a:t>Organisation :</a:t>
            </a:r>
          </a:p>
          <a:p>
            <a:pPr>
              <a:buFontTx/>
              <a:buChar char="-"/>
            </a:pPr>
            <a:r>
              <a:rPr lang="fr-FR" sz="2000" dirty="0" smtClean="0"/>
              <a:t>Absence d’objectif : Pendant le 1</a:t>
            </a:r>
            <a:r>
              <a:rPr lang="fr-FR" sz="2000" baseline="30000" dirty="0" smtClean="0"/>
              <a:t>er</a:t>
            </a:r>
            <a:r>
              <a:rPr lang="fr-FR" sz="2000" dirty="0" smtClean="0"/>
              <a:t> jour, nous n’avons pas fixé d’objectif à court terme. Nous étions tous un peu perdu et avancions lentement. Cela a été corriger le 2</a:t>
            </a:r>
            <a:r>
              <a:rPr lang="fr-FR" sz="2000" baseline="30000" dirty="0" smtClean="0"/>
              <a:t>ème</a:t>
            </a:r>
            <a:r>
              <a:rPr lang="fr-FR" sz="2000" dirty="0" smtClean="0"/>
              <a:t> jour où l’objectif était claire et du coup les fonctions à faire simple et rapide à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235954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248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HACK-A-TRIP</vt:lpstr>
      <vt:lpstr>Principe de fonctionnement (1/x)</vt:lpstr>
      <vt:lpstr>Principe de fonctionnement (2/x)</vt:lpstr>
      <vt:lpstr>Limite (1/x)</vt:lpstr>
      <vt:lpstr>Extensions (1/x)</vt:lpstr>
      <vt:lpstr>Problème rencontré (1/x)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HACK-A-TRIP</dc:title>
  <dc:creator>USER</dc:creator>
  <cp:lastModifiedBy>USER</cp:lastModifiedBy>
  <cp:revision>6</cp:revision>
  <dcterms:created xsi:type="dcterms:W3CDTF">2013-11-29T10:13:06Z</dcterms:created>
  <dcterms:modified xsi:type="dcterms:W3CDTF">2013-11-29T12:16:44Z</dcterms:modified>
</cp:coreProperties>
</file>