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125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qu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HACK-A-TRIP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6400800" cy="1752600"/>
          </a:xfrm>
        </p:spPr>
        <p:txBody>
          <a:bodyPr/>
          <a:lstStyle/>
          <a:p>
            <a:r>
              <a:rPr lang="fr-FR" dirty="0" smtClean="0"/>
              <a:t>Le meilleur site pour organiser vos voyages en groupe !!!!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14810" y="61635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Théo </a:t>
            </a:r>
            <a:r>
              <a:rPr lang="fr-FR" dirty="0" err="1" smtClean="0"/>
              <a:t>Biasutto-Lervat</a:t>
            </a:r>
            <a:endParaRPr lang="fr-FR" dirty="0"/>
          </a:p>
        </p:txBody>
      </p:sp>
      <p:pic>
        <p:nvPicPr>
          <p:cNvPr id="1026" name="Picture 2" descr="C:\Users\USER\Pictures\animaux-2-chat-geek-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7" y="617217"/>
            <a:ext cx="1840649" cy="12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466" y="18864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Clément </a:t>
            </a:r>
            <a:r>
              <a:rPr lang="fr-FR" dirty="0" err="1" smtClean="0"/>
              <a:t>Courtehoux</a:t>
            </a: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0272" y="18864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Simon </a:t>
            </a:r>
            <a:r>
              <a:rPr lang="fr-FR" dirty="0" err="1" smtClean="0"/>
              <a:t>Daget</a:t>
            </a:r>
            <a:endParaRPr lang="fr-FR" dirty="0"/>
          </a:p>
        </p:txBody>
      </p:sp>
      <p:pic>
        <p:nvPicPr>
          <p:cNvPr id="1028" name="Picture 4" descr="C:\Users\USER\Pictures\I-heard-hes-good-at-coding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16" y="4797152"/>
            <a:ext cx="1840649" cy="12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6233" y="616356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Alexandre Frantz</a:t>
            </a:r>
            <a:endParaRPr lang="fr-FR" dirty="0"/>
          </a:p>
        </p:txBody>
      </p:sp>
      <p:pic>
        <p:nvPicPr>
          <p:cNvPr id="1029" name="Picture 5" descr="C:\Users\USER\Pictures\aa50c_dog-comput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3" y="4758985"/>
            <a:ext cx="1840649" cy="12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Pictures\IMG_29112013_1440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16" y="617218"/>
            <a:ext cx="1810665" cy="12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Principe de fonctionnement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Log In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Cliquez sur « log in». Une adresse </a:t>
            </a:r>
            <a:r>
              <a:rPr lang="fr-FR" sz="2000" dirty="0" err="1" smtClean="0"/>
              <a:t>gmail</a:t>
            </a:r>
            <a:r>
              <a:rPr lang="fr-FR" sz="2000" dirty="0"/>
              <a:t> </a:t>
            </a:r>
            <a:r>
              <a:rPr lang="fr-FR" sz="2000" dirty="0" smtClean="0"/>
              <a:t>vous sera demandé</a:t>
            </a:r>
            <a:endParaRPr lang="fr-FR" sz="2000" dirty="0"/>
          </a:p>
          <a:p>
            <a:pPr marL="0" indent="0">
              <a:buNone/>
            </a:pPr>
            <a:r>
              <a:rPr lang="fr-FR" b="1" u="sng" dirty="0" smtClean="0"/>
              <a:t>Créer un voyage :</a:t>
            </a:r>
          </a:p>
          <a:p>
            <a:pPr>
              <a:buFontTx/>
              <a:buChar char="-"/>
            </a:pPr>
            <a:r>
              <a:rPr lang="fr-FR" sz="2000" dirty="0" smtClean="0"/>
              <a:t>Onglet </a:t>
            </a:r>
            <a:r>
              <a:rPr lang="fr-FR" sz="2000" dirty="0" err="1" smtClean="0"/>
              <a:t>travel</a:t>
            </a:r>
            <a:r>
              <a:rPr lang="fr-FR" sz="2000" dirty="0" smtClean="0"/>
              <a:t> &gt; new</a:t>
            </a:r>
          </a:p>
          <a:p>
            <a:pPr>
              <a:buFontTx/>
              <a:buChar char="-"/>
            </a:pPr>
            <a:r>
              <a:rPr lang="fr-FR" sz="2000" dirty="0" smtClean="0"/>
              <a:t>Remplir les champs du formulaire</a:t>
            </a:r>
          </a:p>
          <a:p>
            <a:pPr marL="0" indent="0">
              <a:buNone/>
            </a:pPr>
            <a:r>
              <a:rPr lang="fr-FR" b="1" u="sng" dirty="0" smtClean="0"/>
              <a:t>Ajouter des amis :</a:t>
            </a:r>
          </a:p>
          <a:p>
            <a:pPr>
              <a:buFontTx/>
              <a:buChar char="-"/>
            </a:pPr>
            <a:r>
              <a:rPr lang="fr-FR" sz="2000" dirty="0" smtClean="0"/>
              <a:t>Entrer l’adresse e-mail de votre ami et cliquer sur « </a:t>
            </a:r>
            <a:r>
              <a:rPr lang="fr-FR" sz="2000" dirty="0" err="1" smtClean="0"/>
              <a:t>add</a:t>
            </a:r>
            <a:r>
              <a:rPr lang="fr-FR" sz="2000" dirty="0" smtClean="0"/>
              <a:t> »</a:t>
            </a:r>
          </a:p>
          <a:p>
            <a:pPr>
              <a:buFontTx/>
              <a:buChar char="-"/>
            </a:pPr>
            <a:r>
              <a:rPr lang="fr-FR" sz="2000" dirty="0" smtClean="0"/>
              <a:t>Un e-mail contenant l’url de la page lui sera automatiquement envoyé pour le prévenir</a:t>
            </a:r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50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Principe de fonctionnement (2/2)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Supprimer un voyage :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Cliquez sur le bouton « </a:t>
            </a:r>
            <a:r>
              <a:rPr lang="fr-FR" sz="2200" dirty="0" err="1" smtClean="0"/>
              <a:t>delete</a:t>
            </a:r>
            <a:r>
              <a:rPr lang="fr-FR" sz="2200" dirty="0" smtClean="0"/>
              <a:t> </a:t>
            </a:r>
            <a:r>
              <a:rPr lang="fr-FR" sz="2200" dirty="0" err="1" smtClean="0"/>
              <a:t>travel</a:t>
            </a:r>
            <a:r>
              <a:rPr lang="fr-FR" sz="2200" dirty="0" smtClean="0"/>
              <a:t> » pour supprimer un voyage</a:t>
            </a:r>
          </a:p>
          <a:p>
            <a:pPr marL="342900" indent="-342900">
              <a:buFontTx/>
              <a:buChar char="-"/>
            </a:pPr>
            <a:endParaRPr lang="fr-FR" sz="2200" dirty="0" smtClean="0"/>
          </a:p>
          <a:p>
            <a:pPr marL="0" indent="0">
              <a:buNone/>
            </a:pPr>
            <a:r>
              <a:rPr lang="fr-FR" b="1" u="sng" dirty="0" smtClean="0"/>
              <a:t>Poster un commentaire :</a:t>
            </a:r>
          </a:p>
          <a:p>
            <a:pPr marL="0" indent="0">
              <a:buNone/>
            </a:pPr>
            <a:r>
              <a:rPr lang="fr-FR" sz="2000" dirty="0" smtClean="0"/>
              <a:t>Ça fait jolie mais ça marche pas vraiment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b="1" u="sng" dirty="0" smtClean="0"/>
              <a:t>Voir les détails des offres :</a:t>
            </a:r>
          </a:p>
          <a:p>
            <a:pPr>
              <a:buFontTx/>
              <a:buChar char="-"/>
            </a:pPr>
            <a:r>
              <a:rPr lang="fr-FR" sz="2000" dirty="0" smtClean="0"/>
              <a:t>Cliquez sur le bouton « </a:t>
            </a:r>
            <a:r>
              <a:rPr lang="fr-FR" sz="2000" dirty="0" err="1" smtClean="0"/>
              <a:t>view</a:t>
            </a:r>
            <a:r>
              <a:rPr lang="fr-FR" sz="2000" dirty="0" smtClean="0"/>
              <a:t> </a:t>
            </a:r>
            <a:r>
              <a:rPr lang="fr-FR" sz="2000" dirty="0" err="1" smtClean="0"/>
              <a:t>detail</a:t>
            </a:r>
            <a:r>
              <a:rPr lang="fr-FR" sz="2000" dirty="0" smtClean="0"/>
              <a:t> ».</a:t>
            </a:r>
          </a:p>
          <a:p>
            <a:pPr>
              <a:buFontTx/>
              <a:buChar char="-"/>
            </a:pPr>
            <a:r>
              <a:rPr lang="fr-FR" sz="2000" dirty="0" smtClean="0"/>
              <a:t>Une liste des offres pour la destination du voyage s’affiche en fonction de votre budget</a:t>
            </a:r>
          </a:p>
          <a:p>
            <a:pPr>
              <a:buFontTx/>
              <a:buChar char="-"/>
            </a:pPr>
            <a:r>
              <a:rPr lang="fr-FR" sz="2000" dirty="0" smtClean="0"/>
              <a:t>Le bouton « détail » renvoi vers l’offre du site outpost.travel (leur API n’étant visiblement pas synchronisé avec leur </a:t>
            </a:r>
            <a:r>
              <a:rPr lang="fr-FR" sz="2000" dirty="0" err="1" smtClean="0"/>
              <a:t>bdd</a:t>
            </a:r>
            <a:r>
              <a:rPr lang="fr-FR" sz="2000" dirty="0" smtClean="0"/>
              <a:t>, toutes les offres récupérer via l’API sont expirées)</a:t>
            </a:r>
          </a:p>
          <a:p>
            <a:pPr>
              <a:buFontTx/>
              <a:buChar char="-"/>
            </a:pPr>
            <a:r>
              <a:rPr lang="fr-FR" sz="2000" dirty="0" smtClean="0"/>
              <a:t>Le bouton vote permet de voter.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2734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 (1/1)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 dirty="0" smtClean="0"/>
              <a:t>Le « log in » ne se fait qu’à partir d’une adresse </a:t>
            </a:r>
            <a:r>
              <a:rPr lang="fr-FR" sz="2000" dirty="0" err="1" smtClean="0"/>
              <a:t>gmail</a:t>
            </a:r>
            <a:r>
              <a:rPr lang="fr-FR" sz="2000" dirty="0" smtClean="0"/>
              <a:t>.</a:t>
            </a:r>
          </a:p>
          <a:p>
            <a:pPr>
              <a:buFontTx/>
              <a:buChar char="-"/>
            </a:pPr>
            <a:r>
              <a:rPr lang="fr-FR" sz="2000" dirty="0" smtClean="0"/>
              <a:t>Pour poster un commentaires, il faut un compte </a:t>
            </a:r>
            <a:r>
              <a:rPr lang="fr-FR" sz="2000" dirty="0" err="1" smtClean="0"/>
              <a:t>disquss</a:t>
            </a:r>
            <a:r>
              <a:rPr lang="fr-FR" sz="2000" dirty="0" smtClean="0"/>
              <a:t> ou se connecter via </a:t>
            </a:r>
            <a:r>
              <a:rPr lang="fr-FR" sz="2000" dirty="0" err="1" smtClean="0"/>
              <a:t>facebook</a:t>
            </a:r>
            <a:r>
              <a:rPr lang="fr-FR" sz="2000" dirty="0" smtClean="0"/>
              <a:t> (le code a été repris sur </a:t>
            </a:r>
            <a:r>
              <a:rPr lang="fr-FR" sz="2000" dirty="0" smtClean="0">
                <a:hlinkClick r:id="rId2"/>
              </a:rPr>
              <a:t>https://disqus.com</a:t>
            </a:r>
            <a:r>
              <a:rPr lang="fr-FR" sz="2000" dirty="0" smtClean="0"/>
              <a:t>)</a:t>
            </a:r>
            <a:endParaRPr lang="fr-FR" sz="2000" dirty="0"/>
          </a:p>
          <a:p>
            <a:pPr>
              <a:buFontTx/>
              <a:buChar char="-"/>
            </a:pPr>
            <a:r>
              <a:rPr lang="fr-FR" sz="2000" dirty="0" smtClean="0"/>
              <a:t>Aucune modification possible d’un voyage après sa création. Si ça ne convient pas, il faut recréer un voyage.</a:t>
            </a:r>
          </a:p>
          <a:p>
            <a:pPr>
              <a:buFontTx/>
              <a:buChar char="-"/>
            </a:pPr>
            <a:r>
              <a:rPr lang="fr-FR" sz="2000" dirty="0" smtClean="0"/>
              <a:t>On peut créer un voyage avec un nom de ville qui n’existe pas. Ca ne génèrera pas d’erreur mais ça ne sert à rien</a:t>
            </a:r>
          </a:p>
        </p:txBody>
      </p:sp>
    </p:spTree>
    <p:extLst>
      <p:ext uri="{BB962C8B-B14F-4D97-AF65-F5344CB8AC3E}">
        <p14:creationId xmlns:p14="http://schemas.microsoft.com/office/powerpoint/2010/main" val="3939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Extensions (1/1)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Activités :</a:t>
            </a:r>
          </a:p>
          <a:p>
            <a:pPr>
              <a:buFontTx/>
              <a:buChar char="-"/>
            </a:pPr>
            <a:r>
              <a:rPr lang="fr-FR" sz="2000" dirty="0" smtClean="0"/>
              <a:t>On pourrait ajouter une recherche des activités/services disponible aux alentours de la destination du voyage.</a:t>
            </a:r>
          </a:p>
          <a:p>
            <a:pPr>
              <a:buFontTx/>
              <a:buChar char="-"/>
            </a:pPr>
            <a:r>
              <a:rPr lang="fr-FR" sz="2000" dirty="0" smtClean="0"/>
              <a:t>Ensuite, pouvoir sélectionner une/des activités. Le budget serait ajusté en fonction de leur prix.</a:t>
            </a:r>
          </a:p>
          <a:p>
            <a:pPr>
              <a:buFontTx/>
              <a:buChar char="-"/>
            </a:pPr>
            <a:r>
              <a:rPr lang="fr-FR" sz="2000" dirty="0" smtClean="0"/>
              <a:t>La recherche de logement se ferait alors selon le nouveau budget.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b="1" u="sng" dirty="0" smtClean="0"/>
              <a:t>Modification d’un voyage :</a:t>
            </a:r>
          </a:p>
          <a:p>
            <a:pPr>
              <a:buFontTx/>
              <a:buChar char="-"/>
            </a:pPr>
            <a:r>
              <a:rPr lang="fr-FR" sz="2000" dirty="0" smtClean="0"/>
              <a:t>Permette au créateur d’un voyage de modifier certain paramètre après la création du voyage.</a:t>
            </a:r>
          </a:p>
        </p:txBody>
      </p:sp>
    </p:spTree>
    <p:extLst>
      <p:ext uri="{BB962C8B-B14F-4D97-AF65-F5344CB8AC3E}">
        <p14:creationId xmlns:p14="http://schemas.microsoft.com/office/powerpoint/2010/main" val="2040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 rencontré (1/1)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Technologique :</a:t>
            </a:r>
          </a:p>
          <a:p>
            <a:pPr>
              <a:buFontTx/>
              <a:buChar char="-"/>
            </a:pPr>
            <a:r>
              <a:rPr lang="fr-FR" sz="2000" dirty="0" smtClean="0"/>
              <a:t>Le technologie choisi (J2E) n’était pas connu et maitriser de tous les membres du groupe ce qui a forcément posé des problèmes. Ce n’est pas très pertinent pour l’exercice, qui est très cours dans le temps, mais nous voulions en profiter pour apprendre une nouvelle technologie.</a:t>
            </a:r>
          </a:p>
          <a:p>
            <a:pPr>
              <a:buFontTx/>
              <a:buChar char="-"/>
            </a:pPr>
            <a:r>
              <a:rPr lang="fr-FR" sz="2000" dirty="0" err="1" smtClean="0"/>
              <a:t>Github</a:t>
            </a:r>
            <a:r>
              <a:rPr lang="fr-FR" sz="2000" dirty="0" smtClean="0"/>
              <a:t> : Le gestionnaire nous a posé beaucoup de problème car nous étions pas habitué à l’utiliser.</a:t>
            </a:r>
          </a:p>
          <a:p>
            <a:pPr marL="0" indent="0">
              <a:buNone/>
            </a:pPr>
            <a:r>
              <a:rPr lang="fr-FR" b="1" u="sng" dirty="0" smtClean="0"/>
              <a:t>Organisation :</a:t>
            </a:r>
          </a:p>
          <a:p>
            <a:pPr>
              <a:buFontTx/>
              <a:buChar char="-"/>
            </a:pPr>
            <a:r>
              <a:rPr lang="fr-FR" sz="2000" dirty="0" smtClean="0"/>
              <a:t>Absence d’objectif : Pendant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jour, nous n’avons pas fixé d’objectif à court terme. Nous étions tous un peu perdu et avancions lentement. Cela a été corriger le 2</a:t>
            </a:r>
            <a:r>
              <a:rPr lang="fr-FR" sz="2000" baseline="30000" dirty="0" smtClean="0"/>
              <a:t>ème</a:t>
            </a:r>
            <a:r>
              <a:rPr lang="fr-FR" sz="2000" dirty="0" smtClean="0"/>
              <a:t> jour où l’objectif était claire et du coup les fonctions à faire simple et rapide à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2359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179</TotalTime>
  <Words>254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HACK-A-TRIP</vt:lpstr>
      <vt:lpstr>Principe de fonctionnement (1/2)</vt:lpstr>
      <vt:lpstr>Principe de fonctionnement (2/2)</vt:lpstr>
      <vt:lpstr>Limite (1/1)</vt:lpstr>
      <vt:lpstr>Extensions (1/1)</vt:lpstr>
      <vt:lpstr>Problème rencontré (1/1)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HACK-A-TRIP</dc:title>
  <dc:creator>USER</dc:creator>
  <cp:lastModifiedBy>USER</cp:lastModifiedBy>
  <cp:revision>11</cp:revision>
  <dcterms:created xsi:type="dcterms:W3CDTF">2013-11-29T10:13:06Z</dcterms:created>
  <dcterms:modified xsi:type="dcterms:W3CDTF">2013-11-29T13:47:15Z</dcterms:modified>
</cp:coreProperties>
</file>