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C0FC-A643-C699-435F-FE140EB5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4F06A-4D74-797F-617D-72BE3FD5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56723-3463-E0FD-904A-C7546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D0483-3C3D-5410-01EA-664DB02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C61F6-26D0-3B29-CCA6-C4E4A39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5649-0A7B-BBEA-1F17-A612FAB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8A9BC-3225-D3FF-7BE6-7D8C5FDF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962A5-00DD-9ABE-CAA4-0819C05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B75B3-11BA-D3EA-AA62-C832ED3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7F4D8-1931-2627-5EB4-649EF94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9269E-F814-FFFE-0A46-6CBD6B34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29B1CF-35B0-9883-7815-C1AC1CAE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EE91-3D0B-5298-A1CD-1AB07D37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29D7F-95FE-C25F-BA81-F5B623C2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E8881-5737-F596-E00A-A96E4D7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0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3633-1B28-73F4-78BE-1222B67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9E894-7CBF-240F-1CB1-5CB454A3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E6304-080B-ACBE-56B7-CE4B55E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1E16-CC51-860C-EAE9-362C1AC6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DD546-A550-2540-539F-CDEFF0F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392D-F861-B888-B955-2181A5C9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03F6-CB06-F076-7A59-574229A0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0E439-DC77-554D-71AF-C4EE1881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E62AA-DC51-5ADB-7C69-CF27EAC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2E605-E81E-4BFD-EE00-1977087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2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31C3-8B9B-681A-26C7-E65D7BC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F91B4-7976-FEB1-315E-833B4D0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15E8F-A3CE-E870-02CC-FF5A28C0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747B87-EB28-B545-B347-4787A28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6AF87-BD51-0FBD-8A94-59B8933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AC611-6A57-0527-5505-AA0BB2E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52F-F9C9-984E-8105-11C0FD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42657-B7E5-F66D-91E4-AC2A735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3D73E-59E9-37D6-A038-E2FF1410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CA830-F870-92CE-1126-2C0CEECB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5E603-F1D4-F2BE-ECF0-711951DF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7A376-BCE6-BD91-F5FE-2E30F87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A8AFB5-DA9D-2D7F-236E-F6D0612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E02652-1817-5806-16E8-83077AF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F2C2-BD74-C6C1-EBED-648BCF1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D82EE-6C14-8706-249E-801473B0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529595-B521-EEBC-455F-E1D9359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1554F-EF83-EA3A-20A2-EA0CDE4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7F7441-A538-CA8C-A45B-D089203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8CE3B-AF26-5B9D-F77B-C39F258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5DD6E-A74D-62F7-EB94-AF0668D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C67C-4D20-23CC-DEE3-C245951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E734C-C017-EC5D-2774-C5922554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8C5C6-CB07-877B-90E2-CBBB3346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05586-5F27-6A51-5BED-DA2D8E1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D263-736C-A8F6-D377-5CBCCDB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3DC8C-6AC8-A573-1B89-9C445DC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3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0E0D-7D5E-F810-4FC9-61BC633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D406E-8DE3-6E9D-DFA8-0264AD5F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64DEA-978D-0660-2CDF-EFAA7FD6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B64AD-B7B5-8411-1767-639A1522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DE95-B906-D277-A113-706A8649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925C9-A1FF-D8BD-E81B-FDBAE05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A7FEDF-6043-F42A-F617-C621E1BF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12077-48F1-E1BD-EA8F-2E255900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01EBE-8480-18DD-523A-EEA8C4A0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EFC36-D4DF-C5E5-91C7-FFBC39D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A0CFF-B8D2-BA68-02B1-B5FD0D65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664EE1F3-DF2A-3378-F28C-CF8995B4D55B}"/>
              </a:ext>
            </a:extLst>
          </p:cNvPr>
          <p:cNvGrpSpPr/>
          <p:nvPr/>
        </p:nvGrpSpPr>
        <p:grpSpPr>
          <a:xfrm>
            <a:off x="163902" y="0"/>
            <a:ext cx="11600614" cy="6858000"/>
            <a:chOff x="163902" y="0"/>
            <a:chExt cx="11600614" cy="6858000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C48508F-3C83-9074-3DA2-A4BE9AFB99ED}"/>
                </a:ext>
              </a:extLst>
            </p:cNvPr>
            <p:cNvSpPr/>
            <p:nvPr/>
          </p:nvSpPr>
          <p:spPr>
            <a:xfrm>
              <a:off x="163902" y="0"/>
              <a:ext cx="1160061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D3F99EB-7F4D-2111-3FCC-08C8367C5FD6}"/>
                </a:ext>
              </a:extLst>
            </p:cNvPr>
            <p:cNvGrpSpPr/>
            <p:nvPr/>
          </p:nvGrpSpPr>
          <p:grpSpPr>
            <a:xfrm>
              <a:off x="410247" y="146271"/>
              <a:ext cx="10656187" cy="6681180"/>
              <a:chOff x="410247" y="146271"/>
              <a:chExt cx="10656187" cy="6681180"/>
            </a:xfrm>
          </p:grpSpPr>
          <p:pic>
            <p:nvPicPr>
              <p:cNvPr id="33" name="Imagen 3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44DD241C-6C67-EB05-8AA5-D5C9BB5C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230" y="1106333"/>
                <a:ext cx="1917700" cy="5715000"/>
              </a:xfrm>
              <a:prstGeom prst="rect">
                <a:avLst/>
              </a:prstGeom>
            </p:spPr>
          </p:pic>
          <p:pic>
            <p:nvPicPr>
              <p:cNvPr id="45" name="Imagen 44" descr="Patrón de fondo&#10;&#10;Descripción generada automáticamente">
                <a:extLst>
                  <a:ext uri="{FF2B5EF4-FFF2-40B4-BE49-F238E27FC236}">
                    <a16:creationId xmlns:a16="http://schemas.microsoft.com/office/drawing/2014/main" id="{94D663FF-1768-831E-1A74-96CA9A4B6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47" y="1090545"/>
                <a:ext cx="2552700" cy="5702300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BFB5B4-CD2A-5B2D-5CEB-8C518C02D67D}"/>
                  </a:ext>
                </a:extLst>
              </p:cNvPr>
              <p:cNvSpPr txBox="1"/>
              <p:nvPr/>
            </p:nvSpPr>
            <p:spPr>
              <a:xfrm>
                <a:off x="418859" y="691924"/>
                <a:ext cx="2531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Datos Completo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628589-6F04-F399-F003-EB285FCA3BCF}"/>
                  </a:ext>
                </a:extLst>
              </p:cNvPr>
              <p:cNvSpPr txBox="1"/>
              <p:nvPr/>
            </p:nvSpPr>
            <p:spPr>
              <a:xfrm>
                <a:off x="3862109" y="701290"/>
                <a:ext cx="18985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Independientes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8F7569-534E-DE93-AAD2-4FB5518D341F}"/>
                  </a:ext>
                </a:extLst>
              </p:cNvPr>
              <p:cNvSpPr txBox="1"/>
              <p:nvPr/>
            </p:nvSpPr>
            <p:spPr>
              <a:xfrm>
                <a:off x="5636820" y="691923"/>
                <a:ext cx="126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Dependiente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A00949B-7F06-7C7A-2633-5678478A7B5E}"/>
                  </a:ext>
                </a:extLst>
              </p:cNvPr>
              <p:cNvSpPr txBox="1"/>
              <p:nvPr/>
            </p:nvSpPr>
            <p:spPr>
              <a:xfrm>
                <a:off x="8162026" y="339000"/>
                <a:ext cx="1898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X-train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C09E928-1B61-6610-2F5B-E03B1D07CB0A}"/>
                  </a:ext>
                </a:extLst>
              </p:cNvPr>
              <p:cNvSpPr txBox="1"/>
              <p:nvPr/>
            </p:nvSpPr>
            <p:spPr>
              <a:xfrm>
                <a:off x="10073797" y="361715"/>
                <a:ext cx="847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y-train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D382AD-4E28-833A-28A5-437BCE8D30DA}"/>
                  </a:ext>
                </a:extLst>
              </p:cNvPr>
              <p:cNvSpPr txBox="1"/>
              <p:nvPr/>
            </p:nvSpPr>
            <p:spPr>
              <a:xfrm>
                <a:off x="8162026" y="4730621"/>
                <a:ext cx="19117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X-test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880847-122C-EAAB-8160-F1802ABBFC41}"/>
                  </a:ext>
                </a:extLst>
              </p:cNvPr>
              <p:cNvSpPr txBox="1"/>
              <p:nvPr/>
            </p:nvSpPr>
            <p:spPr>
              <a:xfrm>
                <a:off x="10112313" y="4753418"/>
                <a:ext cx="7409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y-test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07CD636A-4A7D-CCB2-EDE0-3512B419F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4483" y="3873260"/>
                <a:ext cx="13025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66C996F-F869-0A16-72E0-C56D01B073A6}"/>
                  </a:ext>
                </a:extLst>
              </p:cNvPr>
              <p:cNvSpPr txBox="1"/>
              <p:nvPr/>
            </p:nvSpPr>
            <p:spPr>
              <a:xfrm>
                <a:off x="6586082" y="3946345"/>
                <a:ext cx="1575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Train –Test </a:t>
                </a:r>
              </a:p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Split</a:t>
                </a:r>
              </a:p>
            </p:txBody>
          </p: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2CDB3FD2-0707-584D-C243-C3F47FC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837" y="3743863"/>
                <a:ext cx="8710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05F2A19-DF2A-FC0F-ACBC-98DFE21D8C5E}"/>
                  </a:ext>
                </a:extLst>
              </p:cNvPr>
              <p:cNvSpPr txBox="1"/>
              <p:nvPr/>
            </p:nvSpPr>
            <p:spPr>
              <a:xfrm>
                <a:off x="2619658" y="3816948"/>
                <a:ext cx="1575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Separamos la X de la Y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BB8B920-0662-3D9D-CA2B-6DEE560E5B51}"/>
                  </a:ext>
                </a:extLst>
              </p:cNvPr>
              <p:cNvSpPr txBox="1"/>
              <p:nvPr/>
            </p:nvSpPr>
            <p:spPr>
              <a:xfrm>
                <a:off x="427484" y="146271"/>
                <a:ext cx="7743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 TEST SPLIT</a:t>
                </a:r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  <a:r>
                  <a:rPr lang="es-E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(dividir datos en conjuntos de entrenamiento y prueba para evaluar modelos)</a:t>
                </a:r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23539445-0938-F12C-0FF2-7ABCBEEF8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9124" y="1106333"/>
                <a:ext cx="647700" cy="5715000"/>
              </a:xfrm>
              <a:prstGeom prst="rect">
                <a:avLst/>
              </a:prstGeom>
            </p:spPr>
          </p:pic>
          <p:pic>
            <p:nvPicPr>
              <p:cNvPr id="37" name="Imagen 36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D4417EAA-7F1F-2B6F-F6DB-DACCDCE0B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2858" y="594225"/>
                <a:ext cx="1917700" cy="4064000"/>
              </a:xfrm>
              <a:prstGeom prst="rect">
                <a:avLst/>
              </a:prstGeom>
            </p:spPr>
          </p:pic>
          <p:pic>
            <p:nvPicPr>
              <p:cNvPr id="39" name="Imagen 38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A88B1ADF-FCB6-5FA1-AA32-182C31F0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690" y="578848"/>
                <a:ext cx="647700" cy="4064000"/>
              </a:xfrm>
              <a:prstGeom prst="rect">
                <a:avLst/>
              </a:prstGeom>
            </p:spPr>
          </p:pic>
          <p:sp>
            <p:nvSpPr>
              <p:cNvPr id="28" name="Explosión 1 27">
                <a:extLst>
                  <a:ext uri="{FF2B5EF4-FFF2-40B4-BE49-F238E27FC236}">
                    <a16:creationId xmlns:a16="http://schemas.microsoft.com/office/drawing/2014/main" id="{207CDCBE-51A7-E5B1-35C7-03C35DCDF32B}"/>
                  </a:ext>
                </a:extLst>
              </p:cNvPr>
              <p:cNvSpPr/>
              <p:nvPr/>
            </p:nvSpPr>
            <p:spPr>
              <a:xfrm>
                <a:off x="8409498" y="1874478"/>
                <a:ext cx="2656936" cy="2181285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entrenar el modelo y probar diferentes hiperparámetros del modelo</a:t>
                </a:r>
              </a:p>
            </p:txBody>
          </p:sp>
          <p:pic>
            <p:nvPicPr>
              <p:cNvPr id="41" name="Imagen 40" descr="Texto&#10;&#10;Descripción generada automáticamente con confianza media">
                <a:extLst>
                  <a:ext uri="{FF2B5EF4-FFF2-40B4-BE49-F238E27FC236}">
                    <a16:creationId xmlns:a16="http://schemas.microsoft.com/office/drawing/2014/main" id="{47A810F1-82B6-FBA0-CB41-68CE5342B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744" y="4949601"/>
                <a:ext cx="1917700" cy="1866900"/>
              </a:xfrm>
              <a:prstGeom prst="rect">
                <a:avLst/>
              </a:prstGeom>
            </p:spPr>
          </p:pic>
          <p:pic>
            <p:nvPicPr>
              <p:cNvPr id="43" name="Imagen 4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78CF9024-BA93-E9EA-8CE5-9E1EE4259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2690" y="4960551"/>
                <a:ext cx="647700" cy="1866900"/>
              </a:xfrm>
              <a:prstGeom prst="rect">
                <a:avLst/>
              </a:prstGeom>
            </p:spPr>
          </p:pic>
          <p:sp>
            <p:nvSpPr>
              <p:cNvPr id="29" name="Explosión 1 28">
                <a:extLst>
                  <a:ext uri="{FF2B5EF4-FFF2-40B4-BE49-F238E27FC236}">
                    <a16:creationId xmlns:a16="http://schemas.microsoft.com/office/drawing/2014/main" id="{85BF1FEA-C2F8-52BE-BF4D-6471DAF52425}"/>
                  </a:ext>
                </a:extLst>
              </p:cNvPr>
              <p:cNvSpPr/>
              <p:nvPr/>
            </p:nvSpPr>
            <p:spPr>
              <a:xfrm>
                <a:off x="8677272" y="5325440"/>
                <a:ext cx="2336501" cy="1405489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evaluar la calidad del modelo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2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FBF023AD-9716-C402-0CB3-7DB4762ABE6D}"/>
              </a:ext>
            </a:extLst>
          </p:cNvPr>
          <p:cNvGrpSpPr/>
          <p:nvPr/>
        </p:nvGrpSpPr>
        <p:grpSpPr>
          <a:xfrm>
            <a:off x="1940943" y="819509"/>
            <a:ext cx="6590582" cy="4520242"/>
            <a:chOff x="1940943" y="819509"/>
            <a:chExt cx="6590582" cy="4520242"/>
          </a:xfrm>
        </p:grpSpPr>
        <p:sp>
          <p:nvSpPr>
            <p:cNvPr id="69" name="Rectángulo redondeado 68">
              <a:extLst>
                <a:ext uri="{FF2B5EF4-FFF2-40B4-BE49-F238E27FC236}">
                  <a16:creationId xmlns:a16="http://schemas.microsoft.com/office/drawing/2014/main" id="{8D1311E4-1FD8-E4F9-91C8-8D076AE0CF99}"/>
                </a:ext>
              </a:extLst>
            </p:cNvPr>
            <p:cNvSpPr/>
            <p:nvPr/>
          </p:nvSpPr>
          <p:spPr>
            <a:xfrm>
              <a:off x="1940943" y="819509"/>
              <a:ext cx="6590582" cy="4520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F004F0D0-6C85-B44E-D81E-4F255E4A4B72}"/>
                </a:ext>
              </a:extLst>
            </p:cNvPr>
            <p:cNvGrpSpPr/>
            <p:nvPr/>
          </p:nvGrpSpPr>
          <p:grpSpPr>
            <a:xfrm>
              <a:off x="2126176" y="990335"/>
              <a:ext cx="6283902" cy="4307595"/>
              <a:chOff x="2126176" y="990335"/>
              <a:chExt cx="6283902" cy="4307595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3EB9E074-4579-97E2-F27D-B8211C425897}"/>
                  </a:ext>
                </a:extLst>
              </p:cNvPr>
              <p:cNvCxnSpPr/>
              <p:nvPr/>
            </p:nvCxnSpPr>
            <p:spPr>
              <a:xfrm>
                <a:off x="2475781" y="1017917"/>
                <a:ext cx="0" cy="39336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89367CC-1702-B738-6C45-81D9D6E59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1532" y="4951561"/>
                <a:ext cx="4212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6F26165-AFBE-9D0B-32F2-B44EDBA1AF22}"/>
                  </a:ext>
                </a:extLst>
              </p:cNvPr>
              <p:cNvSpPr/>
              <p:nvPr/>
            </p:nvSpPr>
            <p:spPr>
              <a:xfrm>
                <a:off x="3019245" y="365760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BA7BFDEC-5AB3-0CAC-1813-6F545E501F01}"/>
                  </a:ext>
                </a:extLst>
              </p:cNvPr>
              <p:cNvSpPr/>
              <p:nvPr/>
            </p:nvSpPr>
            <p:spPr>
              <a:xfrm>
                <a:off x="4170871" y="326581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E3D5DCA-3255-D8C0-ABA7-684D4C4A01E2}"/>
                  </a:ext>
                </a:extLst>
              </p:cNvPr>
              <p:cNvSpPr/>
              <p:nvPr/>
            </p:nvSpPr>
            <p:spPr>
              <a:xfrm>
                <a:off x="3676290" y="378987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FC86F288-9455-F468-E28C-0BD1F5AFC5DD}"/>
                  </a:ext>
                </a:extLst>
              </p:cNvPr>
              <p:cNvSpPr/>
              <p:nvPr/>
            </p:nvSpPr>
            <p:spPr>
              <a:xfrm>
                <a:off x="3079630" y="422838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FD1C534-8EEF-4756-D2C6-B743EF43AF9F}"/>
                  </a:ext>
                </a:extLst>
              </p:cNvPr>
              <p:cNvSpPr/>
              <p:nvPr/>
            </p:nvSpPr>
            <p:spPr>
              <a:xfrm>
                <a:off x="3490822" y="355552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2E2F20A-6C38-A826-FA53-88F18973B9A5}"/>
                  </a:ext>
                </a:extLst>
              </p:cNvPr>
              <p:cNvSpPr/>
              <p:nvPr/>
            </p:nvSpPr>
            <p:spPr>
              <a:xfrm>
                <a:off x="4075980" y="3705045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8DA8309-4D05-69D8-66B2-175C150679C9}"/>
                  </a:ext>
                </a:extLst>
              </p:cNvPr>
              <p:cNvSpPr/>
              <p:nvPr/>
            </p:nvSpPr>
            <p:spPr>
              <a:xfrm>
                <a:off x="3771181" y="317092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236CA4-9E1D-1BEC-0497-651A7F3D34C8}"/>
                  </a:ext>
                </a:extLst>
              </p:cNvPr>
              <p:cNvSpPr/>
              <p:nvPr/>
            </p:nvSpPr>
            <p:spPr>
              <a:xfrm>
                <a:off x="4587815" y="346206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6B2892D-D17B-E9F6-F654-6B4FA1FCF267}"/>
                  </a:ext>
                </a:extLst>
              </p:cNvPr>
              <p:cNvSpPr/>
              <p:nvPr/>
            </p:nvSpPr>
            <p:spPr>
              <a:xfrm>
                <a:off x="4265762" y="294088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A04E2373-E456-0FCD-6C85-7C2BDC59829C}"/>
                  </a:ext>
                </a:extLst>
              </p:cNvPr>
              <p:cNvSpPr/>
              <p:nvPr/>
            </p:nvSpPr>
            <p:spPr>
              <a:xfrm>
                <a:off x="4587815" y="303218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6D74C20D-E4B8-D3F9-4908-C38FF6DC14B2}"/>
                  </a:ext>
                </a:extLst>
              </p:cNvPr>
              <p:cNvSpPr/>
              <p:nvPr/>
            </p:nvSpPr>
            <p:spPr>
              <a:xfrm>
                <a:off x="5047890" y="30386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149472B-A615-07F7-DC88-BF390086031A}"/>
                  </a:ext>
                </a:extLst>
              </p:cNvPr>
              <p:cNvSpPr/>
              <p:nvPr/>
            </p:nvSpPr>
            <p:spPr>
              <a:xfrm>
                <a:off x="4603630" y="269719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3486E6B-0BB0-D4EC-EF3C-617653B74EF9}"/>
                  </a:ext>
                </a:extLst>
              </p:cNvPr>
              <p:cNvSpPr/>
              <p:nvPr/>
            </p:nvSpPr>
            <p:spPr>
              <a:xfrm>
                <a:off x="5022010" y="26540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32C1E4-FAC8-B8B5-1DB7-8FFD25319B2F}"/>
                  </a:ext>
                </a:extLst>
              </p:cNvPr>
              <p:cNvSpPr/>
              <p:nvPr/>
            </p:nvSpPr>
            <p:spPr>
              <a:xfrm>
                <a:off x="5561162" y="27446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9FEC004-8102-2185-C5A8-52884E8F2091}"/>
                  </a:ext>
                </a:extLst>
              </p:cNvPr>
              <p:cNvSpPr/>
              <p:nvPr/>
            </p:nvSpPr>
            <p:spPr>
              <a:xfrm>
                <a:off x="5200290" y="31910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0FBF5CC-D120-516A-0938-B39B8BE56EA6}"/>
                  </a:ext>
                </a:extLst>
              </p:cNvPr>
              <p:cNvSpPr/>
              <p:nvPr/>
            </p:nvSpPr>
            <p:spPr>
              <a:xfrm>
                <a:off x="5174410" y="28064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96AC276-C6C8-CEBF-4834-204D4B2F3BB2}"/>
                  </a:ext>
                </a:extLst>
              </p:cNvPr>
              <p:cNvSpPr/>
              <p:nvPr/>
            </p:nvSpPr>
            <p:spPr>
              <a:xfrm>
                <a:off x="5713562" y="28970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A5BB458-CEE1-4E6E-1FAD-59D45D427DC3}"/>
                  </a:ext>
                </a:extLst>
              </p:cNvPr>
              <p:cNvSpPr/>
              <p:nvPr/>
            </p:nvSpPr>
            <p:spPr>
              <a:xfrm>
                <a:off x="5352690" y="33434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C05A0CD-D206-7D2E-CD8F-CC791590C317}"/>
                  </a:ext>
                </a:extLst>
              </p:cNvPr>
              <p:cNvSpPr/>
              <p:nvPr/>
            </p:nvSpPr>
            <p:spPr>
              <a:xfrm>
                <a:off x="5326810" y="29588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18859E-A910-5C00-B613-CD064718D863}"/>
                  </a:ext>
                </a:extLst>
              </p:cNvPr>
              <p:cNvSpPr/>
              <p:nvPr/>
            </p:nvSpPr>
            <p:spPr>
              <a:xfrm>
                <a:off x="5865962" y="30494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5C394444-9DF1-920C-4F17-F6F4F5FB4C97}"/>
                  </a:ext>
                </a:extLst>
              </p:cNvPr>
              <p:cNvSpPr/>
              <p:nvPr/>
            </p:nvSpPr>
            <p:spPr>
              <a:xfrm>
                <a:off x="5371380" y="250237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497B7156-A829-D953-33A8-2C216D11B631}"/>
                  </a:ext>
                </a:extLst>
              </p:cNvPr>
              <p:cNvSpPr/>
              <p:nvPr/>
            </p:nvSpPr>
            <p:spPr>
              <a:xfrm>
                <a:off x="5913407" y="232697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FCC2AF00-ADC7-F7F5-EB63-E80D322CF8B0}"/>
                  </a:ext>
                </a:extLst>
              </p:cNvPr>
              <p:cNvSpPr/>
              <p:nvPr/>
            </p:nvSpPr>
            <p:spPr>
              <a:xfrm>
                <a:off x="5656053" y="245492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674875-2042-A3A1-E95D-32C0BBFD67C3}"/>
                  </a:ext>
                </a:extLst>
              </p:cNvPr>
              <p:cNvSpPr/>
              <p:nvPr/>
            </p:nvSpPr>
            <p:spPr>
              <a:xfrm>
                <a:off x="5913407" y="265441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A2C2052-950F-842B-948A-B6B9B705529D}"/>
                  </a:ext>
                </a:extLst>
              </p:cNvPr>
              <p:cNvSpPr/>
              <p:nvPr/>
            </p:nvSpPr>
            <p:spPr>
              <a:xfrm>
                <a:off x="5625859" y="209298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F2CAF41-B78F-4FB5-CEF7-9FFD18819605}"/>
                  </a:ext>
                </a:extLst>
              </p:cNvPr>
              <p:cNvSpPr/>
              <p:nvPr/>
            </p:nvSpPr>
            <p:spPr>
              <a:xfrm>
                <a:off x="3323326" y="406914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7EF3E666-259F-149C-4D39-652114F2BD1E}"/>
                  </a:ext>
                </a:extLst>
              </p:cNvPr>
              <p:cNvCxnSpPr/>
              <p:nvPr/>
            </p:nvCxnSpPr>
            <p:spPr>
              <a:xfrm flipV="1">
                <a:off x="2470031" y="2092982"/>
                <a:ext cx="3999780" cy="22777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D01D111-1EBD-021A-1D4A-832B5766A9DA}"/>
                  </a:ext>
                </a:extLst>
              </p:cNvPr>
              <p:cNvSpPr txBox="1"/>
              <p:nvPr/>
            </p:nvSpPr>
            <p:spPr>
              <a:xfrm>
                <a:off x="2420608" y="5020931"/>
                <a:ext cx="4273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independiente (predictora)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D16DD52-C157-71C7-0FEA-F19993CADD19}"/>
                  </a:ext>
                </a:extLst>
              </p:cNvPr>
              <p:cNvSpPr txBox="1"/>
              <p:nvPr/>
            </p:nvSpPr>
            <p:spPr>
              <a:xfrm rot="16200000">
                <a:off x="284063" y="2832448"/>
                <a:ext cx="3961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dependiente (respuesta)</a:t>
                </a:r>
              </a:p>
            </p:txBody>
          </p: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C4382794-C36B-4D9E-63E5-00F144C90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122" y="1930882"/>
                <a:ext cx="155275" cy="743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2964C0CA-5818-CB91-1F4E-8613707F8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759" y="1852162"/>
                <a:ext cx="1158097" cy="248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4E6748F3-5B56-B21F-B090-9A694D33733B}"/>
                  </a:ext>
                </a:extLst>
              </p:cNvPr>
              <p:cNvSpPr txBox="1"/>
              <p:nvPr/>
            </p:nvSpPr>
            <p:spPr>
              <a:xfrm>
                <a:off x="3653507" y="1680536"/>
                <a:ext cx="841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Datos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8E9D3F4-28E1-49DD-1DA9-07C28FF86439}"/>
                  </a:ext>
                </a:extLst>
              </p:cNvPr>
              <p:cNvSpPr txBox="1"/>
              <p:nvPr/>
            </p:nvSpPr>
            <p:spPr>
              <a:xfrm>
                <a:off x="6467432" y="1910874"/>
                <a:ext cx="1942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Línea de Regresión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5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2BD9E86-9A0C-704C-0E61-970F89497C6E}"/>
              </a:ext>
            </a:extLst>
          </p:cNvPr>
          <p:cNvGrpSpPr/>
          <p:nvPr/>
        </p:nvGrpSpPr>
        <p:grpSpPr>
          <a:xfrm>
            <a:off x="0" y="215798"/>
            <a:ext cx="12163241" cy="6564564"/>
            <a:chOff x="0" y="215798"/>
            <a:chExt cx="12163241" cy="6564564"/>
          </a:xfrm>
        </p:grpSpPr>
        <p:sp>
          <p:nvSpPr>
            <p:cNvPr id="109" name="Rectángulo redondeado 108">
              <a:extLst>
                <a:ext uri="{FF2B5EF4-FFF2-40B4-BE49-F238E27FC236}">
                  <a16:creationId xmlns:a16="http://schemas.microsoft.com/office/drawing/2014/main" id="{E97E0584-88DD-B7DA-999A-330DACCED755}"/>
                </a:ext>
              </a:extLst>
            </p:cNvPr>
            <p:cNvSpPr/>
            <p:nvPr/>
          </p:nvSpPr>
          <p:spPr>
            <a:xfrm>
              <a:off x="0" y="215798"/>
              <a:ext cx="12163241" cy="65645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85825AF8-4DD9-020A-679D-9D0F78FCEBBE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Nodo Principal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A703616E-7545-4A3D-1619-7FC9200FD1B5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68E9635F-C6E6-7A5A-11D4-023598BFEC26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2B03246-13F3-0589-6651-6D5E4C25711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C2B3EE-0703-0551-2177-85809646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89B223AC-0851-1881-DEEF-3410002BEE5C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2229E66F-3E60-715C-127E-D7EFFCB02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FB99C9AC-9D42-DA2D-9ECD-7D3915A83C79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&gt;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5640E5D8-7BE1-51E0-8D8C-E62782E3816D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&lt;=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1E40985-3A2F-6DC7-169B-AF4770909A93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99A2831-A20C-6354-E678-E79C40D77836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02560C2D-A3C1-1C51-C897-8A51F7763A1A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E064BC1B-15C7-1020-1E34-000CB136E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41C1F677-12F7-1D14-AA30-7C34BC031BE2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>
                  <a:extLst>
                    <a:ext uri="{FF2B5EF4-FFF2-40B4-BE49-F238E27FC236}">
                      <a16:creationId xmlns:a16="http://schemas.microsoft.com/office/drawing/2014/main" id="{42345B75-3216-609C-5410-73272A1F6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1149C844-40D0-0630-F9AC-881D5DD53292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(Other)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60" name="Rectángulo redondeado 59">
              <a:extLst>
                <a:ext uri="{FF2B5EF4-FFF2-40B4-BE49-F238E27FC236}">
                  <a16:creationId xmlns:a16="http://schemas.microsoft.com/office/drawing/2014/main" id="{51E61CBF-281B-7311-23A3-E0F8BCA4383A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(New_Visitor, Returning_Visitor)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2CF20480-21EF-5902-DBF8-E9A456CF04C1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3030B64-E95F-BBBC-7395-56AC7EDEDCF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48D4F9E1-1A8D-9927-AAAD-C16C63FE5925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7FDB653B-1C02-B878-BEC7-7270BA02B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D1A14C3D-4A7D-847E-3B37-B384ED658168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D7FA2AEC-1E50-FBBB-DC41-569E1E190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Rectángulo redondeado 73">
              <a:extLst>
                <a:ext uri="{FF2B5EF4-FFF2-40B4-BE49-F238E27FC236}">
                  <a16:creationId xmlns:a16="http://schemas.microsoft.com/office/drawing/2014/main" id="{1F2E6EB2-BA97-CD6E-0885-29C32595BEB0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&lt; 3</a:t>
              </a:r>
            </a:p>
          </p:txBody>
        </p:sp>
        <p:sp>
          <p:nvSpPr>
            <p:cNvPr id="75" name="Rectángulo redondeado 74">
              <a:extLst>
                <a:ext uri="{FF2B5EF4-FFF2-40B4-BE49-F238E27FC236}">
                  <a16:creationId xmlns:a16="http://schemas.microsoft.com/office/drawing/2014/main" id="{8800F96E-6762-90BC-549B-6FC643EBB9A0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&gt;= 3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B62F9D6B-9A51-E7DD-4F3A-4DE246034309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FD77FC9-F823-9952-7643-7C63360E86CD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427EC29D-E162-131A-41B2-A4C7E1EA277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C588B4B6-D930-0B9A-C169-3F2837652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3B5539D4-CC15-25F8-2F1F-BBA2CC02F48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F049BA84-CF13-FAC9-0369-900ADD5A5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ángulo redondeado 81">
              <a:extLst>
                <a:ext uri="{FF2B5EF4-FFF2-40B4-BE49-F238E27FC236}">
                  <a16:creationId xmlns:a16="http://schemas.microsoft.com/office/drawing/2014/main" id="{1BA82A51-F360-CA20-151A-CFD317DFA1DB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(Jan, Feb, Mar, Apr)</a:t>
              </a:r>
            </a:p>
          </p:txBody>
        </p:sp>
        <p:sp>
          <p:nvSpPr>
            <p:cNvPr id="83" name="Rectángulo redondeado 82">
              <a:extLst>
                <a:ext uri="{FF2B5EF4-FFF2-40B4-BE49-F238E27FC236}">
                  <a16:creationId xmlns:a16="http://schemas.microsoft.com/office/drawing/2014/main" id="{EF20CE2C-16DA-6ACF-DE68-98480C602565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(May, Jun, Jul, Aug, Sep, Oct, Nov, Dec)</a:t>
              </a: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F4368B1-9A02-94BE-F3D0-7E06885A2051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154E6F2-827F-5ADC-7E80-95F0F9CCD0C7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BBD53025-E342-D5FC-AD71-22D10BF13739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751C1B0C-48B6-1885-6A36-ABABB97F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F5FE1B3C-E46A-D8FE-26F3-3C5A522DB797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A2611629-F745-86D8-536D-05FAF8FB1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ángulo redondeado 97">
              <a:extLst>
                <a:ext uri="{FF2B5EF4-FFF2-40B4-BE49-F238E27FC236}">
                  <a16:creationId xmlns:a16="http://schemas.microsoft.com/office/drawing/2014/main" id="{7E527A5F-437C-1EAE-83EC-1D6061AB4097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&gt;= 2 </a:t>
              </a:r>
            </a:p>
          </p:txBody>
        </p:sp>
        <p:sp>
          <p:nvSpPr>
            <p:cNvPr id="99" name="Rectángulo redondeado 98">
              <a:extLst>
                <a:ext uri="{FF2B5EF4-FFF2-40B4-BE49-F238E27FC236}">
                  <a16:creationId xmlns:a16="http://schemas.microsoft.com/office/drawing/2014/main" id="{DB07A916-BB52-9331-AFE4-A947CED15A80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&lt; 2 </a:t>
              </a:r>
            </a:p>
          </p:txBody>
        </p:sp>
        <p:sp>
          <p:nvSpPr>
            <p:cNvPr id="100" name="Explosión 1 99">
              <a:extLst>
                <a:ext uri="{FF2B5EF4-FFF2-40B4-BE49-F238E27FC236}">
                  <a16:creationId xmlns:a16="http://schemas.microsoft.com/office/drawing/2014/main" id="{F461E342-2294-294E-BC32-FC5302D917FC}"/>
                </a:ext>
              </a:extLst>
            </p:cNvPr>
            <p:cNvSpPr/>
            <p:nvPr/>
          </p:nvSpPr>
          <p:spPr>
            <a:xfrm>
              <a:off x="6538740" y="434199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1" name="Explosión 1 100">
              <a:extLst>
                <a:ext uri="{FF2B5EF4-FFF2-40B4-BE49-F238E27FC236}">
                  <a16:creationId xmlns:a16="http://schemas.microsoft.com/office/drawing/2014/main" id="{22E4840A-DE5C-848E-3661-D04A9BF1B068}"/>
                </a:ext>
              </a:extLst>
            </p:cNvPr>
            <p:cNvSpPr/>
            <p:nvPr/>
          </p:nvSpPr>
          <p:spPr>
            <a:xfrm>
              <a:off x="10876609" y="3092773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2" name="Explosión 1 101">
              <a:extLst>
                <a:ext uri="{FF2B5EF4-FFF2-40B4-BE49-F238E27FC236}">
                  <a16:creationId xmlns:a16="http://schemas.microsoft.com/office/drawing/2014/main" id="{F8C7C9BD-FFA0-FCE8-D94E-9F978B1F6946}"/>
                </a:ext>
              </a:extLst>
            </p:cNvPr>
            <p:cNvSpPr/>
            <p:nvPr/>
          </p:nvSpPr>
          <p:spPr>
            <a:xfrm>
              <a:off x="1892898" y="576827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3" name="Explosión 1 102">
              <a:extLst>
                <a:ext uri="{FF2B5EF4-FFF2-40B4-BE49-F238E27FC236}">
                  <a16:creationId xmlns:a16="http://schemas.microsoft.com/office/drawing/2014/main" id="{9D0B1310-9ED8-7F5D-C54A-FBDEB1E4CA7C}"/>
                </a:ext>
              </a:extLst>
            </p:cNvPr>
            <p:cNvSpPr/>
            <p:nvPr/>
          </p:nvSpPr>
          <p:spPr>
            <a:xfrm>
              <a:off x="9888419" y="140496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4" name="Explosión 1 103">
              <a:extLst>
                <a:ext uri="{FF2B5EF4-FFF2-40B4-BE49-F238E27FC236}">
                  <a16:creationId xmlns:a16="http://schemas.microsoft.com/office/drawing/2014/main" id="{AF505160-2A7F-8C63-6072-DB7C28075FD3}"/>
                </a:ext>
              </a:extLst>
            </p:cNvPr>
            <p:cNvSpPr/>
            <p:nvPr/>
          </p:nvSpPr>
          <p:spPr>
            <a:xfrm>
              <a:off x="770285" y="1366659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5" name="Explosión 1 104">
              <a:extLst>
                <a:ext uri="{FF2B5EF4-FFF2-40B4-BE49-F238E27FC236}">
                  <a16:creationId xmlns:a16="http://schemas.microsoft.com/office/drawing/2014/main" id="{5A267449-9097-0417-E1F3-3370B142D0AB}"/>
                </a:ext>
              </a:extLst>
            </p:cNvPr>
            <p:cNvSpPr/>
            <p:nvPr/>
          </p:nvSpPr>
          <p:spPr>
            <a:xfrm>
              <a:off x="6021695" y="2136578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7" name="Explosión 1 106">
              <a:extLst>
                <a:ext uri="{FF2B5EF4-FFF2-40B4-BE49-F238E27FC236}">
                  <a16:creationId xmlns:a16="http://schemas.microsoft.com/office/drawing/2014/main" id="{B9ABD0EB-2565-32A7-AC99-CC058D83DBC2}"/>
                </a:ext>
              </a:extLst>
            </p:cNvPr>
            <p:cNvSpPr/>
            <p:nvPr/>
          </p:nvSpPr>
          <p:spPr>
            <a:xfrm>
              <a:off x="1791660" y="303203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8" name="Explosión 1 107">
              <a:extLst>
                <a:ext uri="{FF2B5EF4-FFF2-40B4-BE49-F238E27FC236}">
                  <a16:creationId xmlns:a16="http://schemas.microsoft.com/office/drawing/2014/main" id="{DB97640E-0258-AD3B-0955-38DC1ACEB242}"/>
                </a:ext>
              </a:extLst>
            </p:cNvPr>
            <p:cNvSpPr/>
            <p:nvPr/>
          </p:nvSpPr>
          <p:spPr>
            <a:xfrm>
              <a:off x="3299391" y="3580544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6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638D715-6EED-CA6E-650E-654F43F2DCC3}"/>
              </a:ext>
            </a:extLst>
          </p:cNvPr>
          <p:cNvGrpSpPr/>
          <p:nvPr/>
        </p:nvGrpSpPr>
        <p:grpSpPr>
          <a:xfrm>
            <a:off x="198287" y="2648132"/>
            <a:ext cx="3476451" cy="2583611"/>
            <a:chOff x="112138" y="685800"/>
            <a:chExt cx="11049237" cy="5214669"/>
          </a:xfrm>
        </p:grpSpPr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356B2456-FDE0-7A0D-2D6E-E9A6617CD590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9F23A04-57F6-9BF8-3573-E46D2AAB5364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48BAD7E0-16F8-9015-4EA9-7E7792786107}"/>
                  </a:ext>
                </a:extLst>
              </p:cNvPr>
              <p:cNvCxnSpPr>
                <a:stCxn id="8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85" name="Grupo 84">
                <a:extLst>
                  <a:ext uri="{FF2B5EF4-FFF2-40B4-BE49-F238E27FC236}">
                    <a16:creationId xmlns:a16="http://schemas.microsoft.com/office/drawing/2014/main" id="{C0B194C5-27E3-15A5-6AEA-81762B1C4710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DE9D6129-C58D-F568-12C0-E80DE1392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813C655C-51C0-EC74-92AF-690B142977C3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9CDE1BE-4B32-0038-B86B-023BFEFB0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2A5378DA-B734-A83C-3D6F-CEF3C9AF0CFD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58A14866-8F2A-B6C3-2493-5F8B5EC4918C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3AFC469F-F8B2-5054-FE73-76162717F8C7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242664C5-5A14-9FD5-9D89-B6D9DD1702C9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A6DED8A3-C95F-70CE-5B4A-133C642BE46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68" name="Conector recto 67">
                  <a:extLst>
                    <a:ext uri="{FF2B5EF4-FFF2-40B4-BE49-F238E27FC236}">
                      <a16:creationId xmlns:a16="http://schemas.microsoft.com/office/drawing/2014/main" id="{EC06DAF6-2E7A-F8A5-28B0-159E2C48F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30708442-CED4-8416-5054-3953FC207F41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C801481-B6FC-CE1E-87F3-9244AE5D8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482C8DED-E9F7-2F54-29C9-5A92E29691AF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FFD71A31-1BBE-4A95-B891-BA9168C5A310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6F92317C-F6F7-519A-5C76-C089FFDCBC53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1E274FFD-88CA-2D35-0D96-26CF77BEA16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D214F80A-D859-00D2-FB17-A01A1FF85BA6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08356C34-2585-150E-649A-09465557A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E8FBC8D7-A468-6EA6-5272-6BE24B541D85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7A3ED0E9-0EEC-CFDA-EFCD-AC0B67922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CC9D0965-C716-5BBD-4AF9-1400EAB4670A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7D974426-F0EC-AAC3-3BBA-AA734ADC9E5A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E159553-FE82-2842-61B6-1C60BCA9B131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50906C32-3109-8277-C481-C667A21C8CF5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7258ADBC-32BF-6B6E-131B-FFBB56B55F61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53" name="Conector recto 52">
                  <a:extLst>
                    <a:ext uri="{FF2B5EF4-FFF2-40B4-BE49-F238E27FC236}">
                      <a16:creationId xmlns:a16="http://schemas.microsoft.com/office/drawing/2014/main" id="{10C5C5FE-5F1B-58D8-BD09-2BC06B64A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>
                  <a:extLst>
                    <a:ext uri="{FF2B5EF4-FFF2-40B4-BE49-F238E27FC236}">
                      <a16:creationId xmlns:a16="http://schemas.microsoft.com/office/drawing/2014/main" id="{BFCBFFA6-2F8E-8243-DEC2-4F69BF8A7AA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379B0B1C-78C9-FEEA-25CB-697D96720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ángulo redondeado 22">
              <a:extLst>
                <a:ext uri="{FF2B5EF4-FFF2-40B4-BE49-F238E27FC236}">
                  <a16:creationId xmlns:a16="http://schemas.microsoft.com/office/drawing/2014/main" id="{C6854861-92C5-A815-17DB-17C5029C572F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24" name="Rectángulo redondeado 23">
              <a:extLst>
                <a:ext uri="{FF2B5EF4-FFF2-40B4-BE49-F238E27FC236}">
                  <a16:creationId xmlns:a16="http://schemas.microsoft.com/office/drawing/2014/main" id="{F03388C5-E559-99FA-F5B0-98BB99BAB29F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29740CB-8EE6-2E79-D7EE-4732C9906624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C7158F62-2D8C-C6A5-F383-77DC12675A1E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EF9C878A-5AFA-067E-720F-98AEF5BA4B8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44" name="Conector recto 43">
                  <a:extLst>
                    <a:ext uri="{FF2B5EF4-FFF2-40B4-BE49-F238E27FC236}">
                      <a16:creationId xmlns:a16="http://schemas.microsoft.com/office/drawing/2014/main" id="{EF56938D-A91B-A2A4-5E15-A39A8D337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E5223165-A29C-0622-AC16-BEE7EC7545D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DBD802C0-D351-98E7-0125-CC53D5E2B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Rectángulo redondeado 26">
              <a:extLst>
                <a:ext uri="{FF2B5EF4-FFF2-40B4-BE49-F238E27FC236}">
                  <a16:creationId xmlns:a16="http://schemas.microsoft.com/office/drawing/2014/main" id="{E3A3C9FA-9A66-F482-6BCD-CDF7E49772DB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29" name="Rectángulo redondeado 28">
              <a:extLst>
                <a:ext uri="{FF2B5EF4-FFF2-40B4-BE49-F238E27FC236}">
                  <a16:creationId xmlns:a16="http://schemas.microsoft.com/office/drawing/2014/main" id="{F493C636-0D1B-7E4D-E5EA-B770AE9B3025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F95995E-54AC-82B3-5F63-ECB67F2AB5F7}"/>
              </a:ext>
            </a:extLst>
          </p:cNvPr>
          <p:cNvGrpSpPr/>
          <p:nvPr/>
        </p:nvGrpSpPr>
        <p:grpSpPr>
          <a:xfrm>
            <a:off x="4348649" y="2648132"/>
            <a:ext cx="3476451" cy="2583611"/>
            <a:chOff x="112138" y="685800"/>
            <a:chExt cx="11049237" cy="5214669"/>
          </a:xfrm>
        </p:grpSpPr>
        <p:sp>
          <p:nvSpPr>
            <p:cNvPr id="90" name="Rectángulo redondeado 89">
              <a:extLst>
                <a:ext uri="{FF2B5EF4-FFF2-40B4-BE49-F238E27FC236}">
                  <a16:creationId xmlns:a16="http://schemas.microsoft.com/office/drawing/2014/main" id="{E229FA07-FCEA-0F30-C08D-264C9B9DEC22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4E7562F0-906D-B624-F98B-D886468D6883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A6A53FA7-7055-78DE-0069-C647677F5EDD}"/>
                  </a:ext>
                </a:extLst>
              </p:cNvPr>
              <p:cNvCxnSpPr>
                <a:stCxn id="90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037EFCC-24B1-5D4B-5757-4F69CD366AD7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46" name="Conector recto 145">
                  <a:extLst>
                    <a:ext uri="{FF2B5EF4-FFF2-40B4-BE49-F238E27FC236}">
                      <a16:creationId xmlns:a16="http://schemas.microsoft.com/office/drawing/2014/main" id="{84AB4A1E-A4F2-8840-F80B-770F5C26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cto 146">
                  <a:extLst>
                    <a:ext uri="{FF2B5EF4-FFF2-40B4-BE49-F238E27FC236}">
                      <a16:creationId xmlns:a16="http://schemas.microsoft.com/office/drawing/2014/main" id="{D70EFDE0-6993-8FBB-9D74-ED763BB4C2A2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147">
                  <a:extLst>
                    <a:ext uri="{FF2B5EF4-FFF2-40B4-BE49-F238E27FC236}">
                      <a16:creationId xmlns:a16="http://schemas.microsoft.com/office/drawing/2014/main" id="{3207B817-46E6-E195-65BE-EF593AE35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Rectángulo redondeado 105">
              <a:extLst>
                <a:ext uri="{FF2B5EF4-FFF2-40B4-BE49-F238E27FC236}">
                  <a16:creationId xmlns:a16="http://schemas.microsoft.com/office/drawing/2014/main" id="{D855B2C7-560B-BED6-0B1F-A19DFE0A2490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111" name="Rectángulo redondeado 110">
              <a:extLst>
                <a:ext uri="{FF2B5EF4-FFF2-40B4-BE49-F238E27FC236}">
                  <a16:creationId xmlns:a16="http://schemas.microsoft.com/office/drawing/2014/main" id="{7712633E-13DF-1FBF-74AA-81AA4BBCA9F2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BAFDF4F-3470-3A2A-F96B-D2B2B013A85D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73FC1FF6-9AF1-9272-6FD3-93C15F08DF98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0" name="Grupo 139">
                <a:extLst>
                  <a:ext uri="{FF2B5EF4-FFF2-40B4-BE49-F238E27FC236}">
                    <a16:creationId xmlns:a16="http://schemas.microsoft.com/office/drawing/2014/main" id="{09090195-C614-58D1-F1C3-0389BF3FF5A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41" name="Conector recto 140">
                  <a:extLst>
                    <a:ext uri="{FF2B5EF4-FFF2-40B4-BE49-F238E27FC236}">
                      <a16:creationId xmlns:a16="http://schemas.microsoft.com/office/drawing/2014/main" id="{32715137-855D-6B8D-CB67-1EE7736A0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cto 141">
                  <a:extLst>
                    <a:ext uri="{FF2B5EF4-FFF2-40B4-BE49-F238E27FC236}">
                      <a16:creationId xmlns:a16="http://schemas.microsoft.com/office/drawing/2014/main" id="{C9199AD7-14DA-5D38-1A0A-23CFC96AF5C3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>
                  <a:extLst>
                    <a:ext uri="{FF2B5EF4-FFF2-40B4-BE49-F238E27FC236}">
                      <a16:creationId xmlns:a16="http://schemas.microsoft.com/office/drawing/2014/main" id="{EF0643D1-05DD-796D-1583-B1243CC17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Rectángulo redondeado 112">
              <a:extLst>
                <a:ext uri="{FF2B5EF4-FFF2-40B4-BE49-F238E27FC236}">
                  <a16:creationId xmlns:a16="http://schemas.microsoft.com/office/drawing/2014/main" id="{21D66F3E-FD6F-F977-33F4-E40BAA056917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14" name="Rectángulo redondeado 113">
              <a:extLst>
                <a:ext uri="{FF2B5EF4-FFF2-40B4-BE49-F238E27FC236}">
                  <a16:creationId xmlns:a16="http://schemas.microsoft.com/office/drawing/2014/main" id="{7E6C2A05-C954-A730-6A0A-4AD3466194F8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A78025B4-9FD0-07D7-6CD8-AA89BE0A9CC8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B6B4BFCA-AF03-8E6A-5693-DC7F22A66961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5" name="Grupo 134">
                <a:extLst>
                  <a:ext uri="{FF2B5EF4-FFF2-40B4-BE49-F238E27FC236}">
                    <a16:creationId xmlns:a16="http://schemas.microsoft.com/office/drawing/2014/main" id="{8B92DEAB-F0F8-F8C2-E68A-CA8F674E1715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36" name="Conector recto 135">
                  <a:extLst>
                    <a:ext uri="{FF2B5EF4-FFF2-40B4-BE49-F238E27FC236}">
                      <a16:creationId xmlns:a16="http://schemas.microsoft.com/office/drawing/2014/main" id="{C3B08F80-36EE-F204-18BF-90C8BC345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136">
                  <a:extLst>
                    <a:ext uri="{FF2B5EF4-FFF2-40B4-BE49-F238E27FC236}">
                      <a16:creationId xmlns:a16="http://schemas.microsoft.com/office/drawing/2014/main" id="{37803F39-992D-4AD3-30B3-7D2CB9969E94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>
                  <a:extLst>
                    <a:ext uri="{FF2B5EF4-FFF2-40B4-BE49-F238E27FC236}">
                      <a16:creationId xmlns:a16="http://schemas.microsoft.com/office/drawing/2014/main" id="{0B11FFD9-EE38-8AAD-21C9-32CABA8C4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" name="Rectángulo redondeado 115">
              <a:extLst>
                <a:ext uri="{FF2B5EF4-FFF2-40B4-BE49-F238E27FC236}">
                  <a16:creationId xmlns:a16="http://schemas.microsoft.com/office/drawing/2014/main" id="{CFBC7E7F-DAC2-7B28-DA2A-764952F036E5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17" name="Rectángulo redondeado 116">
              <a:extLst>
                <a:ext uri="{FF2B5EF4-FFF2-40B4-BE49-F238E27FC236}">
                  <a16:creationId xmlns:a16="http://schemas.microsoft.com/office/drawing/2014/main" id="{5D81C3A6-D0B1-CCD2-C216-F14BFD068566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42CB73C8-3CFE-89F2-7004-8426C73307CC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8743B619-E4B1-51AE-629C-56D4E3016DE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B57A07AD-242F-0CEE-48C9-B5972C612C27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31" name="Conector recto 130">
                  <a:extLst>
                    <a:ext uri="{FF2B5EF4-FFF2-40B4-BE49-F238E27FC236}">
                      <a16:creationId xmlns:a16="http://schemas.microsoft.com/office/drawing/2014/main" id="{9AFA59F0-3ED4-51A0-96BE-2A249C1B6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cto 131">
                  <a:extLst>
                    <a:ext uri="{FF2B5EF4-FFF2-40B4-BE49-F238E27FC236}">
                      <a16:creationId xmlns:a16="http://schemas.microsoft.com/office/drawing/2014/main" id="{67F1345E-BF86-6BA3-F8EE-94F029C7C9D3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recto 132">
                  <a:extLst>
                    <a:ext uri="{FF2B5EF4-FFF2-40B4-BE49-F238E27FC236}">
                      <a16:creationId xmlns:a16="http://schemas.microsoft.com/office/drawing/2014/main" id="{206E2C5E-D231-8357-9508-609FAF1E2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Rectángulo redondeado 118">
              <a:extLst>
                <a:ext uri="{FF2B5EF4-FFF2-40B4-BE49-F238E27FC236}">
                  <a16:creationId xmlns:a16="http://schemas.microsoft.com/office/drawing/2014/main" id="{51827E73-2155-191C-837D-D96EE4AD23B6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20" name="Rectángulo redondeado 119">
              <a:extLst>
                <a:ext uri="{FF2B5EF4-FFF2-40B4-BE49-F238E27FC236}">
                  <a16:creationId xmlns:a16="http://schemas.microsoft.com/office/drawing/2014/main" id="{B356A4DD-97E4-AC08-F347-A2D65C6F6C41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E9FF358-47C1-29D6-3600-484AA6200F27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F3E3DE4C-CABE-ADFB-CB1A-AB9F003C2484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7BB6637B-995F-0CE2-B3D9-ED6F92EA6ED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26" name="Conector recto 125">
                  <a:extLst>
                    <a:ext uri="{FF2B5EF4-FFF2-40B4-BE49-F238E27FC236}">
                      <a16:creationId xmlns:a16="http://schemas.microsoft.com/office/drawing/2014/main" id="{5426613C-CAF2-D7F5-5CF8-850EA5D49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>
                  <a:extLst>
                    <a:ext uri="{FF2B5EF4-FFF2-40B4-BE49-F238E27FC236}">
                      <a16:creationId xmlns:a16="http://schemas.microsoft.com/office/drawing/2014/main" id="{36C6EA29-40B3-BE5C-A540-B930562ED81F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>
                  <a:extLst>
                    <a:ext uri="{FF2B5EF4-FFF2-40B4-BE49-F238E27FC236}">
                      <a16:creationId xmlns:a16="http://schemas.microsoft.com/office/drawing/2014/main" id="{9CAB4704-8EF3-D4DC-8974-E1CB75B0D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Rectángulo redondeado 121">
              <a:extLst>
                <a:ext uri="{FF2B5EF4-FFF2-40B4-BE49-F238E27FC236}">
                  <a16:creationId xmlns:a16="http://schemas.microsoft.com/office/drawing/2014/main" id="{F1B31C61-13F3-38F0-1C2C-97129BF37C3F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23" name="Rectángulo redondeado 122">
              <a:extLst>
                <a:ext uri="{FF2B5EF4-FFF2-40B4-BE49-F238E27FC236}">
                  <a16:creationId xmlns:a16="http://schemas.microsoft.com/office/drawing/2014/main" id="{7F7AF0CC-745B-689B-E590-1843942F9918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77B93832-CBFD-63D0-CCED-E5ABC33B72D7}"/>
              </a:ext>
            </a:extLst>
          </p:cNvPr>
          <p:cNvGrpSpPr/>
          <p:nvPr/>
        </p:nvGrpSpPr>
        <p:grpSpPr>
          <a:xfrm>
            <a:off x="8499011" y="2648132"/>
            <a:ext cx="3476451" cy="2583611"/>
            <a:chOff x="112138" y="685800"/>
            <a:chExt cx="11049237" cy="5214669"/>
          </a:xfrm>
        </p:grpSpPr>
        <p:sp>
          <p:nvSpPr>
            <p:cNvPr id="150" name="Rectángulo redondeado 149">
              <a:extLst>
                <a:ext uri="{FF2B5EF4-FFF2-40B4-BE49-F238E27FC236}">
                  <a16:creationId xmlns:a16="http://schemas.microsoft.com/office/drawing/2014/main" id="{D3D4B975-E3D1-C67A-40C0-3422E1A07EA6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52D77BD9-C70B-0BC9-6CF8-CC7D2D92F855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621C4F1E-FA93-64FC-7B0D-E617FF6881EA}"/>
                  </a:ext>
                </a:extLst>
              </p:cNvPr>
              <p:cNvCxnSpPr>
                <a:stCxn id="150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87" name="Grupo 186">
                <a:extLst>
                  <a:ext uri="{FF2B5EF4-FFF2-40B4-BE49-F238E27FC236}">
                    <a16:creationId xmlns:a16="http://schemas.microsoft.com/office/drawing/2014/main" id="{648CE0F1-A47B-23F7-AAA7-0C042C353EC4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88" name="Conector recto 187">
                  <a:extLst>
                    <a:ext uri="{FF2B5EF4-FFF2-40B4-BE49-F238E27FC236}">
                      <a16:creationId xmlns:a16="http://schemas.microsoft.com/office/drawing/2014/main" id="{6272D36F-BDE3-FD3E-4C54-2DE30DFFD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>
                  <a:extLst>
                    <a:ext uri="{FF2B5EF4-FFF2-40B4-BE49-F238E27FC236}">
                      <a16:creationId xmlns:a16="http://schemas.microsoft.com/office/drawing/2014/main" id="{A5F19789-49A4-FC02-0746-372973BFFB86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>
                  <a:extLst>
                    <a:ext uri="{FF2B5EF4-FFF2-40B4-BE49-F238E27FC236}">
                      <a16:creationId xmlns:a16="http://schemas.microsoft.com/office/drawing/2014/main" id="{A5DA24EA-77EB-1BEB-2F3B-41E8A49C2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Rectángulo redondeado 151">
              <a:extLst>
                <a:ext uri="{FF2B5EF4-FFF2-40B4-BE49-F238E27FC236}">
                  <a16:creationId xmlns:a16="http://schemas.microsoft.com/office/drawing/2014/main" id="{57072E55-E79E-1CC3-BACD-D7D1E1CC111C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153" name="Rectángulo redondeado 152">
              <a:extLst>
                <a:ext uri="{FF2B5EF4-FFF2-40B4-BE49-F238E27FC236}">
                  <a16:creationId xmlns:a16="http://schemas.microsoft.com/office/drawing/2014/main" id="{7C8E9DC6-13BC-7739-4878-F8F492E51363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11617DA1-BB32-76C8-5026-BF4F01111DE8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8A015D4E-0A13-DF67-55B4-EF02AB3161CE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82" name="Grupo 181">
                <a:extLst>
                  <a:ext uri="{FF2B5EF4-FFF2-40B4-BE49-F238E27FC236}">
                    <a16:creationId xmlns:a16="http://schemas.microsoft.com/office/drawing/2014/main" id="{6CB47AB8-83DF-765A-F7E4-6EF833044C72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83" name="Conector recto 182">
                  <a:extLst>
                    <a:ext uri="{FF2B5EF4-FFF2-40B4-BE49-F238E27FC236}">
                      <a16:creationId xmlns:a16="http://schemas.microsoft.com/office/drawing/2014/main" id="{271DBD1A-8B76-CD4F-CEE8-221EA255F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ector recto 183">
                  <a:extLst>
                    <a:ext uri="{FF2B5EF4-FFF2-40B4-BE49-F238E27FC236}">
                      <a16:creationId xmlns:a16="http://schemas.microsoft.com/office/drawing/2014/main" id="{2BF3CC12-2F91-DC1F-66A7-300FC8D91996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cto 184">
                  <a:extLst>
                    <a:ext uri="{FF2B5EF4-FFF2-40B4-BE49-F238E27FC236}">
                      <a16:creationId xmlns:a16="http://schemas.microsoft.com/office/drawing/2014/main" id="{AC09458B-3EBA-264E-5BC7-12455942B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Rectángulo redondeado 154">
              <a:extLst>
                <a:ext uri="{FF2B5EF4-FFF2-40B4-BE49-F238E27FC236}">
                  <a16:creationId xmlns:a16="http://schemas.microsoft.com/office/drawing/2014/main" id="{F8D5B111-7B5D-6ABA-D38A-2B45D5D70364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56" name="Rectángulo redondeado 155">
              <a:extLst>
                <a:ext uri="{FF2B5EF4-FFF2-40B4-BE49-F238E27FC236}">
                  <a16:creationId xmlns:a16="http://schemas.microsoft.com/office/drawing/2014/main" id="{CC6DA5D6-E390-C86B-AEB6-B058D27F67CB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8967F7A1-9A6F-D04F-4FFD-A868FD10C9E0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1B5EB2DF-7749-615D-90DE-E08CC3D7C19F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77" name="Grupo 176">
                <a:extLst>
                  <a:ext uri="{FF2B5EF4-FFF2-40B4-BE49-F238E27FC236}">
                    <a16:creationId xmlns:a16="http://schemas.microsoft.com/office/drawing/2014/main" id="{2270C5C9-4DCF-0C32-757D-772825D623AD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78" name="Conector recto 177">
                  <a:extLst>
                    <a:ext uri="{FF2B5EF4-FFF2-40B4-BE49-F238E27FC236}">
                      <a16:creationId xmlns:a16="http://schemas.microsoft.com/office/drawing/2014/main" id="{D514A428-6A24-88EC-A4CB-C8D6EFDF6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ector recto 178">
                  <a:extLst>
                    <a:ext uri="{FF2B5EF4-FFF2-40B4-BE49-F238E27FC236}">
                      <a16:creationId xmlns:a16="http://schemas.microsoft.com/office/drawing/2014/main" id="{D5A6B3D5-B9A6-3467-AE21-7EFD42D565B8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ector recto 179">
                  <a:extLst>
                    <a:ext uri="{FF2B5EF4-FFF2-40B4-BE49-F238E27FC236}">
                      <a16:creationId xmlns:a16="http://schemas.microsoft.com/office/drawing/2014/main" id="{E4D7BB69-39D7-0CF9-72E6-DC6D06462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Rectángulo redondeado 157">
              <a:extLst>
                <a:ext uri="{FF2B5EF4-FFF2-40B4-BE49-F238E27FC236}">
                  <a16:creationId xmlns:a16="http://schemas.microsoft.com/office/drawing/2014/main" id="{BFB812CD-442D-B177-4A52-F9CBF2FEE878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59" name="Rectángulo redondeado 158">
              <a:extLst>
                <a:ext uri="{FF2B5EF4-FFF2-40B4-BE49-F238E27FC236}">
                  <a16:creationId xmlns:a16="http://schemas.microsoft.com/office/drawing/2014/main" id="{1B3E2A6D-5C89-C701-8939-A0E7BB90234F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6C2CBAD-0F00-693B-9B3A-12F3EE11E530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754B3CAE-32CD-F8AB-2F9C-D356D8A148CF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4FB92253-BC90-44B0-9305-A6A0649D4CDE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73" name="Conector recto 172">
                  <a:extLst>
                    <a:ext uri="{FF2B5EF4-FFF2-40B4-BE49-F238E27FC236}">
                      <a16:creationId xmlns:a16="http://schemas.microsoft.com/office/drawing/2014/main" id="{0D4411A0-85A3-A5AD-97E2-91583A3E1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ector recto 173">
                  <a:extLst>
                    <a:ext uri="{FF2B5EF4-FFF2-40B4-BE49-F238E27FC236}">
                      <a16:creationId xmlns:a16="http://schemas.microsoft.com/office/drawing/2014/main" id="{85F52C32-7EBC-A100-6AFF-96FF6BF8EEF4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ector recto 174">
                  <a:extLst>
                    <a:ext uri="{FF2B5EF4-FFF2-40B4-BE49-F238E27FC236}">
                      <a16:creationId xmlns:a16="http://schemas.microsoft.com/office/drawing/2014/main" id="{E27CF548-A2A0-9634-503B-DBA132357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1" name="Rectángulo redondeado 160">
              <a:extLst>
                <a:ext uri="{FF2B5EF4-FFF2-40B4-BE49-F238E27FC236}">
                  <a16:creationId xmlns:a16="http://schemas.microsoft.com/office/drawing/2014/main" id="{CC626604-4BC1-3AB4-0C28-DE063B306EBB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62" name="Rectángulo redondeado 161">
              <a:extLst>
                <a:ext uri="{FF2B5EF4-FFF2-40B4-BE49-F238E27FC236}">
                  <a16:creationId xmlns:a16="http://schemas.microsoft.com/office/drawing/2014/main" id="{DE8CA3DB-968D-BE6D-B03A-2E834460D6FC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71EBD70A-EE39-72AD-4F9A-9E7447E0F97B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424B8FE6-DF6E-C470-2BEA-008016D3DE89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67" name="Grupo 166">
                <a:extLst>
                  <a:ext uri="{FF2B5EF4-FFF2-40B4-BE49-F238E27FC236}">
                    <a16:creationId xmlns:a16="http://schemas.microsoft.com/office/drawing/2014/main" id="{7DC0E9F5-2C8B-400E-0D5A-8728778DED0F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68" name="Conector recto 167">
                  <a:extLst>
                    <a:ext uri="{FF2B5EF4-FFF2-40B4-BE49-F238E27FC236}">
                      <a16:creationId xmlns:a16="http://schemas.microsoft.com/office/drawing/2014/main" id="{7CAA145A-9BED-80A3-7467-C18A8C7BB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ector recto 168">
                  <a:extLst>
                    <a:ext uri="{FF2B5EF4-FFF2-40B4-BE49-F238E27FC236}">
                      <a16:creationId xmlns:a16="http://schemas.microsoft.com/office/drawing/2014/main" id="{1DE43C63-2142-B097-FD26-4C0FE32B8BBF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cto 169">
                  <a:extLst>
                    <a:ext uri="{FF2B5EF4-FFF2-40B4-BE49-F238E27FC236}">
                      <a16:creationId xmlns:a16="http://schemas.microsoft.com/office/drawing/2014/main" id="{A3B7D0F7-9EF2-7B1B-A272-662499EB5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Rectángulo redondeado 163">
              <a:extLst>
                <a:ext uri="{FF2B5EF4-FFF2-40B4-BE49-F238E27FC236}">
                  <a16:creationId xmlns:a16="http://schemas.microsoft.com/office/drawing/2014/main" id="{B2D37C72-2717-1E4F-B69C-BAB5E9391D54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65" name="Rectángulo redondeado 164">
              <a:extLst>
                <a:ext uri="{FF2B5EF4-FFF2-40B4-BE49-F238E27FC236}">
                  <a16:creationId xmlns:a16="http://schemas.microsoft.com/office/drawing/2014/main" id="{AEDDC027-01E7-10BA-9531-0109FD293EA6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  <p:sp>
        <p:nvSpPr>
          <p:cNvPr id="191" name="Rectángulo redondeado 190">
            <a:extLst>
              <a:ext uri="{FF2B5EF4-FFF2-40B4-BE49-F238E27FC236}">
                <a16:creationId xmlns:a16="http://schemas.microsoft.com/office/drawing/2014/main" id="{749DAD9A-547B-C650-07ED-2510758C7B14}"/>
              </a:ext>
            </a:extLst>
          </p:cNvPr>
          <p:cNvSpPr/>
          <p:nvPr/>
        </p:nvSpPr>
        <p:spPr>
          <a:xfrm>
            <a:off x="362235" y="1970241"/>
            <a:ext cx="3307575" cy="232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Subset 1 Árbol 1 </a:t>
            </a:r>
            <a:endParaRPr lang="es-ES" sz="1200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  <p:sp>
        <p:nvSpPr>
          <p:cNvPr id="192" name="Rectángulo redondeado 191">
            <a:extLst>
              <a:ext uri="{FF2B5EF4-FFF2-40B4-BE49-F238E27FC236}">
                <a16:creationId xmlns:a16="http://schemas.microsoft.com/office/drawing/2014/main" id="{55DFEB95-56BE-0DA8-B01E-DE9F5F9C87DF}"/>
              </a:ext>
            </a:extLst>
          </p:cNvPr>
          <p:cNvSpPr/>
          <p:nvPr/>
        </p:nvSpPr>
        <p:spPr>
          <a:xfrm>
            <a:off x="4517525" y="1970241"/>
            <a:ext cx="3307575" cy="232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Subset 2 Árbol 2 </a:t>
            </a:r>
          </a:p>
        </p:txBody>
      </p:sp>
      <p:sp>
        <p:nvSpPr>
          <p:cNvPr id="193" name="Rectángulo redondeado 192">
            <a:extLst>
              <a:ext uri="{FF2B5EF4-FFF2-40B4-BE49-F238E27FC236}">
                <a16:creationId xmlns:a16="http://schemas.microsoft.com/office/drawing/2014/main" id="{5AF42503-F042-1309-6EFE-982A517486F5}"/>
              </a:ext>
            </a:extLst>
          </p:cNvPr>
          <p:cNvSpPr/>
          <p:nvPr/>
        </p:nvSpPr>
        <p:spPr>
          <a:xfrm>
            <a:off x="8656670" y="1970241"/>
            <a:ext cx="3307575" cy="232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Subset 2 Árbol 2 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26AE5D74-2E79-9C01-9395-D9128773FE93}"/>
              </a:ext>
            </a:extLst>
          </p:cNvPr>
          <p:cNvGrpSpPr/>
          <p:nvPr/>
        </p:nvGrpSpPr>
        <p:grpSpPr>
          <a:xfrm>
            <a:off x="198287" y="1033670"/>
            <a:ext cx="11878694" cy="917400"/>
            <a:chOff x="2891679" y="1033670"/>
            <a:chExt cx="5727501" cy="917400"/>
          </a:xfrm>
        </p:grpSpPr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33DFAC27-13C1-E734-C8C9-0620C2ADBC31}"/>
                </a:ext>
              </a:extLst>
            </p:cNvPr>
            <p:cNvCxnSpPr>
              <a:cxnSpLocks/>
            </p:cNvCxnSpPr>
            <p:nvPr/>
          </p:nvCxnSpPr>
          <p:spPr>
            <a:xfrm>
              <a:off x="5818904" y="1033670"/>
              <a:ext cx="0" cy="74337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74C54C6E-3B1E-BC44-E2BF-3EDD5E26FC62}"/>
                </a:ext>
              </a:extLst>
            </p:cNvPr>
            <p:cNvCxnSpPr>
              <a:cxnSpLocks/>
            </p:cNvCxnSpPr>
            <p:nvPr/>
          </p:nvCxnSpPr>
          <p:spPr>
            <a:xfrm>
              <a:off x="2891679" y="1492370"/>
              <a:ext cx="572610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3C1B165A-70BF-633F-D0A9-FE4ED15BE3B1}"/>
                </a:ext>
              </a:extLst>
            </p:cNvPr>
            <p:cNvCxnSpPr/>
            <p:nvPr/>
          </p:nvCxnSpPr>
          <p:spPr>
            <a:xfrm>
              <a:off x="2891679" y="1492370"/>
              <a:ext cx="3917" cy="4587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8A4AAD90-20BD-2D96-8453-2F12730FDD12}"/>
                </a:ext>
              </a:extLst>
            </p:cNvPr>
            <p:cNvCxnSpPr>
              <a:cxnSpLocks/>
            </p:cNvCxnSpPr>
            <p:nvPr/>
          </p:nvCxnSpPr>
          <p:spPr>
            <a:xfrm>
              <a:off x="8615263" y="1492370"/>
              <a:ext cx="3917" cy="4587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0" name="Rectángulo redondeado 199">
            <a:extLst>
              <a:ext uri="{FF2B5EF4-FFF2-40B4-BE49-F238E27FC236}">
                <a16:creationId xmlns:a16="http://schemas.microsoft.com/office/drawing/2014/main" id="{3E0F6262-50A3-DD8D-01E4-A4B8CB8F3D33}"/>
              </a:ext>
            </a:extLst>
          </p:cNvPr>
          <p:cNvSpPr/>
          <p:nvPr/>
        </p:nvSpPr>
        <p:spPr>
          <a:xfrm>
            <a:off x="4615491" y="560955"/>
            <a:ext cx="3307575" cy="232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Conjunto de Datos Completo</a:t>
            </a:r>
            <a:endParaRPr lang="es-ES" sz="1200" b="1" dirty="0">
              <a:solidFill>
                <a:schemeClr val="dk1"/>
              </a:solidFill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013E8796-4F53-5730-DAD6-3D5403B14BB7}"/>
              </a:ext>
            </a:extLst>
          </p:cNvPr>
          <p:cNvGrpSpPr/>
          <p:nvPr/>
        </p:nvGrpSpPr>
        <p:grpSpPr>
          <a:xfrm rot="10800000">
            <a:off x="204837" y="5303402"/>
            <a:ext cx="11878694" cy="917400"/>
            <a:chOff x="2891679" y="1033670"/>
            <a:chExt cx="5727501" cy="917400"/>
          </a:xfrm>
        </p:grpSpPr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12438ECD-74A6-B926-7088-F84DC42E4E86}"/>
                </a:ext>
              </a:extLst>
            </p:cNvPr>
            <p:cNvCxnSpPr>
              <a:cxnSpLocks/>
            </p:cNvCxnSpPr>
            <p:nvPr/>
          </p:nvCxnSpPr>
          <p:spPr>
            <a:xfrm>
              <a:off x="5818904" y="1033670"/>
              <a:ext cx="0" cy="74337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DA482423-DF50-664F-2E1E-484DF8A835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1679" y="1492370"/>
              <a:ext cx="572610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A6661A59-2F46-498B-E87B-559F5D426338}"/>
                </a:ext>
              </a:extLst>
            </p:cNvPr>
            <p:cNvCxnSpPr/>
            <p:nvPr/>
          </p:nvCxnSpPr>
          <p:spPr>
            <a:xfrm>
              <a:off x="2891679" y="1492370"/>
              <a:ext cx="3917" cy="4587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9B7C65C0-A5CF-6AEE-8510-4225E35D7619}"/>
                </a:ext>
              </a:extLst>
            </p:cNvPr>
            <p:cNvCxnSpPr>
              <a:cxnSpLocks/>
            </p:cNvCxnSpPr>
            <p:nvPr/>
          </p:nvCxnSpPr>
          <p:spPr>
            <a:xfrm>
              <a:off x="8615263" y="1492370"/>
              <a:ext cx="3917" cy="4587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6" name="Rectángulo redondeado 205">
            <a:extLst>
              <a:ext uri="{FF2B5EF4-FFF2-40B4-BE49-F238E27FC236}">
                <a16:creationId xmlns:a16="http://schemas.microsoft.com/office/drawing/2014/main" id="{5D632FF3-E305-B22C-BA8E-A2F3B036CE7B}"/>
              </a:ext>
            </a:extLst>
          </p:cNvPr>
          <p:cNvSpPr/>
          <p:nvPr/>
        </p:nvSpPr>
        <p:spPr>
          <a:xfrm>
            <a:off x="4358750" y="6292462"/>
            <a:ext cx="3307575" cy="232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dk1"/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Predicciones</a:t>
            </a:r>
            <a:endParaRPr lang="es-ES" sz="1200" b="1" dirty="0">
              <a:solidFill>
                <a:schemeClr val="dk1"/>
              </a:solidFill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8831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161</Words>
  <Application>Microsoft Macintosh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4</cp:revision>
  <dcterms:created xsi:type="dcterms:W3CDTF">2024-07-18T09:37:19Z</dcterms:created>
  <dcterms:modified xsi:type="dcterms:W3CDTF">2024-07-22T12:53:04Z</dcterms:modified>
</cp:coreProperties>
</file>