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37"/>
  </p:normalViewPr>
  <p:slideViewPr>
    <p:cSldViewPr snapToGrid="0">
      <p:cViewPr>
        <p:scale>
          <a:sx n="100" d="100"/>
          <a:sy n="100" d="100"/>
        </p:scale>
        <p:origin x="3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EB7B-3FDE-E478-C053-154EAF83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A8334-93A9-BE42-91DC-B5E6A100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55E5D-DC83-34F2-157A-8F083F92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BD969-1624-0BB0-1B76-F3AC8725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3D33B-6C4D-FA9E-61FA-72BB29E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35E69-8DD4-D3B1-74DD-DBCC8452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21D4FC-847A-9663-FE7D-CB4F2FA8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7C970-456D-9798-B1BE-DD7F0161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20E6C-4264-AA4A-3E85-AB5BFCFA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B12D0-E6DC-47C0-683E-DE982D6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64D94-4266-30C3-38FF-2D448012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418EB-2C77-BE03-7612-8BEC284A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851CE-8349-95FC-EBD0-4A06C2F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82041-4849-E6B3-575C-C9843E1E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213EA-B915-06B9-DA39-3D193865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8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F402-4E4F-C344-9E88-B4491313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DD870-BFA8-2645-9AB8-DD49BB8C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8EF9A-54BD-72B6-F3A9-4F86ECD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F09E9-572C-2611-6584-BDDADC66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F23B2-581C-C776-4C03-A95AFF8D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2D6CB-3A87-A99D-794C-C286AC0F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4CD55-DE3A-BA92-65DF-ACC25062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1A0F5-8CFE-E0BD-1D50-88AF347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2A1DC-A199-13FC-1493-2D89554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A2E13-F728-F1EF-27B2-E51CCF3B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7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CF2D2-2F5D-0ED6-B9FB-8B65647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FDF34-D91B-FB71-C564-DB7F379C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93DBBF-3E2B-6046-0506-E915C2F9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5BC57-911A-762E-D586-71778F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CEEEE9-AB36-BBCA-76D8-78FD6287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3B98-E647-F76E-C458-74B8BBE4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6BA-2706-16CC-A2C2-F7298910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E1019-8541-83DC-4F9F-3736725D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893F-CACC-9F27-992F-3C2DA406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8EC1C1-C74D-9772-2C93-564DFD38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EAFF8-3581-FCAA-192A-860B13BCF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B1C665-ACB4-E959-B954-5A9C3C2F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6527FE-DE09-C0E8-C1E5-CEF43BB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B7A6D1-0C96-1E44-7321-5C19B4A4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1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7DB2A-A165-E75F-567A-FFCBC4D2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37482A-58FD-E4E9-303A-3CBEDFB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7DE7DD-A06A-88E1-554F-ED588AFA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067546-CF7E-AC1E-6833-9B9492D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0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9D67C7-9155-7150-37EB-3334D67F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939938-F5AC-AF00-4700-4077A425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860FB-72BE-09D7-E57A-5EAF2E8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8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B06B-9079-BFA2-6614-20D2757B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302F1-345F-C17B-8A8F-5662D8F0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D035B-E1D9-2101-2A87-4BBB67F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22CE24-B477-8F67-0605-D722213C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93A20-DEC4-48AB-7E1F-BFBEB1B9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03113-E7AD-E11A-7EEA-DA912016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B4A7-6AD7-2720-7360-FD81325B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F7FD56-38A2-9090-8900-9D0EB2258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706526-C38C-933E-DD83-B944BC12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282D3-F8D7-DF28-36F9-FFDDB31A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23D9-DCA5-3A31-93D5-ECD32F5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E183B-E85E-07D9-4B78-121593A5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8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ACD31C-4D00-9BB8-9837-608630AE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B6CEC-8DD4-9772-D673-FE74B5EB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97B5B-1044-318E-9B06-D26F98CD9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B361C-E913-5193-3CB6-D4043981C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7B61E-0BBC-4F10-AE2E-53FDE28E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C540DCDE-3AFA-F8DE-E4B9-E8994C7005AD}"/>
              </a:ext>
            </a:extLst>
          </p:cNvPr>
          <p:cNvGrpSpPr/>
          <p:nvPr/>
        </p:nvGrpSpPr>
        <p:grpSpPr>
          <a:xfrm>
            <a:off x="138954" y="0"/>
            <a:ext cx="11931051" cy="3893127"/>
            <a:chOff x="138954" y="0"/>
            <a:chExt cx="11931051" cy="3893127"/>
          </a:xfrm>
        </p:grpSpPr>
        <p:pic>
          <p:nvPicPr>
            <p:cNvPr id="15" name="Imagen 14" descr="Icono&#10;&#10;Descripción generada automáticamente">
              <a:extLst>
                <a:ext uri="{FF2B5EF4-FFF2-40B4-BE49-F238E27FC236}">
                  <a16:creationId xmlns:a16="http://schemas.microsoft.com/office/drawing/2014/main" id="{EE5B6C21-70D9-4453-82CA-15BF3DA10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989" y="0"/>
              <a:ext cx="3819236" cy="3893127"/>
            </a:xfrm>
            <a:prstGeom prst="rect">
              <a:avLst/>
            </a:prstGeom>
          </p:spPr>
        </p:pic>
        <p:pic>
          <p:nvPicPr>
            <p:cNvPr id="17" name="Imagen 16" descr="Icono&#10;&#10;Descripción generada automáticamente">
              <a:extLst>
                <a:ext uri="{FF2B5EF4-FFF2-40B4-BE49-F238E27FC236}">
                  <a16:creationId xmlns:a16="http://schemas.microsoft.com/office/drawing/2014/main" id="{202588D3-BF7B-2CB3-6910-8E6E8F3F0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6098" y="214609"/>
              <a:ext cx="3463907" cy="3308588"/>
            </a:xfrm>
            <a:prstGeom prst="rect">
              <a:avLst/>
            </a:prstGeom>
          </p:spPr>
        </p:pic>
        <p:pic>
          <p:nvPicPr>
            <p:cNvPr id="19" name="Imagen 18" descr="Icono&#10;&#10;Descripción generada automáticamente">
              <a:extLst>
                <a:ext uri="{FF2B5EF4-FFF2-40B4-BE49-F238E27FC236}">
                  <a16:creationId xmlns:a16="http://schemas.microsoft.com/office/drawing/2014/main" id="{FA8CE312-211C-7809-6923-E01D3C18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954" y="443821"/>
              <a:ext cx="3079376" cy="3079376"/>
            </a:xfrm>
            <a:prstGeom prst="rect">
              <a:avLst/>
            </a:prstGeom>
          </p:spPr>
        </p:pic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3C295C1-2CE1-1CA0-01A1-FD7C1E7BF259}"/>
                </a:ext>
              </a:extLst>
            </p:cNvPr>
            <p:cNvGrpSpPr/>
            <p:nvPr/>
          </p:nvGrpSpPr>
          <p:grpSpPr>
            <a:xfrm>
              <a:off x="3397414" y="1716598"/>
              <a:ext cx="1479385" cy="904487"/>
              <a:chOff x="3397414" y="1716598"/>
              <a:chExt cx="1479385" cy="904487"/>
            </a:xfrm>
          </p:grpSpPr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E9BA87EF-4B28-9506-59AC-D08FA754D45B}"/>
                  </a:ext>
                </a:extLst>
              </p:cNvPr>
              <p:cNvCxnSpPr/>
              <p:nvPr/>
            </p:nvCxnSpPr>
            <p:spPr>
              <a:xfrm>
                <a:off x="3487131" y="2010403"/>
                <a:ext cx="131333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8EAB514B-2AD6-D45E-B78D-A3B0EEA6E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3754" y="2344270"/>
                <a:ext cx="131333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98B2A88-AF33-0DF9-E33B-42EDFF52A0A7}"/>
                  </a:ext>
                </a:extLst>
              </p:cNvPr>
              <p:cNvSpPr txBox="1"/>
              <p:nvPr/>
            </p:nvSpPr>
            <p:spPr>
              <a:xfrm>
                <a:off x="3397415" y="1716598"/>
                <a:ext cx="14030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requests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FA3E9FA-ECCA-33E9-351E-599851937C67}"/>
                  </a:ext>
                </a:extLst>
              </p:cNvPr>
              <p:cNvSpPr txBox="1"/>
              <p:nvPr/>
            </p:nvSpPr>
            <p:spPr>
              <a:xfrm>
                <a:off x="3397414" y="2344086"/>
                <a:ext cx="1479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respuesta</a:t>
                </a: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3D2AD8F-0384-9CBF-B914-DC2B76FD6B9C}"/>
                </a:ext>
              </a:extLst>
            </p:cNvPr>
            <p:cNvGrpSpPr/>
            <p:nvPr/>
          </p:nvGrpSpPr>
          <p:grpSpPr>
            <a:xfrm>
              <a:off x="7569402" y="1706663"/>
              <a:ext cx="1479385" cy="914422"/>
              <a:chOff x="3397414" y="1706663"/>
              <a:chExt cx="1479385" cy="914422"/>
            </a:xfrm>
          </p:grpSpPr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458280D6-2787-6901-29C5-C62EA4DE7934}"/>
                  </a:ext>
                </a:extLst>
              </p:cNvPr>
              <p:cNvCxnSpPr/>
              <p:nvPr/>
            </p:nvCxnSpPr>
            <p:spPr>
              <a:xfrm>
                <a:off x="3487131" y="2010403"/>
                <a:ext cx="131333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DAC7E519-8C8A-B341-E46E-DA1750F37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3754" y="2344270"/>
                <a:ext cx="131333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364F416-BEB8-CF64-A868-4CCA4CDA98FD}"/>
                  </a:ext>
                </a:extLst>
              </p:cNvPr>
              <p:cNvSpPr txBox="1"/>
              <p:nvPr/>
            </p:nvSpPr>
            <p:spPr>
              <a:xfrm>
                <a:off x="3397415" y="1706663"/>
                <a:ext cx="14030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Recibe pedido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A4F9B8E-46C9-0F02-15F0-19549B3AE4EC}"/>
                  </a:ext>
                </a:extLst>
              </p:cNvPr>
              <p:cNvSpPr txBox="1"/>
              <p:nvPr/>
            </p:nvSpPr>
            <p:spPr>
              <a:xfrm>
                <a:off x="3397414" y="2344086"/>
                <a:ext cx="14793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Entrega pedido</a:t>
                </a:r>
              </a:p>
            </p:txBody>
          </p:sp>
        </p:grp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819426A-FB29-533D-2CCD-42B6339CC95E}"/>
                </a:ext>
              </a:extLst>
            </p:cNvPr>
            <p:cNvSpPr txBox="1"/>
            <p:nvPr/>
          </p:nvSpPr>
          <p:spPr>
            <a:xfrm>
              <a:off x="9206884" y="163306"/>
              <a:ext cx="22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Chef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34FDD79D-0FF0-C165-9CFC-97546716940A}"/>
                </a:ext>
              </a:extLst>
            </p:cNvPr>
            <p:cNvSpPr txBox="1"/>
            <p:nvPr/>
          </p:nvSpPr>
          <p:spPr>
            <a:xfrm>
              <a:off x="4694528" y="214609"/>
              <a:ext cx="22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Camarero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3BDEDD4-663E-22D6-FDCC-44B4EF8C11D0}"/>
                </a:ext>
              </a:extLst>
            </p:cNvPr>
            <p:cNvSpPr txBox="1"/>
            <p:nvPr/>
          </p:nvSpPr>
          <p:spPr>
            <a:xfrm>
              <a:off x="552175" y="232232"/>
              <a:ext cx="22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Usuarios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46" name="Rectángulo redondeado 45">
              <a:extLst>
                <a:ext uri="{FF2B5EF4-FFF2-40B4-BE49-F238E27FC236}">
                  <a16:creationId xmlns:a16="http://schemas.microsoft.com/office/drawing/2014/main" id="{65280C86-20C7-ED63-E3D5-E46B72A8BBEC}"/>
                </a:ext>
              </a:extLst>
            </p:cNvPr>
            <p:cNvSpPr/>
            <p:nvPr/>
          </p:nvSpPr>
          <p:spPr>
            <a:xfrm>
              <a:off x="138954" y="91440"/>
              <a:ext cx="11819366" cy="343175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3114D75-B890-F2E5-7F2A-B36B64AD5A07}"/>
              </a:ext>
            </a:extLst>
          </p:cNvPr>
          <p:cNvGrpSpPr/>
          <p:nvPr/>
        </p:nvGrpSpPr>
        <p:grpSpPr>
          <a:xfrm>
            <a:off x="393827" y="3841241"/>
            <a:ext cx="11245998" cy="2985596"/>
            <a:chOff x="393827" y="3841241"/>
            <a:chExt cx="11245998" cy="2985596"/>
          </a:xfrm>
        </p:grpSpPr>
        <p:pic>
          <p:nvPicPr>
            <p:cNvPr id="55" name="Imagen 54" descr="Icono&#10;&#10;Descripción generada automáticamente">
              <a:extLst>
                <a:ext uri="{FF2B5EF4-FFF2-40B4-BE49-F238E27FC236}">
                  <a16:creationId xmlns:a16="http://schemas.microsoft.com/office/drawing/2014/main" id="{95DF6F90-02E2-DDA9-B302-E6B56FE2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4375" y1="41699" x2="34375" y2="41699"/>
                          <a14:foregroundMark x1="33008" y1="31445" x2="33008" y2="31445"/>
                          <a14:foregroundMark x1="22363" y1="51172" x2="22363" y2="511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827" y="3893127"/>
              <a:ext cx="2873433" cy="2873433"/>
            </a:xfrm>
            <a:prstGeom prst="rect">
              <a:avLst/>
            </a:prstGeom>
          </p:spPr>
        </p:pic>
        <p:pic>
          <p:nvPicPr>
            <p:cNvPr id="57" name="Imagen 56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7E7CCED5-9643-EEEC-5034-B3BE350DF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8926" y1="32617" x2="48926" y2="32617"/>
                          <a14:foregroundMark x1="50293" y1="46973" x2="50293" y2="46973"/>
                          <a14:foregroundMark x1="50293" y1="56250" x2="50293" y2="562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1335" y="3856878"/>
              <a:ext cx="2969959" cy="2969959"/>
            </a:xfrm>
            <a:prstGeom prst="rect">
              <a:avLst/>
            </a:prstGeom>
          </p:spPr>
        </p:pic>
        <p:pic>
          <p:nvPicPr>
            <p:cNvPr id="59" name="Imagen 58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693FABE0-550B-6379-2413-DB871A6F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62109" y1="55371" x2="62109" y2="55371"/>
                          <a14:foregroundMark x1="62109" y1="46191" x2="62109" y2="46191"/>
                          <a14:foregroundMark x1="62793" y1="34180" x2="62793" y2="3418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69866" y="3841241"/>
              <a:ext cx="2969959" cy="2969959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C372D7BF-BA7F-C287-4A5F-7584F4A3E05E}"/>
                </a:ext>
              </a:extLst>
            </p:cNvPr>
            <p:cNvSpPr txBox="1"/>
            <p:nvPr/>
          </p:nvSpPr>
          <p:spPr>
            <a:xfrm>
              <a:off x="3218330" y="4873731"/>
              <a:ext cx="1403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requests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A66B756-B129-8306-6CD6-059402F15C56}"/>
                </a:ext>
              </a:extLst>
            </p:cNvPr>
            <p:cNvSpPr txBox="1"/>
            <p:nvPr/>
          </p:nvSpPr>
          <p:spPr>
            <a:xfrm>
              <a:off x="3218329" y="5501219"/>
              <a:ext cx="147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respuesta</a:t>
              </a:r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D552892-AADC-5D2A-4609-56AF15B20121}"/>
                </a:ext>
              </a:extLst>
            </p:cNvPr>
            <p:cNvCxnSpPr/>
            <p:nvPr/>
          </p:nvCxnSpPr>
          <p:spPr>
            <a:xfrm>
              <a:off x="3268920" y="5150730"/>
              <a:ext cx="131333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79046B67-49D8-0024-013D-AFF17F0DA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5543" y="5484597"/>
              <a:ext cx="131333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41740BC-AEA6-BC8B-E626-988753D2AE15}"/>
                </a:ext>
              </a:extLst>
            </p:cNvPr>
            <p:cNvSpPr txBox="1"/>
            <p:nvPr/>
          </p:nvSpPr>
          <p:spPr>
            <a:xfrm>
              <a:off x="7561873" y="4876751"/>
              <a:ext cx="1403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Recibe query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55475658-76F7-DD5D-C5CD-EC2BA1827C6A}"/>
                </a:ext>
              </a:extLst>
            </p:cNvPr>
            <p:cNvSpPr txBox="1"/>
            <p:nvPr/>
          </p:nvSpPr>
          <p:spPr>
            <a:xfrm>
              <a:off x="7561872" y="5504239"/>
              <a:ext cx="1479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Entrega datos</a:t>
              </a:r>
            </a:p>
          </p:txBody>
        </p: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19D3028D-A7DC-0A2E-C365-4C15ECAF962D}"/>
                </a:ext>
              </a:extLst>
            </p:cNvPr>
            <p:cNvCxnSpPr/>
            <p:nvPr/>
          </p:nvCxnSpPr>
          <p:spPr>
            <a:xfrm>
              <a:off x="7612463" y="5153750"/>
              <a:ext cx="131333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4C17BB79-E539-97D6-287C-1CD872063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9086" y="5487617"/>
              <a:ext cx="131333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1C4E610E-1BFC-9798-FE55-925F9BB2BFCB}"/>
                </a:ext>
              </a:extLst>
            </p:cNvPr>
            <p:cNvSpPr txBox="1"/>
            <p:nvPr/>
          </p:nvSpPr>
          <p:spPr>
            <a:xfrm>
              <a:off x="9084217" y="6339896"/>
              <a:ext cx="22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BBDD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34BEFDEF-B316-FB51-4290-F5F46C50AC96}"/>
                </a:ext>
              </a:extLst>
            </p:cNvPr>
            <p:cNvSpPr txBox="1"/>
            <p:nvPr/>
          </p:nvSpPr>
          <p:spPr>
            <a:xfrm>
              <a:off x="4800461" y="6302299"/>
              <a:ext cx="225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API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147DC7A5-FAF1-1ABD-384C-040FB0C568CC}"/>
                </a:ext>
              </a:extLst>
            </p:cNvPr>
            <p:cNvSpPr txBox="1"/>
            <p:nvPr/>
          </p:nvSpPr>
          <p:spPr>
            <a:xfrm>
              <a:off x="658108" y="6408822"/>
              <a:ext cx="2252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Usuarios</a:t>
              </a:r>
              <a:endParaRPr lang="es-ES" sz="12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617F463-0C69-65FF-5DEC-5DB3748124DA}"/>
              </a:ext>
            </a:extLst>
          </p:cNvPr>
          <p:cNvGrpSpPr/>
          <p:nvPr/>
        </p:nvGrpSpPr>
        <p:grpSpPr>
          <a:xfrm>
            <a:off x="0" y="0"/>
            <a:ext cx="11988800" cy="6858000"/>
            <a:chOff x="0" y="0"/>
            <a:chExt cx="119888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40279B4-522E-059C-958B-2D5F79E28A5F}"/>
                </a:ext>
              </a:extLst>
            </p:cNvPr>
            <p:cNvSpPr/>
            <p:nvPr/>
          </p:nvSpPr>
          <p:spPr>
            <a:xfrm>
              <a:off x="0" y="0"/>
              <a:ext cx="119888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BD52D087-698E-2DB0-F3BD-893236A2507E}"/>
                </a:ext>
              </a:extLst>
            </p:cNvPr>
            <p:cNvGrpSpPr/>
            <p:nvPr/>
          </p:nvGrpSpPr>
          <p:grpSpPr>
            <a:xfrm>
              <a:off x="50800" y="310921"/>
              <a:ext cx="11931051" cy="6544534"/>
              <a:chOff x="0" y="310921"/>
              <a:chExt cx="11931051" cy="6544534"/>
            </a:xfrm>
          </p:grpSpPr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C540DCDE-3AFA-F8DE-E4B9-E8994C7005AD}"/>
                  </a:ext>
                </a:extLst>
              </p:cNvPr>
              <p:cNvGrpSpPr/>
              <p:nvPr/>
            </p:nvGrpSpPr>
            <p:grpSpPr>
              <a:xfrm>
                <a:off x="0" y="3332259"/>
                <a:ext cx="11931051" cy="3523196"/>
                <a:chOff x="138954" y="1"/>
                <a:chExt cx="11931051" cy="3523196"/>
              </a:xfrm>
            </p:grpSpPr>
            <p:pic>
              <p:nvPicPr>
                <p:cNvPr id="15" name="Imagen 14" descr="Icono&#10;&#10;Descripción generada automáticamente">
                  <a:extLst>
                    <a:ext uri="{FF2B5EF4-FFF2-40B4-BE49-F238E27FC236}">
                      <a16:creationId xmlns:a16="http://schemas.microsoft.com/office/drawing/2014/main" id="{EE5B6C21-70D9-4453-82CA-15BF3DA10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1851"/>
                <a:stretch/>
              </p:blipFill>
              <p:spPr>
                <a:xfrm>
                  <a:off x="4302989" y="1"/>
                  <a:ext cx="3819236" cy="3431758"/>
                </a:xfrm>
                <a:prstGeom prst="rect">
                  <a:avLst/>
                </a:prstGeom>
              </p:spPr>
            </p:pic>
            <p:pic>
              <p:nvPicPr>
                <p:cNvPr id="17" name="Imagen 16" descr="Icono&#10;&#10;Descripción generada automáticamente">
                  <a:extLst>
                    <a:ext uri="{FF2B5EF4-FFF2-40B4-BE49-F238E27FC236}">
                      <a16:creationId xmlns:a16="http://schemas.microsoft.com/office/drawing/2014/main" id="{202588D3-BF7B-2CB3-6910-8E6E8F3F06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06098" y="214609"/>
                  <a:ext cx="3463907" cy="3308588"/>
                </a:xfrm>
                <a:prstGeom prst="rect">
                  <a:avLst/>
                </a:prstGeom>
              </p:spPr>
            </p:pic>
            <p:pic>
              <p:nvPicPr>
                <p:cNvPr id="19" name="Imagen 18" descr="Icono&#10;&#10;Descripción generada automáticamente">
                  <a:extLst>
                    <a:ext uri="{FF2B5EF4-FFF2-40B4-BE49-F238E27FC236}">
                      <a16:creationId xmlns:a16="http://schemas.microsoft.com/office/drawing/2014/main" id="{FA8CE312-211C-7809-6923-E01D3C180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8954" y="443821"/>
                  <a:ext cx="3079376" cy="3079376"/>
                </a:xfrm>
                <a:prstGeom prst="rect">
                  <a:avLst/>
                </a:prstGeom>
              </p:spPr>
            </p:pic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B3C295C1-2CE1-1CA0-01A1-FD7C1E7BF259}"/>
                    </a:ext>
                  </a:extLst>
                </p:cNvPr>
                <p:cNvGrpSpPr/>
                <p:nvPr/>
              </p:nvGrpSpPr>
              <p:grpSpPr>
                <a:xfrm>
                  <a:off x="3397414" y="1716598"/>
                  <a:ext cx="1479385" cy="904487"/>
                  <a:chOff x="3397414" y="1716598"/>
                  <a:chExt cx="1479385" cy="904487"/>
                </a:xfrm>
              </p:grpSpPr>
              <p:cxnSp>
                <p:nvCxnSpPr>
                  <p:cNvPr id="21" name="Conector recto de flecha 20">
                    <a:extLst>
                      <a:ext uri="{FF2B5EF4-FFF2-40B4-BE49-F238E27FC236}">
                        <a16:creationId xmlns:a16="http://schemas.microsoft.com/office/drawing/2014/main" id="{E9BA87EF-4B28-9506-59AC-D08FA754D45B}"/>
                      </a:ext>
                    </a:extLst>
                  </p:cNvPr>
                  <p:cNvCxnSpPr/>
                  <p:nvPr/>
                </p:nvCxnSpPr>
                <p:spPr>
                  <a:xfrm>
                    <a:off x="3487131" y="2010403"/>
                    <a:ext cx="131333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ctor recto de flecha 22">
                    <a:extLst>
                      <a:ext uri="{FF2B5EF4-FFF2-40B4-BE49-F238E27FC236}">
                        <a16:creationId xmlns:a16="http://schemas.microsoft.com/office/drawing/2014/main" id="{8EAB514B-2AD6-D45E-B78D-A3B0EEA6E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3754" y="2344270"/>
                    <a:ext cx="131333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CuadroTexto 34">
                    <a:extLst>
                      <a:ext uri="{FF2B5EF4-FFF2-40B4-BE49-F238E27FC236}">
                        <a16:creationId xmlns:a16="http://schemas.microsoft.com/office/drawing/2014/main" id="{698B2A88-AF33-0DF9-E33B-42EDFF52A0A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415" y="1716598"/>
                    <a:ext cx="14030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requests</a:t>
                    </a:r>
                  </a:p>
                </p:txBody>
              </p:sp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1FA3E9FA-ECCA-33E9-351E-599851937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414" y="2344086"/>
                    <a:ext cx="1479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respuesta</a:t>
                    </a:r>
                  </a:p>
                </p:txBody>
              </p:sp>
            </p:grpSp>
            <p:grpSp>
              <p:nvGrpSpPr>
                <p:cNvPr id="38" name="Grupo 37">
                  <a:extLst>
                    <a:ext uri="{FF2B5EF4-FFF2-40B4-BE49-F238E27FC236}">
                      <a16:creationId xmlns:a16="http://schemas.microsoft.com/office/drawing/2014/main" id="{A3D2AD8F-0384-9CBF-B914-DC2B76FD6B9C}"/>
                    </a:ext>
                  </a:extLst>
                </p:cNvPr>
                <p:cNvGrpSpPr/>
                <p:nvPr/>
              </p:nvGrpSpPr>
              <p:grpSpPr>
                <a:xfrm>
                  <a:off x="7569402" y="1706663"/>
                  <a:ext cx="1479385" cy="914422"/>
                  <a:chOff x="3397414" y="1706663"/>
                  <a:chExt cx="1479385" cy="914422"/>
                </a:xfrm>
              </p:grpSpPr>
              <p:cxnSp>
                <p:nvCxnSpPr>
                  <p:cNvPr id="39" name="Conector recto de flecha 38">
                    <a:extLst>
                      <a:ext uri="{FF2B5EF4-FFF2-40B4-BE49-F238E27FC236}">
                        <a16:creationId xmlns:a16="http://schemas.microsoft.com/office/drawing/2014/main" id="{458280D6-2787-6901-29C5-C62EA4DE7934}"/>
                      </a:ext>
                    </a:extLst>
                  </p:cNvPr>
                  <p:cNvCxnSpPr/>
                  <p:nvPr/>
                </p:nvCxnSpPr>
                <p:spPr>
                  <a:xfrm>
                    <a:off x="3487131" y="2010403"/>
                    <a:ext cx="131333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de flecha 39">
                    <a:extLst>
                      <a:ext uri="{FF2B5EF4-FFF2-40B4-BE49-F238E27FC236}">
                        <a16:creationId xmlns:a16="http://schemas.microsoft.com/office/drawing/2014/main" id="{DAC7E519-8C8A-B341-E46E-DA1750F37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3754" y="2344270"/>
                    <a:ext cx="131333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CuadroTexto 40">
                    <a:extLst>
                      <a:ext uri="{FF2B5EF4-FFF2-40B4-BE49-F238E27FC236}">
                        <a16:creationId xmlns:a16="http://schemas.microsoft.com/office/drawing/2014/main" id="{E364F416-BEB8-CF64-A868-4CCA4CDA98F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415" y="1706663"/>
                    <a:ext cx="14030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Recibe pedido</a:t>
                    </a:r>
                  </a:p>
                </p:txBody>
              </p:sp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FA4F9B8E-46C9-0F02-15F0-19549B3AE4EC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414" y="2344086"/>
                    <a:ext cx="1479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1200" dirty="0">
                        <a:latin typeface="Geist Mono" pitchFamily="2" charset="77"/>
                        <a:ea typeface="Geist Mono" pitchFamily="2" charset="77"/>
                        <a:cs typeface="Geist Mono" pitchFamily="2" charset="77"/>
                      </a:rPr>
                      <a:t>Entrega pedido</a:t>
                    </a:r>
                  </a:p>
                </p:txBody>
              </p:sp>
            </p:grp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4819426A-FB29-533D-2CCD-42B6339CC95E}"/>
                    </a:ext>
                  </a:extLst>
                </p:cNvPr>
                <p:cNvSpPr txBox="1"/>
                <p:nvPr/>
              </p:nvSpPr>
              <p:spPr>
                <a:xfrm>
                  <a:off x="9206884" y="163306"/>
                  <a:ext cx="22529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Chef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34FDD79D-0FF0-C165-9CFC-97546716940A}"/>
                    </a:ext>
                  </a:extLst>
                </p:cNvPr>
                <p:cNvSpPr txBox="1"/>
                <p:nvPr/>
              </p:nvSpPr>
              <p:spPr>
                <a:xfrm>
                  <a:off x="4694528" y="214609"/>
                  <a:ext cx="22529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Camarero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23BDEDD4-663E-22D6-FDCC-44B4EF8C11D0}"/>
                    </a:ext>
                  </a:extLst>
                </p:cNvPr>
                <p:cNvSpPr txBox="1"/>
                <p:nvPr/>
              </p:nvSpPr>
              <p:spPr>
                <a:xfrm>
                  <a:off x="552175" y="232232"/>
                  <a:ext cx="22529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Usuarios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46" name="Rectángulo redondeado 45">
                  <a:extLst>
                    <a:ext uri="{FF2B5EF4-FFF2-40B4-BE49-F238E27FC236}">
                      <a16:creationId xmlns:a16="http://schemas.microsoft.com/office/drawing/2014/main" id="{65280C86-20C7-ED63-E3D5-E46B72A8BBEC}"/>
                    </a:ext>
                  </a:extLst>
                </p:cNvPr>
                <p:cNvSpPr/>
                <p:nvPr/>
              </p:nvSpPr>
              <p:spPr>
                <a:xfrm>
                  <a:off x="138954" y="91440"/>
                  <a:ext cx="11819366" cy="3340225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3114D75-B890-F2E5-7F2A-B36B64AD5A07}"/>
                  </a:ext>
                </a:extLst>
              </p:cNvPr>
              <p:cNvGrpSpPr/>
              <p:nvPr/>
            </p:nvGrpSpPr>
            <p:grpSpPr>
              <a:xfrm>
                <a:off x="0" y="310921"/>
                <a:ext cx="11576198" cy="2985596"/>
                <a:chOff x="393827" y="3841241"/>
                <a:chExt cx="11576198" cy="2985596"/>
              </a:xfrm>
            </p:grpSpPr>
            <p:pic>
              <p:nvPicPr>
                <p:cNvPr id="55" name="Imagen 54" descr="Icono&#10;&#10;Descripción generada automáticamente">
                  <a:extLst>
                    <a:ext uri="{FF2B5EF4-FFF2-40B4-BE49-F238E27FC236}">
                      <a16:creationId xmlns:a16="http://schemas.microsoft.com/office/drawing/2014/main" id="{95DF6F90-02E2-DDA9-B302-E6B56FE25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>
                              <a14:foregroundMark x1="34375" y1="41699" x2="34375" y2="41699"/>
                              <a14:foregroundMark x1="33008" y1="31445" x2="33008" y2="31445"/>
                              <a14:foregroundMark x1="22363" y1="51172" x2="22363" y2="5117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827" y="3893127"/>
                  <a:ext cx="2873433" cy="2873433"/>
                </a:xfrm>
                <a:prstGeom prst="rect">
                  <a:avLst/>
                </a:prstGeom>
              </p:spPr>
            </p:pic>
            <p:pic>
              <p:nvPicPr>
                <p:cNvPr id="57" name="Imagen 56" descr="Imagen que contiene Logotipo&#10;&#10;Descripción generada automáticamente">
                  <a:extLst>
                    <a:ext uri="{FF2B5EF4-FFF2-40B4-BE49-F238E27FC236}">
                      <a16:creationId xmlns:a16="http://schemas.microsoft.com/office/drawing/2014/main" id="{7E7CCED5-9643-EEEC-5034-B3BE350DF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0000" b="90000" l="10000" r="90000">
                              <a14:foregroundMark x1="48926" y1="32617" x2="48926" y2="32617"/>
                              <a14:foregroundMark x1="50293" y1="46973" x2="50293" y2="46973"/>
                              <a14:foregroundMark x1="50293" y1="56250" x2="50293" y2="5625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1335" y="3856878"/>
                  <a:ext cx="2969959" cy="2969959"/>
                </a:xfrm>
                <a:prstGeom prst="rect">
                  <a:avLst/>
                </a:prstGeom>
              </p:spPr>
            </p:pic>
            <p:pic>
              <p:nvPicPr>
                <p:cNvPr id="59" name="Imagen 58" descr="Texto&#10;&#10;Descripción generada automáticamente con confianza media">
                  <a:extLst>
                    <a:ext uri="{FF2B5EF4-FFF2-40B4-BE49-F238E27FC236}">
                      <a16:creationId xmlns:a16="http://schemas.microsoft.com/office/drawing/2014/main" id="{693FABE0-550B-6379-2413-DB871A6F9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62109" y1="55371" x2="62109" y2="55371"/>
                              <a14:foregroundMark x1="62109" y1="46191" x2="62109" y2="46191"/>
                              <a14:foregroundMark x1="62793" y1="34180" x2="62793" y2="3418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00066" y="3841241"/>
                  <a:ext cx="2969959" cy="2969959"/>
                </a:xfrm>
                <a:prstGeom prst="rect">
                  <a:avLst/>
                </a:prstGeom>
              </p:spPr>
            </p:pic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C372D7BF-BA7F-C287-4A5F-7584F4A3E05E}"/>
                    </a:ext>
                  </a:extLst>
                </p:cNvPr>
                <p:cNvSpPr txBox="1"/>
                <p:nvPr/>
              </p:nvSpPr>
              <p:spPr>
                <a:xfrm>
                  <a:off x="3218330" y="4873731"/>
                  <a:ext cx="14030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requests</a:t>
                  </a:r>
                </a:p>
              </p:txBody>
            </p:sp>
            <p:sp>
              <p:nvSpPr>
                <p:cNvPr id="61" name="CuadroTexto 60">
                  <a:extLst>
                    <a:ext uri="{FF2B5EF4-FFF2-40B4-BE49-F238E27FC236}">
                      <a16:creationId xmlns:a16="http://schemas.microsoft.com/office/drawing/2014/main" id="{0A66B756-B129-8306-6CD6-059402F15C56}"/>
                    </a:ext>
                  </a:extLst>
                </p:cNvPr>
                <p:cNvSpPr txBox="1"/>
                <p:nvPr/>
              </p:nvSpPr>
              <p:spPr>
                <a:xfrm>
                  <a:off x="3218329" y="5501219"/>
                  <a:ext cx="14793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respuesta</a:t>
                  </a:r>
                </a:p>
              </p:txBody>
            </p:sp>
            <p:cxnSp>
              <p:nvCxnSpPr>
                <p:cNvPr id="62" name="Conector recto de flecha 61">
                  <a:extLst>
                    <a:ext uri="{FF2B5EF4-FFF2-40B4-BE49-F238E27FC236}">
                      <a16:creationId xmlns:a16="http://schemas.microsoft.com/office/drawing/2014/main" id="{CD552892-AADC-5D2A-4609-56AF15B20121}"/>
                    </a:ext>
                  </a:extLst>
                </p:cNvPr>
                <p:cNvCxnSpPr/>
                <p:nvPr/>
              </p:nvCxnSpPr>
              <p:spPr>
                <a:xfrm>
                  <a:off x="3268920" y="5150730"/>
                  <a:ext cx="131333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>
                  <a:extLst>
                    <a:ext uri="{FF2B5EF4-FFF2-40B4-BE49-F238E27FC236}">
                      <a16:creationId xmlns:a16="http://schemas.microsoft.com/office/drawing/2014/main" id="{79046B67-49D8-0024-013D-AFF17F0DA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55543" y="5484597"/>
                  <a:ext cx="131333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741740BC-AEA6-BC8B-E626-988753D2AE15}"/>
                    </a:ext>
                  </a:extLst>
                </p:cNvPr>
                <p:cNvSpPr txBox="1"/>
                <p:nvPr/>
              </p:nvSpPr>
              <p:spPr>
                <a:xfrm>
                  <a:off x="7561873" y="4876751"/>
                  <a:ext cx="14030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Recibe query</a:t>
                  </a:r>
                </a:p>
              </p:txBody>
            </p:sp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55475658-76F7-DD5D-C5CD-EC2BA1827C6A}"/>
                    </a:ext>
                  </a:extLst>
                </p:cNvPr>
                <p:cNvSpPr txBox="1"/>
                <p:nvPr/>
              </p:nvSpPr>
              <p:spPr>
                <a:xfrm>
                  <a:off x="7561872" y="5504239"/>
                  <a:ext cx="14793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Entrega datos</a:t>
                  </a:r>
                </a:p>
              </p:txBody>
            </p:sp>
            <p:cxnSp>
              <p:nvCxnSpPr>
                <p:cNvPr id="66" name="Conector recto de flecha 65">
                  <a:extLst>
                    <a:ext uri="{FF2B5EF4-FFF2-40B4-BE49-F238E27FC236}">
                      <a16:creationId xmlns:a16="http://schemas.microsoft.com/office/drawing/2014/main" id="{19D3028D-A7DC-0A2E-C365-4C15ECAF962D}"/>
                    </a:ext>
                  </a:extLst>
                </p:cNvPr>
                <p:cNvCxnSpPr/>
                <p:nvPr/>
              </p:nvCxnSpPr>
              <p:spPr>
                <a:xfrm>
                  <a:off x="7612463" y="5153750"/>
                  <a:ext cx="131333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cto de flecha 66">
                  <a:extLst>
                    <a:ext uri="{FF2B5EF4-FFF2-40B4-BE49-F238E27FC236}">
                      <a16:creationId xmlns:a16="http://schemas.microsoft.com/office/drawing/2014/main" id="{4C17BB79-E539-97D6-287C-1CD872063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9086" y="5487617"/>
                  <a:ext cx="131333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1C4E610E-1BFC-9798-FE55-925F9BB2BFCB}"/>
                    </a:ext>
                  </a:extLst>
                </p:cNvPr>
                <p:cNvSpPr txBox="1"/>
                <p:nvPr/>
              </p:nvSpPr>
              <p:spPr>
                <a:xfrm>
                  <a:off x="9414417" y="6339896"/>
                  <a:ext cx="22529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BBDD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34BEFDEF-B316-FB51-4290-F5F46C50AC96}"/>
                    </a:ext>
                  </a:extLst>
                </p:cNvPr>
                <p:cNvSpPr txBox="1"/>
                <p:nvPr/>
              </p:nvSpPr>
              <p:spPr>
                <a:xfrm>
                  <a:off x="4800461" y="6302299"/>
                  <a:ext cx="22529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24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API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147DC7A5-FAF1-1ABD-384C-040FB0C568CC}"/>
                    </a:ext>
                  </a:extLst>
                </p:cNvPr>
                <p:cNvSpPr txBox="1"/>
                <p:nvPr/>
              </p:nvSpPr>
              <p:spPr>
                <a:xfrm>
                  <a:off x="658108" y="6408822"/>
                  <a:ext cx="22529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6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Usuarios</a:t>
                  </a:r>
                  <a:endPara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endParaRPr>
                </a:p>
              </p:txBody>
            </p:sp>
          </p:grp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B963DA6C-8D78-2A28-D08A-9215F873148F}"/>
                </a:ext>
              </a:extLst>
            </p:cNvPr>
            <p:cNvSpPr txBox="1"/>
            <p:nvPr/>
          </p:nvSpPr>
          <p:spPr>
            <a:xfrm>
              <a:off x="3581400" y="6985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579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36</Words>
  <Application>Microsoft Macintosh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Geist Mono</vt:lpstr>
      <vt:lpstr>Geist Mono 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3</cp:revision>
  <dcterms:created xsi:type="dcterms:W3CDTF">2024-05-21T15:07:18Z</dcterms:created>
  <dcterms:modified xsi:type="dcterms:W3CDTF">2024-05-22T15:39:03Z</dcterms:modified>
</cp:coreProperties>
</file>