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EB7B-3FDE-E478-C053-154EAF834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A8334-93A9-BE42-91DC-B5E6A100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55E5D-DC83-34F2-157A-8F083F92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BD969-1624-0BB0-1B76-F3AC8725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3D33B-6C4D-FA9E-61FA-72BB29E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2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35E69-8DD4-D3B1-74DD-DBCC8452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21D4FC-847A-9663-FE7D-CB4F2FA8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B7C970-456D-9798-B1BE-DD7F0161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20E6C-4264-AA4A-3E85-AB5BFCFA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B12D0-E6DC-47C0-683E-DE982D6F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64D94-4266-30C3-38FF-2D448012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418EB-2C77-BE03-7612-8BEC284AA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851CE-8349-95FC-EBD0-4A06C2FB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82041-4849-E6B3-575C-C9843E1E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213EA-B915-06B9-DA39-3D193865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8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2F402-4E4F-C344-9E88-B4491313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DD870-BFA8-2645-9AB8-DD49BB8C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8EF9A-54BD-72B6-F3A9-4F86ECDA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F09E9-572C-2611-6584-BDDADC66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F23B2-581C-C776-4C03-A95AFF8D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7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2D6CB-3A87-A99D-794C-C286AC0F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84CD55-DE3A-BA92-65DF-ACC25062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1A0F5-8CFE-E0BD-1D50-88AF347F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2A1DC-A199-13FC-1493-2D895544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A2E13-F728-F1EF-27B2-E51CCF3B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7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CF2D2-2F5D-0ED6-B9FB-8B656476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FDF34-D91B-FB71-C564-DB7F379CE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93DBBF-3E2B-6046-0506-E915C2F9F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D5BC57-911A-762E-D586-71778FE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CEEEE9-AB36-BBCA-76D8-78FD6287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83B98-E647-F76E-C458-74B8BBE4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646BA-2706-16CC-A2C2-F7298910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BE1019-8541-83DC-4F9F-3736725D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5893F-CACC-9F27-992F-3C2DA406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8EC1C1-C74D-9772-2C93-564DFD38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EAFF8-3581-FCAA-192A-860B13BCF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B1C665-ACB4-E959-B954-5A9C3C2F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6527FE-DE09-C0E8-C1E5-CEF43BB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B7A6D1-0C96-1E44-7321-5C19B4A4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1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7DB2A-A165-E75F-567A-FFCBC4D2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37482A-58FD-E4E9-303A-3CBEDFB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7DE7DD-A06A-88E1-554F-ED588AFA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067546-CF7E-AC1E-6833-9B9492DA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0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9D67C7-9155-7150-37EB-3334D67F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939938-F5AC-AF00-4700-4077A425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6860FB-72BE-09D7-E57A-5EAF2E8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8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DB06B-9079-BFA2-6614-20D2757B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302F1-345F-C17B-8A8F-5662D8F0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D035B-E1D9-2101-2A87-4BBB67F2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22CE24-B477-8F67-0605-D722213C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93A20-DEC4-48AB-7E1F-BFBEB1B9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03113-E7AD-E11A-7EEA-DA912016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B4A7-6AD7-2720-7360-FD81325B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F7FD56-38A2-9090-8900-9D0EB2258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706526-C38C-933E-DD83-B944BC12D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282D3-F8D7-DF28-36F9-FFDDB31A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23D9-DCA5-3A31-93D5-ECD32F5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E183B-E85E-07D9-4B78-121593A5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82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ACD31C-4D00-9BB8-9837-608630AE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B6CEC-8DD4-9772-D673-FE74B5EB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97B5B-1044-318E-9B06-D26F98CD9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8A695-76FB-5140-A3E4-B34170411136}" type="datetimeFigureOut">
              <a:rPr lang="es-ES" smtClean="0"/>
              <a:t>21/5/24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B361C-E913-5193-3CB6-D4043981C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7B61E-0BBC-4F10-AE2E-53FDE28EB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13887-3C5C-8741-9AD0-7143FD0430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21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01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1</cp:revision>
  <dcterms:created xsi:type="dcterms:W3CDTF">2024-05-21T15:07:18Z</dcterms:created>
  <dcterms:modified xsi:type="dcterms:W3CDTF">2024-05-21T15:08:06Z</dcterms:modified>
</cp:coreProperties>
</file>