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4"/>
    <p:restoredTop sz="94694"/>
  </p:normalViewPr>
  <p:slideViewPr>
    <p:cSldViewPr snapToGrid="0">
      <p:cViewPr varScale="1">
        <p:scale>
          <a:sx n="121" d="100"/>
          <a:sy n="121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0BA18-AE1A-1947-AAA0-56A0FAFBEBF6}" type="doc">
      <dgm:prSet loTypeId="urn:microsoft.com/office/officeart/2009/3/layout/RandomtoResultProcess" loCatId="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B72F5F85-0482-DB44-A50E-512F6C409DCF}">
      <dgm:prSet phldrT="[Texto]" custT="1"/>
      <dgm:spPr/>
      <dgm:t>
        <a:bodyPr/>
        <a:lstStyle/>
        <a:p>
          <a:r>
            <a:rPr lang="es-ES" sz="1400" b="1" u="sng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Preprocesamiento</a:t>
          </a:r>
          <a:endParaRPr lang="es-ES" sz="1200" b="1" u="sng" dirty="0">
            <a:latin typeface="Geist Mono Bold" pitchFamily="2" charset="77"/>
            <a:ea typeface="Geist Mono Bold" pitchFamily="2" charset="77"/>
            <a:cs typeface="Geist Mono Bold" pitchFamily="2" charset="77"/>
          </a:endParaRPr>
        </a:p>
      </dgm:t>
    </dgm:pt>
    <dgm:pt modelId="{46231441-6E0B-6B4C-B2D4-F41A36610EB7}" type="parTrans" cxnId="{3373FEEE-C6B7-5449-93F3-421B0716F92E}">
      <dgm:prSet/>
      <dgm:spPr/>
      <dgm:t>
        <a:bodyPr/>
        <a:lstStyle/>
        <a:p>
          <a:endParaRPr lang="es-ES"/>
        </a:p>
      </dgm:t>
    </dgm:pt>
    <dgm:pt modelId="{A7383908-D5B3-1B48-A5D1-F4B4CBF82EB1}" type="sibTrans" cxnId="{3373FEEE-C6B7-5449-93F3-421B0716F92E}">
      <dgm:prSet/>
      <dgm:spPr/>
      <dgm:t>
        <a:bodyPr/>
        <a:lstStyle/>
        <a:p>
          <a:endParaRPr lang="es-ES"/>
        </a:p>
      </dgm:t>
    </dgm:pt>
    <dgm:pt modelId="{F77CDEE2-3833-A541-9013-D1BBB3A5B19F}">
      <dgm:prSet phldrT="[Texto]"/>
      <dgm:spPr/>
      <dgm:t>
        <a:bodyPr/>
        <a:lstStyle/>
        <a:p>
          <a:r>
            <a:rPr lang="es-ES" b="1" i="0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Identificación y Manejo de Valores Faltantes</a:t>
          </a:r>
        </a:p>
      </dgm:t>
    </dgm:pt>
    <dgm:pt modelId="{7533075B-BE77-6840-89A1-AF42B97B88BE}" type="parTrans" cxnId="{0DD051E0-C1B8-D54B-8A8E-D4DD29AB0FCC}">
      <dgm:prSet/>
      <dgm:spPr/>
      <dgm:t>
        <a:bodyPr/>
        <a:lstStyle/>
        <a:p>
          <a:endParaRPr lang="es-ES"/>
        </a:p>
      </dgm:t>
    </dgm:pt>
    <dgm:pt modelId="{A8E9A6DF-93C6-FA4D-8F34-0BCBE8EC59AE}" type="sibTrans" cxnId="{0DD051E0-C1B8-D54B-8A8E-D4DD29AB0FCC}">
      <dgm:prSet/>
      <dgm:spPr/>
      <dgm:t>
        <a:bodyPr/>
        <a:lstStyle/>
        <a:p>
          <a:endParaRPr lang="es-ES"/>
        </a:p>
      </dgm:t>
    </dgm:pt>
    <dgm:pt modelId="{557DF539-CEC2-9F4E-84C3-6581BED70C95}">
      <dgm:prSet phldrT="[Texto]"/>
      <dgm:spPr/>
      <dgm:t>
        <a:bodyPr/>
        <a:lstStyle/>
        <a:p>
          <a:r>
            <a: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Identificación y Manejo de Valores Nulos</a:t>
          </a:r>
        </a:p>
      </dgm:t>
    </dgm:pt>
    <dgm:pt modelId="{D0BD1AB1-B0C2-454C-8746-D2FC314F6750}" type="parTrans" cxnId="{82885081-A2D1-5247-B8BE-426CD5374A72}">
      <dgm:prSet/>
      <dgm:spPr/>
      <dgm:t>
        <a:bodyPr/>
        <a:lstStyle/>
        <a:p>
          <a:endParaRPr lang="es-ES"/>
        </a:p>
      </dgm:t>
    </dgm:pt>
    <dgm:pt modelId="{426F40DB-D696-1B49-88CA-3F65CCDC5763}" type="sibTrans" cxnId="{82885081-A2D1-5247-B8BE-426CD5374A72}">
      <dgm:prSet/>
      <dgm:spPr/>
      <dgm:t>
        <a:bodyPr/>
        <a:lstStyle/>
        <a:p>
          <a:endParaRPr lang="es-ES"/>
        </a:p>
      </dgm:t>
    </dgm:pt>
    <dgm:pt modelId="{963D8089-235C-7749-A887-2D88C26BD5D1}">
      <dgm:prSet phldrT="[Texto]"/>
      <dgm:spPr/>
      <dgm:t>
        <a:bodyPr/>
        <a:lstStyle/>
        <a:p>
          <a:r>
            <a: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Modelo</a:t>
          </a:r>
        </a:p>
      </dgm:t>
    </dgm:pt>
    <dgm:pt modelId="{F6A6D6E4-E6D9-5C4D-8A6E-9CF6AF57D62C}" type="parTrans" cxnId="{8E13A80B-215B-A944-B123-C12AE0B0DCFF}">
      <dgm:prSet/>
      <dgm:spPr/>
      <dgm:t>
        <a:bodyPr/>
        <a:lstStyle/>
        <a:p>
          <a:endParaRPr lang="es-ES"/>
        </a:p>
      </dgm:t>
    </dgm:pt>
    <dgm:pt modelId="{A45B548E-56B7-5740-ABFF-CF85A516ABFE}" type="sibTrans" cxnId="{8E13A80B-215B-A944-B123-C12AE0B0DCFF}">
      <dgm:prSet/>
      <dgm:spPr/>
      <dgm:t>
        <a:bodyPr/>
        <a:lstStyle/>
        <a:p>
          <a:endParaRPr lang="es-ES"/>
        </a:p>
      </dgm:t>
    </dgm:pt>
    <dgm:pt modelId="{0BD509B5-271C-754D-9F86-8556A18C4368}">
      <dgm:prSet/>
      <dgm:spPr/>
      <dgm:t>
        <a:bodyPr/>
        <a:lstStyle/>
        <a:p>
          <a:endParaRPr lang="es-ES"/>
        </a:p>
      </dgm:t>
    </dgm:pt>
    <dgm:pt modelId="{AD0231CE-ECBC-8A48-987F-D8B90696ACAF}" type="parTrans" cxnId="{BC64859C-332F-DA42-9C29-4ACE0A6BE04E}">
      <dgm:prSet/>
      <dgm:spPr/>
      <dgm:t>
        <a:bodyPr/>
        <a:lstStyle/>
        <a:p>
          <a:endParaRPr lang="es-ES"/>
        </a:p>
      </dgm:t>
    </dgm:pt>
    <dgm:pt modelId="{DB587E5D-12C3-EC4D-BDA9-E8FCF234CFE8}" type="sibTrans" cxnId="{BC64859C-332F-DA42-9C29-4ACE0A6BE04E}">
      <dgm:prSet/>
      <dgm:spPr/>
      <dgm:t>
        <a:bodyPr/>
        <a:lstStyle/>
        <a:p>
          <a:endParaRPr lang="es-ES"/>
        </a:p>
      </dgm:t>
    </dgm:pt>
    <dgm:pt modelId="{DC23C2F7-8A82-F34A-897A-6FECCC6E8CDE}">
      <dgm:prSet phldrT="[Texto]"/>
      <dgm:spPr/>
      <dgm:t>
        <a:bodyPr/>
        <a:lstStyle/>
        <a:p>
          <a:r>
            <a: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Codificación de Variables Categóricas</a:t>
          </a:r>
        </a:p>
      </dgm:t>
    </dgm:pt>
    <dgm:pt modelId="{6DA84DBB-1DEE-E54E-B10A-F0DD5CF2164A}" type="parTrans" cxnId="{5EB2639B-958B-FB46-B9DF-21501F516050}">
      <dgm:prSet/>
      <dgm:spPr/>
      <dgm:t>
        <a:bodyPr/>
        <a:lstStyle/>
        <a:p>
          <a:endParaRPr lang="es-ES"/>
        </a:p>
      </dgm:t>
    </dgm:pt>
    <dgm:pt modelId="{873BC97E-3FF5-2F48-9136-6F160B606093}" type="sibTrans" cxnId="{5EB2639B-958B-FB46-B9DF-21501F516050}">
      <dgm:prSet/>
      <dgm:spPr/>
      <dgm:t>
        <a:bodyPr/>
        <a:lstStyle/>
        <a:p>
          <a:endParaRPr lang="es-ES"/>
        </a:p>
      </dgm:t>
    </dgm:pt>
    <dgm:pt modelId="{7C77078F-DB8E-DB45-9408-971BD7866FC5}">
      <dgm:prSet/>
      <dgm:spPr/>
      <dgm:t>
        <a:bodyPr/>
        <a:lstStyle/>
        <a:p>
          <a:endParaRPr lang="es-ES"/>
        </a:p>
      </dgm:t>
    </dgm:pt>
    <dgm:pt modelId="{F60B5C6E-F405-4741-855E-5A7686ABFF2C}" type="parTrans" cxnId="{3A3E57B1-68CB-4241-A93E-B25D08E2C661}">
      <dgm:prSet/>
      <dgm:spPr/>
      <dgm:t>
        <a:bodyPr/>
        <a:lstStyle/>
        <a:p>
          <a:endParaRPr lang="es-ES"/>
        </a:p>
      </dgm:t>
    </dgm:pt>
    <dgm:pt modelId="{39F97259-6086-DF4D-9238-6D9E445EBFE4}" type="sibTrans" cxnId="{3A3E57B1-68CB-4241-A93E-B25D08E2C661}">
      <dgm:prSet/>
      <dgm:spPr/>
      <dgm:t>
        <a:bodyPr/>
        <a:lstStyle/>
        <a:p>
          <a:endParaRPr lang="es-ES"/>
        </a:p>
      </dgm:t>
    </dgm:pt>
    <dgm:pt modelId="{23032FA9-9AE8-6D44-A9D3-B34255941F83}" type="pres">
      <dgm:prSet presAssocID="{DAB0BA18-AE1A-1947-AAA0-56A0FAFBEBF6}" presName="Name0" presStyleCnt="0">
        <dgm:presLayoutVars>
          <dgm:dir/>
          <dgm:animOne val="branch"/>
          <dgm:animLvl val="lvl"/>
        </dgm:presLayoutVars>
      </dgm:prSet>
      <dgm:spPr/>
    </dgm:pt>
    <dgm:pt modelId="{2F4CB902-8510-9247-A092-DAF656990315}" type="pres">
      <dgm:prSet presAssocID="{B72F5F85-0482-DB44-A50E-512F6C409DCF}" presName="chaos" presStyleCnt="0"/>
      <dgm:spPr/>
    </dgm:pt>
    <dgm:pt modelId="{49CF770F-7F7D-534D-A60B-5C7C6B625D4A}" type="pres">
      <dgm:prSet presAssocID="{B72F5F85-0482-DB44-A50E-512F6C409DCF}" presName="parTx1" presStyleLbl="revTx" presStyleIdx="0" presStyleCnt="6" custScaleX="89298" custLinFactNeighborX="13616"/>
      <dgm:spPr/>
    </dgm:pt>
    <dgm:pt modelId="{8C1714AE-B4CF-FB42-9D89-B90421CB5401}" type="pres">
      <dgm:prSet presAssocID="{B72F5F85-0482-DB44-A50E-512F6C409DCF}" presName="c1" presStyleLbl="node1" presStyleIdx="0" presStyleCnt="19"/>
      <dgm:spPr/>
    </dgm:pt>
    <dgm:pt modelId="{F93BF5B5-BED9-ED4A-8F09-897F7E39055E}" type="pres">
      <dgm:prSet presAssocID="{B72F5F85-0482-DB44-A50E-512F6C409DCF}" presName="c2" presStyleLbl="node1" presStyleIdx="1" presStyleCnt="19"/>
      <dgm:spPr/>
    </dgm:pt>
    <dgm:pt modelId="{E1BC1565-A99B-7C47-A1A5-331810B41C09}" type="pres">
      <dgm:prSet presAssocID="{B72F5F85-0482-DB44-A50E-512F6C409DCF}" presName="c3" presStyleLbl="node1" presStyleIdx="2" presStyleCnt="19"/>
      <dgm:spPr/>
    </dgm:pt>
    <dgm:pt modelId="{CAFFFBEF-A9F3-0A48-90F6-BAF843EAAD36}" type="pres">
      <dgm:prSet presAssocID="{B72F5F85-0482-DB44-A50E-512F6C409DCF}" presName="c4" presStyleLbl="node1" presStyleIdx="3" presStyleCnt="19"/>
      <dgm:spPr/>
    </dgm:pt>
    <dgm:pt modelId="{44143BDB-39D6-844A-B24E-8FE1058C031A}" type="pres">
      <dgm:prSet presAssocID="{B72F5F85-0482-DB44-A50E-512F6C409DCF}" presName="c5" presStyleLbl="node1" presStyleIdx="4" presStyleCnt="19"/>
      <dgm:spPr/>
    </dgm:pt>
    <dgm:pt modelId="{C9F11679-EC3B-7743-92B0-B109F18FF65B}" type="pres">
      <dgm:prSet presAssocID="{B72F5F85-0482-DB44-A50E-512F6C409DCF}" presName="c6" presStyleLbl="node1" presStyleIdx="5" presStyleCnt="19"/>
      <dgm:spPr/>
    </dgm:pt>
    <dgm:pt modelId="{489FAABF-3E0C-F84E-A859-67B1B730A045}" type="pres">
      <dgm:prSet presAssocID="{B72F5F85-0482-DB44-A50E-512F6C409DCF}" presName="c7" presStyleLbl="node1" presStyleIdx="6" presStyleCnt="19" custLinFactX="81764" custLinFactNeighborX="100000"/>
      <dgm:spPr/>
    </dgm:pt>
    <dgm:pt modelId="{F4B84AA1-1990-0E4A-88BD-5A487F526F25}" type="pres">
      <dgm:prSet presAssocID="{B72F5F85-0482-DB44-A50E-512F6C409DCF}" presName="c8" presStyleLbl="node1" presStyleIdx="7" presStyleCnt="19" custLinFactX="100000" custLinFactNeighborX="185608"/>
      <dgm:spPr/>
    </dgm:pt>
    <dgm:pt modelId="{F0FB91A8-5149-4D49-B3A8-BDCB27B1DBD7}" type="pres">
      <dgm:prSet presAssocID="{B72F5F85-0482-DB44-A50E-512F6C409DCF}" presName="c9" presStyleLbl="node1" presStyleIdx="8" presStyleCnt="19" custLinFactX="100000" custLinFactNeighborX="185608"/>
      <dgm:spPr/>
    </dgm:pt>
    <dgm:pt modelId="{46AFF8EB-B29A-F449-BB4A-3125812828C5}" type="pres">
      <dgm:prSet presAssocID="{B72F5F85-0482-DB44-A50E-512F6C409DCF}" presName="c10" presStyleLbl="node1" presStyleIdx="9" presStyleCnt="19"/>
      <dgm:spPr/>
    </dgm:pt>
    <dgm:pt modelId="{AC09A0C7-B4FA-4C4C-A24A-EF34AC7B4573}" type="pres">
      <dgm:prSet presAssocID="{B72F5F85-0482-DB44-A50E-512F6C409DCF}" presName="c11" presStyleLbl="node1" presStyleIdx="10" presStyleCnt="19"/>
      <dgm:spPr/>
    </dgm:pt>
    <dgm:pt modelId="{A0502C79-EC28-5C42-8431-033A83ED70F0}" type="pres">
      <dgm:prSet presAssocID="{B72F5F85-0482-DB44-A50E-512F6C409DCF}" presName="c12" presStyleLbl="node1" presStyleIdx="11" presStyleCnt="19"/>
      <dgm:spPr/>
    </dgm:pt>
    <dgm:pt modelId="{F56BE737-9FC9-0040-814B-A1FCC5F17BC9}" type="pres">
      <dgm:prSet presAssocID="{B72F5F85-0482-DB44-A50E-512F6C409DCF}" presName="c13" presStyleLbl="node1" presStyleIdx="12" presStyleCnt="19"/>
      <dgm:spPr/>
    </dgm:pt>
    <dgm:pt modelId="{DA393A91-C0C9-4442-8D2C-73C1941E998C}" type="pres">
      <dgm:prSet presAssocID="{B72F5F85-0482-DB44-A50E-512F6C409DCF}" presName="c14" presStyleLbl="node1" presStyleIdx="13" presStyleCnt="19"/>
      <dgm:spPr/>
    </dgm:pt>
    <dgm:pt modelId="{CAEA4970-3D22-5D41-97F2-858A78363F95}" type="pres">
      <dgm:prSet presAssocID="{B72F5F85-0482-DB44-A50E-512F6C409DCF}" presName="c15" presStyleLbl="node1" presStyleIdx="14" presStyleCnt="19"/>
      <dgm:spPr/>
    </dgm:pt>
    <dgm:pt modelId="{F484017D-03DE-2F4F-AD83-DAB0DAFA7F95}" type="pres">
      <dgm:prSet presAssocID="{B72F5F85-0482-DB44-A50E-512F6C409DCF}" presName="c16" presStyleLbl="node1" presStyleIdx="15" presStyleCnt="19"/>
      <dgm:spPr/>
    </dgm:pt>
    <dgm:pt modelId="{5B4C08A3-3C15-894B-9DB6-188C3C6040D5}" type="pres">
      <dgm:prSet presAssocID="{B72F5F85-0482-DB44-A50E-512F6C409DCF}" presName="c17" presStyleLbl="node1" presStyleIdx="16" presStyleCnt="19" custLinFactX="24956" custLinFactNeighborX="100000"/>
      <dgm:spPr/>
    </dgm:pt>
    <dgm:pt modelId="{73DC8FD6-6AF9-6844-A042-CC2D285F8FF3}" type="pres">
      <dgm:prSet presAssocID="{B72F5F85-0482-DB44-A50E-512F6C409DCF}" presName="c18" presStyleLbl="node1" presStyleIdx="17" presStyleCnt="19" custLinFactX="81764" custLinFactNeighborX="100000"/>
      <dgm:spPr/>
    </dgm:pt>
    <dgm:pt modelId="{18A16712-A1DF-D343-9D09-A9DE48820175}" type="pres">
      <dgm:prSet presAssocID="{A7383908-D5B3-1B48-A5D1-F4B4CBF82EB1}" presName="chevronComposite1" presStyleCnt="0"/>
      <dgm:spPr/>
    </dgm:pt>
    <dgm:pt modelId="{3074AF6E-7E82-884D-A6D5-50A22F829A4E}" type="pres">
      <dgm:prSet presAssocID="{A7383908-D5B3-1B48-A5D1-F4B4CBF82EB1}" presName="chevron1" presStyleLbl="sibTrans2D1" presStyleIdx="0" presStyleCnt="6" custLinFactNeighborX="42612"/>
      <dgm:spPr/>
    </dgm:pt>
    <dgm:pt modelId="{5D8EDD8A-40A6-1348-8017-F791FA133D27}" type="pres">
      <dgm:prSet presAssocID="{A7383908-D5B3-1B48-A5D1-F4B4CBF82EB1}" presName="spChevron1" presStyleCnt="0"/>
      <dgm:spPr/>
    </dgm:pt>
    <dgm:pt modelId="{5B6C60D2-F91D-8549-A9A2-045312C07C3D}" type="pres">
      <dgm:prSet presAssocID="{F77CDEE2-3833-A541-9013-D1BBB3A5B19F}" presName="middle" presStyleCnt="0"/>
      <dgm:spPr/>
    </dgm:pt>
    <dgm:pt modelId="{98CDE81D-262A-E04A-9A2C-7DBBB45E49EA}" type="pres">
      <dgm:prSet presAssocID="{F77CDEE2-3833-A541-9013-D1BBB3A5B19F}" presName="parTxMid" presStyleLbl="revTx" presStyleIdx="1" presStyleCnt="6" custLinFactNeighborX="10524"/>
      <dgm:spPr/>
    </dgm:pt>
    <dgm:pt modelId="{5322DDCC-B34C-1946-A996-D4ECAD56935C}" type="pres">
      <dgm:prSet presAssocID="{F77CDEE2-3833-A541-9013-D1BBB3A5B19F}" presName="spMid" presStyleCnt="0"/>
      <dgm:spPr/>
    </dgm:pt>
    <dgm:pt modelId="{A02F8808-CF6B-6B42-808F-2EC6C629F0A5}" type="pres">
      <dgm:prSet presAssocID="{A8E9A6DF-93C6-FA4D-8F34-0BCBE8EC59AE}" presName="chevronComposite1" presStyleCnt="0"/>
      <dgm:spPr/>
    </dgm:pt>
    <dgm:pt modelId="{C2B5BD55-227B-9641-9DDE-6EBAB1A4C8A8}" type="pres">
      <dgm:prSet presAssocID="{A8E9A6DF-93C6-FA4D-8F34-0BCBE8EC59AE}" presName="chevron1" presStyleLbl="sibTrans2D1" presStyleIdx="1" presStyleCnt="6" custLinFactNeighborX="28704"/>
      <dgm:spPr/>
    </dgm:pt>
    <dgm:pt modelId="{366A42C5-5810-9F49-8514-E7F575088A12}" type="pres">
      <dgm:prSet presAssocID="{A8E9A6DF-93C6-FA4D-8F34-0BCBE8EC59AE}" presName="spChevron1" presStyleCnt="0"/>
      <dgm:spPr/>
    </dgm:pt>
    <dgm:pt modelId="{51831112-1F38-0242-9F54-53F2DA0B50C0}" type="pres">
      <dgm:prSet presAssocID="{557DF539-CEC2-9F4E-84C3-6581BED70C95}" presName="middle" presStyleCnt="0"/>
      <dgm:spPr/>
    </dgm:pt>
    <dgm:pt modelId="{EC7DE787-9869-BE43-BB0E-716F8C16646D}" type="pres">
      <dgm:prSet presAssocID="{557DF539-CEC2-9F4E-84C3-6581BED70C95}" presName="parTxMid" presStyleLbl="revTx" presStyleIdx="2" presStyleCnt="6" custLinFactNeighborX="9350"/>
      <dgm:spPr/>
    </dgm:pt>
    <dgm:pt modelId="{91648638-BEB2-164D-839E-F154389C7973}" type="pres">
      <dgm:prSet presAssocID="{557DF539-CEC2-9F4E-84C3-6581BED70C95}" presName="spMid" presStyleCnt="0"/>
      <dgm:spPr/>
    </dgm:pt>
    <dgm:pt modelId="{4230C362-318D-9441-A5A4-26B6D95ABD0C}" type="pres">
      <dgm:prSet presAssocID="{426F40DB-D696-1B49-88CA-3F65CCDC5763}" presName="chevronComposite1" presStyleCnt="0"/>
      <dgm:spPr/>
    </dgm:pt>
    <dgm:pt modelId="{4E3D7373-4721-7A43-95A4-9853525E6A64}" type="pres">
      <dgm:prSet presAssocID="{426F40DB-D696-1B49-88CA-3F65CCDC5763}" presName="chevron1" presStyleLbl="sibTrans2D1" presStyleIdx="2" presStyleCnt="6" custLinFactNeighborX="28704"/>
      <dgm:spPr/>
    </dgm:pt>
    <dgm:pt modelId="{55CECA24-22FA-6940-AB9E-D61AD7A47ACD}" type="pres">
      <dgm:prSet presAssocID="{426F40DB-D696-1B49-88CA-3F65CCDC5763}" presName="spChevron1" presStyleCnt="0"/>
      <dgm:spPr/>
    </dgm:pt>
    <dgm:pt modelId="{66044D18-9AF2-614C-87D7-1F595B45648E}" type="pres">
      <dgm:prSet presAssocID="{DC23C2F7-8A82-F34A-897A-6FECCC6E8CDE}" presName="middle" presStyleCnt="0"/>
      <dgm:spPr/>
    </dgm:pt>
    <dgm:pt modelId="{3B1776E8-1D40-FF42-BC9B-9559FDDDB551}" type="pres">
      <dgm:prSet presAssocID="{DC23C2F7-8A82-F34A-897A-6FECCC6E8CDE}" presName="parTxMid" presStyleLbl="revTx" presStyleIdx="3" presStyleCnt="6" custLinFactX="44482" custLinFactNeighborX="100000" custLinFactNeighborY="-3033"/>
      <dgm:spPr/>
    </dgm:pt>
    <dgm:pt modelId="{E12871E6-D304-8449-B7A6-405F52C320D9}" type="pres">
      <dgm:prSet presAssocID="{DC23C2F7-8A82-F34A-897A-6FECCC6E8CDE}" presName="spMid" presStyleCnt="0"/>
      <dgm:spPr/>
    </dgm:pt>
    <dgm:pt modelId="{601199A2-02E1-FC41-8436-0E3FAFCF3C11}" type="pres">
      <dgm:prSet presAssocID="{873BC97E-3FF5-2F48-9136-6F160B606093}" presName="chevronComposite1" presStyleCnt="0"/>
      <dgm:spPr/>
    </dgm:pt>
    <dgm:pt modelId="{4E9EB78C-8F88-E14E-A8A5-4F5E879E96CE}" type="pres">
      <dgm:prSet presAssocID="{873BC97E-3FF5-2F48-9136-6F160B606093}" presName="chevron1" presStyleLbl="sibTrans2D1" presStyleIdx="3" presStyleCnt="6" custLinFactNeighborX="28704"/>
      <dgm:spPr/>
    </dgm:pt>
    <dgm:pt modelId="{3D48D9F8-255B-C349-B73B-6D3FF28252FD}" type="pres">
      <dgm:prSet presAssocID="{873BC97E-3FF5-2F48-9136-6F160B606093}" presName="spChevron1" presStyleCnt="0"/>
      <dgm:spPr/>
    </dgm:pt>
    <dgm:pt modelId="{1BC0638B-1AA5-5244-8C1A-42C85AE49C09}" type="pres">
      <dgm:prSet presAssocID="{0BD509B5-271C-754D-9F86-8556A18C4368}" presName="middle" presStyleCnt="0"/>
      <dgm:spPr/>
    </dgm:pt>
    <dgm:pt modelId="{75C1685A-1AAF-6946-83A8-8794C41318BB}" type="pres">
      <dgm:prSet presAssocID="{0BD509B5-271C-754D-9F86-8556A18C4368}" presName="parTxMid" presStyleLbl="revTx" presStyleIdx="4" presStyleCnt="6"/>
      <dgm:spPr/>
    </dgm:pt>
    <dgm:pt modelId="{67867F93-4A0B-384E-902A-01FCEAC5CDE9}" type="pres">
      <dgm:prSet presAssocID="{0BD509B5-271C-754D-9F86-8556A18C4368}" presName="spMid" presStyleCnt="0"/>
      <dgm:spPr/>
    </dgm:pt>
    <dgm:pt modelId="{63E0D5B6-CFC2-5646-B4F8-4249FA5E526B}" type="pres">
      <dgm:prSet presAssocID="{DB587E5D-12C3-EC4D-BDA9-E8FCF234CFE8}" presName="chevronComposite1" presStyleCnt="0"/>
      <dgm:spPr/>
    </dgm:pt>
    <dgm:pt modelId="{5AF4C4DC-A275-6142-8D9D-3487ECA8E988}" type="pres">
      <dgm:prSet presAssocID="{DB587E5D-12C3-EC4D-BDA9-E8FCF234CFE8}" presName="chevron1" presStyleLbl="sibTrans2D1" presStyleIdx="4" presStyleCnt="6" custLinFactNeighborX="7842"/>
      <dgm:spPr/>
    </dgm:pt>
    <dgm:pt modelId="{C1B71A3E-1A8D-1643-9B41-BBDE733B8C3C}" type="pres">
      <dgm:prSet presAssocID="{DB587E5D-12C3-EC4D-BDA9-E8FCF234CFE8}" presName="spChevron1" presStyleCnt="0"/>
      <dgm:spPr/>
    </dgm:pt>
    <dgm:pt modelId="{8624AC0D-EB96-2643-A66B-26B5F53D3AE7}" type="pres">
      <dgm:prSet presAssocID="{963D8089-235C-7749-A887-2D88C26BD5D1}" presName="middle" presStyleCnt="0"/>
      <dgm:spPr/>
    </dgm:pt>
    <dgm:pt modelId="{C6D1C0DB-E919-BF4E-A6F1-99609F89F2D1}" type="pres">
      <dgm:prSet presAssocID="{963D8089-235C-7749-A887-2D88C26BD5D1}" presName="parTxMid" presStyleLbl="revTx" presStyleIdx="5" presStyleCnt="6"/>
      <dgm:spPr/>
    </dgm:pt>
    <dgm:pt modelId="{49B87B0E-EFFD-CB42-AAFA-879D8C2BAF32}" type="pres">
      <dgm:prSet presAssocID="{963D8089-235C-7749-A887-2D88C26BD5D1}" presName="spMid" presStyleCnt="0"/>
      <dgm:spPr/>
    </dgm:pt>
    <dgm:pt modelId="{EAD9B50E-CB05-8045-8E24-59D83774985D}" type="pres">
      <dgm:prSet presAssocID="{A45B548E-56B7-5740-ABFF-CF85A516ABFE}" presName="chevronComposite1" presStyleCnt="0"/>
      <dgm:spPr/>
    </dgm:pt>
    <dgm:pt modelId="{12C1EECF-75A4-9F42-AB7F-7933250FA8EC}" type="pres">
      <dgm:prSet presAssocID="{A45B548E-56B7-5740-ABFF-CF85A516ABFE}" presName="chevron1" presStyleLbl="sibTrans2D1" presStyleIdx="5" presStyleCnt="6"/>
      <dgm:spPr/>
    </dgm:pt>
    <dgm:pt modelId="{2C09250B-EDC6-554B-859C-0D3098D96A48}" type="pres">
      <dgm:prSet presAssocID="{A45B548E-56B7-5740-ABFF-CF85A516ABFE}" presName="spChevron1" presStyleCnt="0"/>
      <dgm:spPr/>
    </dgm:pt>
    <dgm:pt modelId="{A5340B49-FAA6-6C41-AC6D-FA825EABC3D2}" type="pres">
      <dgm:prSet presAssocID="{7C77078F-DB8E-DB45-9408-971BD7866FC5}" presName="last" presStyleCnt="0"/>
      <dgm:spPr/>
    </dgm:pt>
    <dgm:pt modelId="{16103CC8-1912-D648-9CAC-B018F27A487D}" type="pres">
      <dgm:prSet presAssocID="{7C77078F-DB8E-DB45-9408-971BD7866FC5}" presName="circleTx" presStyleLbl="node1" presStyleIdx="18" presStyleCnt="19"/>
      <dgm:spPr/>
    </dgm:pt>
    <dgm:pt modelId="{3FA0A015-7FC2-524C-8E53-B854AA8416C8}" type="pres">
      <dgm:prSet presAssocID="{7C77078F-DB8E-DB45-9408-971BD7866FC5}" presName="spN" presStyleCnt="0"/>
      <dgm:spPr/>
    </dgm:pt>
  </dgm:ptLst>
  <dgm:cxnLst>
    <dgm:cxn modelId="{8E13A80B-215B-A944-B123-C12AE0B0DCFF}" srcId="{DAB0BA18-AE1A-1947-AAA0-56A0FAFBEBF6}" destId="{963D8089-235C-7749-A887-2D88C26BD5D1}" srcOrd="5" destOrd="0" parTransId="{F6A6D6E4-E6D9-5C4D-8A6E-9CF6AF57D62C}" sibTransId="{A45B548E-56B7-5740-ABFF-CF85A516ABFE}"/>
    <dgm:cxn modelId="{3B04E026-E3AA-5D40-B38F-5B1925EAABB2}" type="presOf" srcId="{F77CDEE2-3833-A541-9013-D1BBB3A5B19F}" destId="{98CDE81D-262A-E04A-9A2C-7DBBB45E49EA}" srcOrd="0" destOrd="0" presId="urn:microsoft.com/office/officeart/2009/3/layout/RandomtoResultProcess"/>
    <dgm:cxn modelId="{4E2A1E61-7677-124F-B0FE-E2C311838B13}" type="presOf" srcId="{963D8089-235C-7749-A887-2D88C26BD5D1}" destId="{C6D1C0DB-E919-BF4E-A6F1-99609F89F2D1}" srcOrd="0" destOrd="0" presId="urn:microsoft.com/office/officeart/2009/3/layout/RandomtoResultProcess"/>
    <dgm:cxn modelId="{8CDF4162-D5F3-7647-847B-92528FE3BFB0}" type="presOf" srcId="{B72F5F85-0482-DB44-A50E-512F6C409DCF}" destId="{49CF770F-7F7D-534D-A60B-5C7C6B625D4A}" srcOrd="0" destOrd="0" presId="urn:microsoft.com/office/officeart/2009/3/layout/RandomtoResultProcess"/>
    <dgm:cxn modelId="{F395AD6E-EE41-1449-BF98-27A35A993B3B}" type="presOf" srcId="{7C77078F-DB8E-DB45-9408-971BD7866FC5}" destId="{16103CC8-1912-D648-9CAC-B018F27A487D}" srcOrd="0" destOrd="0" presId="urn:microsoft.com/office/officeart/2009/3/layout/RandomtoResultProcess"/>
    <dgm:cxn modelId="{82885081-A2D1-5247-B8BE-426CD5374A72}" srcId="{DAB0BA18-AE1A-1947-AAA0-56A0FAFBEBF6}" destId="{557DF539-CEC2-9F4E-84C3-6581BED70C95}" srcOrd="2" destOrd="0" parTransId="{D0BD1AB1-B0C2-454C-8746-D2FC314F6750}" sibTransId="{426F40DB-D696-1B49-88CA-3F65CCDC5763}"/>
    <dgm:cxn modelId="{5EB2639B-958B-FB46-B9DF-21501F516050}" srcId="{DAB0BA18-AE1A-1947-AAA0-56A0FAFBEBF6}" destId="{DC23C2F7-8A82-F34A-897A-6FECCC6E8CDE}" srcOrd="3" destOrd="0" parTransId="{6DA84DBB-1DEE-E54E-B10A-F0DD5CF2164A}" sibTransId="{873BC97E-3FF5-2F48-9136-6F160B606093}"/>
    <dgm:cxn modelId="{BC64859C-332F-DA42-9C29-4ACE0A6BE04E}" srcId="{DAB0BA18-AE1A-1947-AAA0-56A0FAFBEBF6}" destId="{0BD509B5-271C-754D-9F86-8556A18C4368}" srcOrd="4" destOrd="0" parTransId="{AD0231CE-ECBC-8A48-987F-D8B90696ACAF}" sibTransId="{DB587E5D-12C3-EC4D-BDA9-E8FCF234CFE8}"/>
    <dgm:cxn modelId="{E390AAA9-0A04-8548-9951-B3B405C27836}" type="presOf" srcId="{DC23C2F7-8A82-F34A-897A-6FECCC6E8CDE}" destId="{3B1776E8-1D40-FF42-BC9B-9559FDDDB551}" srcOrd="0" destOrd="0" presId="urn:microsoft.com/office/officeart/2009/3/layout/RandomtoResultProcess"/>
    <dgm:cxn modelId="{88FB1CAB-668F-5746-8EA9-1C637FB728B4}" type="presOf" srcId="{557DF539-CEC2-9F4E-84C3-6581BED70C95}" destId="{EC7DE787-9869-BE43-BB0E-716F8C16646D}" srcOrd="0" destOrd="0" presId="urn:microsoft.com/office/officeart/2009/3/layout/RandomtoResultProcess"/>
    <dgm:cxn modelId="{BBCFC5AF-8CB6-934A-98C6-7A46B0D7AEC1}" type="presOf" srcId="{DAB0BA18-AE1A-1947-AAA0-56A0FAFBEBF6}" destId="{23032FA9-9AE8-6D44-A9D3-B34255941F83}" srcOrd="0" destOrd="0" presId="urn:microsoft.com/office/officeart/2009/3/layout/RandomtoResultProcess"/>
    <dgm:cxn modelId="{3A3E57B1-68CB-4241-A93E-B25D08E2C661}" srcId="{DAB0BA18-AE1A-1947-AAA0-56A0FAFBEBF6}" destId="{7C77078F-DB8E-DB45-9408-971BD7866FC5}" srcOrd="6" destOrd="0" parTransId="{F60B5C6E-F405-4741-855E-5A7686ABFF2C}" sibTransId="{39F97259-6086-DF4D-9238-6D9E445EBFE4}"/>
    <dgm:cxn modelId="{0DD051E0-C1B8-D54B-8A8E-D4DD29AB0FCC}" srcId="{DAB0BA18-AE1A-1947-AAA0-56A0FAFBEBF6}" destId="{F77CDEE2-3833-A541-9013-D1BBB3A5B19F}" srcOrd="1" destOrd="0" parTransId="{7533075B-BE77-6840-89A1-AF42B97B88BE}" sibTransId="{A8E9A6DF-93C6-FA4D-8F34-0BCBE8EC59AE}"/>
    <dgm:cxn modelId="{C785CEE7-3BA8-7346-BCB4-AE840F2476CC}" type="presOf" srcId="{0BD509B5-271C-754D-9F86-8556A18C4368}" destId="{75C1685A-1AAF-6946-83A8-8794C41318BB}" srcOrd="0" destOrd="0" presId="urn:microsoft.com/office/officeart/2009/3/layout/RandomtoResultProcess"/>
    <dgm:cxn modelId="{3373FEEE-C6B7-5449-93F3-421B0716F92E}" srcId="{DAB0BA18-AE1A-1947-AAA0-56A0FAFBEBF6}" destId="{B72F5F85-0482-DB44-A50E-512F6C409DCF}" srcOrd="0" destOrd="0" parTransId="{46231441-6E0B-6B4C-B2D4-F41A36610EB7}" sibTransId="{A7383908-D5B3-1B48-A5D1-F4B4CBF82EB1}"/>
    <dgm:cxn modelId="{A58720F4-373C-8C4A-B37C-2B189F7FE09B}" type="presParOf" srcId="{23032FA9-9AE8-6D44-A9D3-B34255941F83}" destId="{2F4CB902-8510-9247-A092-DAF656990315}" srcOrd="0" destOrd="0" presId="urn:microsoft.com/office/officeart/2009/3/layout/RandomtoResultProcess"/>
    <dgm:cxn modelId="{F4B432B5-28A6-E640-963A-1D95ED53B04F}" type="presParOf" srcId="{2F4CB902-8510-9247-A092-DAF656990315}" destId="{49CF770F-7F7D-534D-A60B-5C7C6B625D4A}" srcOrd="0" destOrd="0" presId="urn:microsoft.com/office/officeart/2009/3/layout/RandomtoResultProcess"/>
    <dgm:cxn modelId="{840C5CFA-42A3-CB40-B51B-8E14B747C993}" type="presParOf" srcId="{2F4CB902-8510-9247-A092-DAF656990315}" destId="{8C1714AE-B4CF-FB42-9D89-B90421CB5401}" srcOrd="1" destOrd="0" presId="urn:microsoft.com/office/officeart/2009/3/layout/RandomtoResultProcess"/>
    <dgm:cxn modelId="{D4455B98-1A41-6B41-B373-7EDAF550BB70}" type="presParOf" srcId="{2F4CB902-8510-9247-A092-DAF656990315}" destId="{F93BF5B5-BED9-ED4A-8F09-897F7E39055E}" srcOrd="2" destOrd="0" presId="urn:microsoft.com/office/officeart/2009/3/layout/RandomtoResultProcess"/>
    <dgm:cxn modelId="{8D6900B1-90E9-7E4C-B543-70548D06B32E}" type="presParOf" srcId="{2F4CB902-8510-9247-A092-DAF656990315}" destId="{E1BC1565-A99B-7C47-A1A5-331810B41C09}" srcOrd="3" destOrd="0" presId="urn:microsoft.com/office/officeart/2009/3/layout/RandomtoResultProcess"/>
    <dgm:cxn modelId="{2EE4DB12-0A0A-344B-B0EC-271A951A9C9A}" type="presParOf" srcId="{2F4CB902-8510-9247-A092-DAF656990315}" destId="{CAFFFBEF-A9F3-0A48-90F6-BAF843EAAD36}" srcOrd="4" destOrd="0" presId="urn:microsoft.com/office/officeart/2009/3/layout/RandomtoResultProcess"/>
    <dgm:cxn modelId="{9D9460EE-6CE2-5745-BF3B-A9BC708D9E79}" type="presParOf" srcId="{2F4CB902-8510-9247-A092-DAF656990315}" destId="{44143BDB-39D6-844A-B24E-8FE1058C031A}" srcOrd="5" destOrd="0" presId="urn:microsoft.com/office/officeart/2009/3/layout/RandomtoResultProcess"/>
    <dgm:cxn modelId="{8D5FA163-B895-3544-88FA-EBB506574851}" type="presParOf" srcId="{2F4CB902-8510-9247-A092-DAF656990315}" destId="{C9F11679-EC3B-7743-92B0-B109F18FF65B}" srcOrd="6" destOrd="0" presId="urn:microsoft.com/office/officeart/2009/3/layout/RandomtoResultProcess"/>
    <dgm:cxn modelId="{93675344-752A-BC46-8FD3-05C160F0D514}" type="presParOf" srcId="{2F4CB902-8510-9247-A092-DAF656990315}" destId="{489FAABF-3E0C-F84E-A859-67B1B730A045}" srcOrd="7" destOrd="0" presId="urn:microsoft.com/office/officeart/2009/3/layout/RandomtoResultProcess"/>
    <dgm:cxn modelId="{63425C7A-1399-BF43-B957-FB1EA41333C7}" type="presParOf" srcId="{2F4CB902-8510-9247-A092-DAF656990315}" destId="{F4B84AA1-1990-0E4A-88BD-5A487F526F25}" srcOrd="8" destOrd="0" presId="urn:microsoft.com/office/officeart/2009/3/layout/RandomtoResultProcess"/>
    <dgm:cxn modelId="{F484AEE9-D5F5-5943-8D07-F3C837D9D34D}" type="presParOf" srcId="{2F4CB902-8510-9247-A092-DAF656990315}" destId="{F0FB91A8-5149-4D49-B3A8-BDCB27B1DBD7}" srcOrd="9" destOrd="0" presId="urn:microsoft.com/office/officeart/2009/3/layout/RandomtoResultProcess"/>
    <dgm:cxn modelId="{296FE35B-DA40-7345-B1BE-0E0B9B65E9E2}" type="presParOf" srcId="{2F4CB902-8510-9247-A092-DAF656990315}" destId="{46AFF8EB-B29A-F449-BB4A-3125812828C5}" srcOrd="10" destOrd="0" presId="urn:microsoft.com/office/officeart/2009/3/layout/RandomtoResultProcess"/>
    <dgm:cxn modelId="{837B3DDF-F5A0-3F4A-98B8-8963CBFD4B03}" type="presParOf" srcId="{2F4CB902-8510-9247-A092-DAF656990315}" destId="{AC09A0C7-B4FA-4C4C-A24A-EF34AC7B4573}" srcOrd="11" destOrd="0" presId="urn:microsoft.com/office/officeart/2009/3/layout/RandomtoResultProcess"/>
    <dgm:cxn modelId="{5FA12D7E-892A-9F49-8649-083ACFF68236}" type="presParOf" srcId="{2F4CB902-8510-9247-A092-DAF656990315}" destId="{A0502C79-EC28-5C42-8431-033A83ED70F0}" srcOrd="12" destOrd="0" presId="urn:microsoft.com/office/officeart/2009/3/layout/RandomtoResultProcess"/>
    <dgm:cxn modelId="{27AFD846-0145-254C-9DD8-C9B7CCDC9FE2}" type="presParOf" srcId="{2F4CB902-8510-9247-A092-DAF656990315}" destId="{F56BE737-9FC9-0040-814B-A1FCC5F17BC9}" srcOrd="13" destOrd="0" presId="urn:microsoft.com/office/officeart/2009/3/layout/RandomtoResultProcess"/>
    <dgm:cxn modelId="{08AFD4A0-F1F4-0F4D-94F5-A58C9C4A6647}" type="presParOf" srcId="{2F4CB902-8510-9247-A092-DAF656990315}" destId="{DA393A91-C0C9-4442-8D2C-73C1941E998C}" srcOrd="14" destOrd="0" presId="urn:microsoft.com/office/officeart/2009/3/layout/RandomtoResultProcess"/>
    <dgm:cxn modelId="{9A89D7B3-0791-D24B-ADC9-492CEB2D6A66}" type="presParOf" srcId="{2F4CB902-8510-9247-A092-DAF656990315}" destId="{CAEA4970-3D22-5D41-97F2-858A78363F95}" srcOrd="15" destOrd="0" presId="urn:microsoft.com/office/officeart/2009/3/layout/RandomtoResultProcess"/>
    <dgm:cxn modelId="{F75F2FC6-3765-E940-A02C-F339C9FBEB0A}" type="presParOf" srcId="{2F4CB902-8510-9247-A092-DAF656990315}" destId="{F484017D-03DE-2F4F-AD83-DAB0DAFA7F95}" srcOrd="16" destOrd="0" presId="urn:microsoft.com/office/officeart/2009/3/layout/RandomtoResultProcess"/>
    <dgm:cxn modelId="{161421C9-921E-A14E-85DE-A8F9E5DF1A10}" type="presParOf" srcId="{2F4CB902-8510-9247-A092-DAF656990315}" destId="{5B4C08A3-3C15-894B-9DB6-188C3C6040D5}" srcOrd="17" destOrd="0" presId="urn:microsoft.com/office/officeart/2009/3/layout/RandomtoResultProcess"/>
    <dgm:cxn modelId="{876A6462-A7BA-A14C-A4FF-620667F1D8EB}" type="presParOf" srcId="{2F4CB902-8510-9247-A092-DAF656990315}" destId="{73DC8FD6-6AF9-6844-A042-CC2D285F8FF3}" srcOrd="18" destOrd="0" presId="urn:microsoft.com/office/officeart/2009/3/layout/RandomtoResultProcess"/>
    <dgm:cxn modelId="{BC80E757-BF5E-6240-99B3-D5593C1757E5}" type="presParOf" srcId="{23032FA9-9AE8-6D44-A9D3-B34255941F83}" destId="{18A16712-A1DF-D343-9D09-A9DE48820175}" srcOrd="1" destOrd="0" presId="urn:microsoft.com/office/officeart/2009/3/layout/RandomtoResultProcess"/>
    <dgm:cxn modelId="{60CCC10B-ADBA-E44A-A587-580A9BE44579}" type="presParOf" srcId="{18A16712-A1DF-D343-9D09-A9DE48820175}" destId="{3074AF6E-7E82-884D-A6D5-50A22F829A4E}" srcOrd="0" destOrd="0" presId="urn:microsoft.com/office/officeart/2009/3/layout/RandomtoResultProcess"/>
    <dgm:cxn modelId="{415E1ACA-33AC-CD4E-9696-C7E4F977C81C}" type="presParOf" srcId="{18A16712-A1DF-D343-9D09-A9DE48820175}" destId="{5D8EDD8A-40A6-1348-8017-F791FA133D27}" srcOrd="1" destOrd="0" presId="urn:microsoft.com/office/officeart/2009/3/layout/RandomtoResultProcess"/>
    <dgm:cxn modelId="{5255CDC3-E810-474F-862F-8EB74AACCECA}" type="presParOf" srcId="{23032FA9-9AE8-6D44-A9D3-B34255941F83}" destId="{5B6C60D2-F91D-8549-A9A2-045312C07C3D}" srcOrd="2" destOrd="0" presId="urn:microsoft.com/office/officeart/2009/3/layout/RandomtoResultProcess"/>
    <dgm:cxn modelId="{9358D044-9018-DB4D-BB95-0104626987D0}" type="presParOf" srcId="{5B6C60D2-F91D-8549-A9A2-045312C07C3D}" destId="{98CDE81D-262A-E04A-9A2C-7DBBB45E49EA}" srcOrd="0" destOrd="0" presId="urn:microsoft.com/office/officeart/2009/3/layout/RandomtoResultProcess"/>
    <dgm:cxn modelId="{7657DB87-A815-7A42-8E4A-8CBEC31C4D9F}" type="presParOf" srcId="{5B6C60D2-F91D-8549-A9A2-045312C07C3D}" destId="{5322DDCC-B34C-1946-A996-D4ECAD56935C}" srcOrd="1" destOrd="0" presId="urn:microsoft.com/office/officeart/2009/3/layout/RandomtoResultProcess"/>
    <dgm:cxn modelId="{75C9E1D8-3497-5947-AA7A-3FC21EF48FFB}" type="presParOf" srcId="{23032FA9-9AE8-6D44-A9D3-B34255941F83}" destId="{A02F8808-CF6B-6B42-808F-2EC6C629F0A5}" srcOrd="3" destOrd="0" presId="urn:microsoft.com/office/officeart/2009/3/layout/RandomtoResultProcess"/>
    <dgm:cxn modelId="{C7D1F17D-5D8E-7248-B010-5B22FF9285C0}" type="presParOf" srcId="{A02F8808-CF6B-6B42-808F-2EC6C629F0A5}" destId="{C2B5BD55-227B-9641-9DDE-6EBAB1A4C8A8}" srcOrd="0" destOrd="0" presId="urn:microsoft.com/office/officeart/2009/3/layout/RandomtoResultProcess"/>
    <dgm:cxn modelId="{F095E7CC-9565-9843-AC0B-ADE47D40C54D}" type="presParOf" srcId="{A02F8808-CF6B-6B42-808F-2EC6C629F0A5}" destId="{366A42C5-5810-9F49-8514-E7F575088A12}" srcOrd="1" destOrd="0" presId="urn:microsoft.com/office/officeart/2009/3/layout/RandomtoResultProcess"/>
    <dgm:cxn modelId="{320D8A03-30D2-4C43-8A1D-B0C09C478F36}" type="presParOf" srcId="{23032FA9-9AE8-6D44-A9D3-B34255941F83}" destId="{51831112-1F38-0242-9F54-53F2DA0B50C0}" srcOrd="4" destOrd="0" presId="urn:microsoft.com/office/officeart/2009/3/layout/RandomtoResultProcess"/>
    <dgm:cxn modelId="{B7A7745C-C08B-5E42-9670-34B88F250B59}" type="presParOf" srcId="{51831112-1F38-0242-9F54-53F2DA0B50C0}" destId="{EC7DE787-9869-BE43-BB0E-716F8C16646D}" srcOrd="0" destOrd="0" presId="urn:microsoft.com/office/officeart/2009/3/layout/RandomtoResultProcess"/>
    <dgm:cxn modelId="{EE024BE1-C7ED-EE4A-8DE0-2D7D6F41EEB4}" type="presParOf" srcId="{51831112-1F38-0242-9F54-53F2DA0B50C0}" destId="{91648638-BEB2-164D-839E-F154389C7973}" srcOrd="1" destOrd="0" presId="urn:microsoft.com/office/officeart/2009/3/layout/RandomtoResultProcess"/>
    <dgm:cxn modelId="{B4CB09F7-20A4-7042-99BD-C3F18B91218B}" type="presParOf" srcId="{23032FA9-9AE8-6D44-A9D3-B34255941F83}" destId="{4230C362-318D-9441-A5A4-26B6D95ABD0C}" srcOrd="5" destOrd="0" presId="urn:microsoft.com/office/officeart/2009/3/layout/RandomtoResultProcess"/>
    <dgm:cxn modelId="{D9CEE6B3-7035-A24E-92D3-09884A8E71EC}" type="presParOf" srcId="{4230C362-318D-9441-A5A4-26B6D95ABD0C}" destId="{4E3D7373-4721-7A43-95A4-9853525E6A64}" srcOrd="0" destOrd="0" presId="urn:microsoft.com/office/officeart/2009/3/layout/RandomtoResultProcess"/>
    <dgm:cxn modelId="{BA72D1CD-DD48-B446-A75B-80F4283872FA}" type="presParOf" srcId="{4230C362-318D-9441-A5A4-26B6D95ABD0C}" destId="{55CECA24-22FA-6940-AB9E-D61AD7A47ACD}" srcOrd="1" destOrd="0" presId="urn:microsoft.com/office/officeart/2009/3/layout/RandomtoResultProcess"/>
    <dgm:cxn modelId="{79AEB1B9-D11E-B24A-BCB3-CDB92C3EA1FF}" type="presParOf" srcId="{23032FA9-9AE8-6D44-A9D3-B34255941F83}" destId="{66044D18-9AF2-614C-87D7-1F595B45648E}" srcOrd="6" destOrd="0" presId="urn:microsoft.com/office/officeart/2009/3/layout/RandomtoResultProcess"/>
    <dgm:cxn modelId="{BD66CD7E-48FC-5D4C-920A-A89CA69BBA1A}" type="presParOf" srcId="{66044D18-9AF2-614C-87D7-1F595B45648E}" destId="{3B1776E8-1D40-FF42-BC9B-9559FDDDB551}" srcOrd="0" destOrd="0" presId="urn:microsoft.com/office/officeart/2009/3/layout/RandomtoResultProcess"/>
    <dgm:cxn modelId="{C554D2F9-4A7B-3A46-9043-6565E2248755}" type="presParOf" srcId="{66044D18-9AF2-614C-87D7-1F595B45648E}" destId="{E12871E6-D304-8449-B7A6-405F52C320D9}" srcOrd="1" destOrd="0" presId="urn:microsoft.com/office/officeart/2009/3/layout/RandomtoResultProcess"/>
    <dgm:cxn modelId="{8ED75B7A-94E3-644A-A63F-8A0AF992D3F7}" type="presParOf" srcId="{23032FA9-9AE8-6D44-A9D3-B34255941F83}" destId="{601199A2-02E1-FC41-8436-0E3FAFCF3C11}" srcOrd="7" destOrd="0" presId="urn:microsoft.com/office/officeart/2009/3/layout/RandomtoResultProcess"/>
    <dgm:cxn modelId="{ADEE9703-F829-8E4A-8BBC-466AA0D7E8F5}" type="presParOf" srcId="{601199A2-02E1-FC41-8436-0E3FAFCF3C11}" destId="{4E9EB78C-8F88-E14E-A8A5-4F5E879E96CE}" srcOrd="0" destOrd="0" presId="urn:microsoft.com/office/officeart/2009/3/layout/RandomtoResultProcess"/>
    <dgm:cxn modelId="{DEF96184-5944-1D45-8998-52C9C6D173AB}" type="presParOf" srcId="{601199A2-02E1-FC41-8436-0E3FAFCF3C11}" destId="{3D48D9F8-255B-C349-B73B-6D3FF28252FD}" srcOrd="1" destOrd="0" presId="urn:microsoft.com/office/officeart/2009/3/layout/RandomtoResultProcess"/>
    <dgm:cxn modelId="{BA6AC2D8-7B14-CD41-B3A3-534CEC726418}" type="presParOf" srcId="{23032FA9-9AE8-6D44-A9D3-B34255941F83}" destId="{1BC0638B-1AA5-5244-8C1A-42C85AE49C09}" srcOrd="8" destOrd="0" presId="urn:microsoft.com/office/officeart/2009/3/layout/RandomtoResultProcess"/>
    <dgm:cxn modelId="{E8A69DC0-F863-0742-9737-77C886FB4E86}" type="presParOf" srcId="{1BC0638B-1AA5-5244-8C1A-42C85AE49C09}" destId="{75C1685A-1AAF-6946-83A8-8794C41318BB}" srcOrd="0" destOrd="0" presId="urn:microsoft.com/office/officeart/2009/3/layout/RandomtoResultProcess"/>
    <dgm:cxn modelId="{7C04E3A0-655D-0749-9791-424AF9EC4EA0}" type="presParOf" srcId="{1BC0638B-1AA5-5244-8C1A-42C85AE49C09}" destId="{67867F93-4A0B-384E-902A-01FCEAC5CDE9}" srcOrd="1" destOrd="0" presId="urn:microsoft.com/office/officeart/2009/3/layout/RandomtoResultProcess"/>
    <dgm:cxn modelId="{6745889E-ABEF-0740-812A-791E0CA776A0}" type="presParOf" srcId="{23032FA9-9AE8-6D44-A9D3-B34255941F83}" destId="{63E0D5B6-CFC2-5646-B4F8-4249FA5E526B}" srcOrd="9" destOrd="0" presId="urn:microsoft.com/office/officeart/2009/3/layout/RandomtoResultProcess"/>
    <dgm:cxn modelId="{36A87A48-A615-AA43-A06B-CDAF9B819DAE}" type="presParOf" srcId="{63E0D5B6-CFC2-5646-B4F8-4249FA5E526B}" destId="{5AF4C4DC-A275-6142-8D9D-3487ECA8E988}" srcOrd="0" destOrd="0" presId="urn:microsoft.com/office/officeart/2009/3/layout/RandomtoResultProcess"/>
    <dgm:cxn modelId="{6BC88453-6074-0C46-BF76-3A14FB39269C}" type="presParOf" srcId="{63E0D5B6-CFC2-5646-B4F8-4249FA5E526B}" destId="{C1B71A3E-1A8D-1643-9B41-BBDE733B8C3C}" srcOrd="1" destOrd="0" presId="urn:microsoft.com/office/officeart/2009/3/layout/RandomtoResultProcess"/>
    <dgm:cxn modelId="{37BC78AB-11B2-C641-BE30-68F044EC1440}" type="presParOf" srcId="{23032FA9-9AE8-6D44-A9D3-B34255941F83}" destId="{8624AC0D-EB96-2643-A66B-26B5F53D3AE7}" srcOrd="10" destOrd="0" presId="urn:microsoft.com/office/officeart/2009/3/layout/RandomtoResultProcess"/>
    <dgm:cxn modelId="{9313AAF1-8C85-EA43-B3B9-D3A322521D2E}" type="presParOf" srcId="{8624AC0D-EB96-2643-A66B-26B5F53D3AE7}" destId="{C6D1C0DB-E919-BF4E-A6F1-99609F89F2D1}" srcOrd="0" destOrd="0" presId="urn:microsoft.com/office/officeart/2009/3/layout/RandomtoResultProcess"/>
    <dgm:cxn modelId="{77A45196-6EB5-3F40-B8F2-6E0C95444252}" type="presParOf" srcId="{8624AC0D-EB96-2643-A66B-26B5F53D3AE7}" destId="{49B87B0E-EFFD-CB42-AAFA-879D8C2BAF32}" srcOrd="1" destOrd="0" presId="urn:microsoft.com/office/officeart/2009/3/layout/RandomtoResultProcess"/>
    <dgm:cxn modelId="{D3E84633-C69E-A14E-96E2-C33D8E9B7F5B}" type="presParOf" srcId="{23032FA9-9AE8-6D44-A9D3-B34255941F83}" destId="{EAD9B50E-CB05-8045-8E24-59D83774985D}" srcOrd="11" destOrd="0" presId="urn:microsoft.com/office/officeart/2009/3/layout/RandomtoResultProcess"/>
    <dgm:cxn modelId="{9162DB50-52F9-A947-B1C3-DB201D82FACE}" type="presParOf" srcId="{EAD9B50E-CB05-8045-8E24-59D83774985D}" destId="{12C1EECF-75A4-9F42-AB7F-7933250FA8EC}" srcOrd="0" destOrd="0" presId="urn:microsoft.com/office/officeart/2009/3/layout/RandomtoResultProcess"/>
    <dgm:cxn modelId="{DD9D56A1-3A79-CB4D-9155-AC53BF380C65}" type="presParOf" srcId="{EAD9B50E-CB05-8045-8E24-59D83774985D}" destId="{2C09250B-EDC6-554B-859C-0D3098D96A48}" srcOrd="1" destOrd="0" presId="urn:microsoft.com/office/officeart/2009/3/layout/RandomtoResultProcess"/>
    <dgm:cxn modelId="{74E49D43-47BA-7E4B-8034-AE862CBA0D92}" type="presParOf" srcId="{23032FA9-9AE8-6D44-A9D3-B34255941F83}" destId="{A5340B49-FAA6-6C41-AC6D-FA825EABC3D2}" srcOrd="12" destOrd="0" presId="urn:microsoft.com/office/officeart/2009/3/layout/RandomtoResultProcess"/>
    <dgm:cxn modelId="{2BF03D3F-35BE-0345-83E6-EF5BF4DCC9FF}" type="presParOf" srcId="{A5340B49-FAA6-6C41-AC6D-FA825EABC3D2}" destId="{16103CC8-1912-D648-9CAC-B018F27A487D}" srcOrd="0" destOrd="0" presId="urn:microsoft.com/office/officeart/2009/3/layout/RandomtoResultProcess"/>
    <dgm:cxn modelId="{F92DBABB-F723-8841-A9BE-6C1412BD8FC0}" type="presParOf" srcId="{A5340B49-FAA6-6C41-AC6D-FA825EABC3D2}" destId="{3FA0A015-7FC2-524C-8E53-B854AA8416C8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770F-7F7D-534D-A60B-5C7C6B625D4A}">
      <dsp:nvSpPr>
        <dsp:cNvPr id="0" name=""/>
        <dsp:cNvSpPr/>
      </dsp:nvSpPr>
      <dsp:spPr>
        <a:xfrm>
          <a:off x="338053" y="3003841"/>
          <a:ext cx="1148077" cy="42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u="sng" kern="1200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Preprocesamiento</a:t>
          </a:r>
          <a:endParaRPr lang="es-ES" sz="1200" b="1" u="sng" kern="1200" dirty="0">
            <a:latin typeface="Geist Mono Bold" pitchFamily="2" charset="77"/>
            <a:ea typeface="Geist Mono Bold" pitchFamily="2" charset="77"/>
            <a:cs typeface="Geist Mono Bold" pitchFamily="2" charset="77"/>
          </a:endParaRPr>
        </a:p>
      </dsp:txBody>
      <dsp:txXfrm>
        <a:off x="338053" y="3003841"/>
        <a:ext cx="1148077" cy="423686"/>
      </dsp:txXfrm>
    </dsp:sp>
    <dsp:sp modelId="{8C1714AE-B4CF-FB42-9D89-B90421CB5401}">
      <dsp:nvSpPr>
        <dsp:cNvPr id="0" name=""/>
        <dsp:cNvSpPr/>
      </dsp:nvSpPr>
      <dsp:spPr>
        <a:xfrm>
          <a:off x="92739" y="2874982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3BF5B5-BED9-ED4A-8F09-897F7E39055E}">
      <dsp:nvSpPr>
        <dsp:cNvPr id="0" name=""/>
        <dsp:cNvSpPr/>
      </dsp:nvSpPr>
      <dsp:spPr>
        <a:xfrm>
          <a:off x="164327" y="2731805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80854"/>
                <a:satOff val="-4663"/>
                <a:lumOff val="4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0854"/>
                <a:satOff val="-4663"/>
                <a:lumOff val="4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0854"/>
                <a:satOff val="-4663"/>
                <a:lumOff val="4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BC1565-A99B-7C47-A1A5-331810B41C09}">
      <dsp:nvSpPr>
        <dsp:cNvPr id="0" name=""/>
        <dsp:cNvSpPr/>
      </dsp:nvSpPr>
      <dsp:spPr>
        <a:xfrm>
          <a:off x="336140" y="2760440"/>
          <a:ext cx="160708" cy="160708"/>
        </a:xfrm>
        <a:prstGeom prst="ellipse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FFFBEF-A9F3-0A48-90F6-BAF843EAAD36}">
      <dsp:nvSpPr>
        <dsp:cNvPr id="0" name=""/>
        <dsp:cNvSpPr/>
      </dsp:nvSpPr>
      <dsp:spPr>
        <a:xfrm>
          <a:off x="479317" y="2602945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143BDB-39D6-844A-B24E-8FE1058C031A}">
      <dsp:nvSpPr>
        <dsp:cNvPr id="0" name=""/>
        <dsp:cNvSpPr/>
      </dsp:nvSpPr>
      <dsp:spPr>
        <a:xfrm>
          <a:off x="665447" y="2545675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F11679-EC3B-7743-92B0-B109F18FF65B}">
      <dsp:nvSpPr>
        <dsp:cNvPr id="0" name=""/>
        <dsp:cNvSpPr/>
      </dsp:nvSpPr>
      <dsp:spPr>
        <a:xfrm>
          <a:off x="894530" y="2645899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404268"/>
                <a:satOff val="-23313"/>
                <a:lumOff val="239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04268"/>
                <a:satOff val="-23313"/>
                <a:lumOff val="239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04268"/>
                <a:satOff val="-23313"/>
                <a:lumOff val="239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9FAABF-3E0C-F84E-A859-67B1B730A045}">
      <dsp:nvSpPr>
        <dsp:cNvPr id="0" name=""/>
        <dsp:cNvSpPr/>
      </dsp:nvSpPr>
      <dsp:spPr>
        <a:xfrm>
          <a:off x="1329817" y="2717487"/>
          <a:ext cx="160708" cy="160708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B84AA1-1990-0E4A-88BD-5A487F526F25}">
      <dsp:nvSpPr>
        <dsp:cNvPr id="0" name=""/>
        <dsp:cNvSpPr/>
      </dsp:nvSpPr>
      <dsp:spPr>
        <a:xfrm>
          <a:off x="1530243" y="2874982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565975"/>
                <a:satOff val="-32639"/>
                <a:lumOff val="33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65975"/>
                <a:satOff val="-32639"/>
                <a:lumOff val="33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65975"/>
                <a:satOff val="-32639"/>
                <a:lumOff val="33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FB91A8-5149-4D49-B3A8-BDCB27B1DBD7}">
      <dsp:nvSpPr>
        <dsp:cNvPr id="0" name=""/>
        <dsp:cNvSpPr/>
      </dsp:nvSpPr>
      <dsp:spPr>
        <a:xfrm>
          <a:off x="1616149" y="3032476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AFF8EB-B29A-F449-BB4A-3125812828C5}">
      <dsp:nvSpPr>
        <dsp:cNvPr id="0" name=""/>
        <dsp:cNvSpPr/>
      </dsp:nvSpPr>
      <dsp:spPr>
        <a:xfrm>
          <a:off x="579540" y="2731805"/>
          <a:ext cx="262977" cy="262977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09A0C7-B4FA-4C4C-A24A-EF34AC7B4573}">
      <dsp:nvSpPr>
        <dsp:cNvPr id="0" name=""/>
        <dsp:cNvSpPr/>
      </dsp:nvSpPr>
      <dsp:spPr>
        <a:xfrm>
          <a:off x="21151" y="3275877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502C79-EC28-5C42-8431-033A83ED70F0}">
      <dsp:nvSpPr>
        <dsp:cNvPr id="0" name=""/>
        <dsp:cNvSpPr/>
      </dsp:nvSpPr>
      <dsp:spPr>
        <a:xfrm>
          <a:off x="107057" y="3404736"/>
          <a:ext cx="160708" cy="160708"/>
        </a:xfrm>
        <a:prstGeom prst="ellipse">
          <a:avLst/>
        </a:prstGeom>
        <a:gradFill rotWithShape="0">
          <a:gsLst>
            <a:gs pos="0">
              <a:schemeClr val="accent2">
                <a:hueOff val="-889388"/>
                <a:satOff val="-51289"/>
                <a:lumOff val="52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89388"/>
                <a:satOff val="-51289"/>
                <a:lumOff val="52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89388"/>
                <a:satOff val="-51289"/>
                <a:lumOff val="52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6BE737-9FC9-0040-814B-A1FCC5F17BC9}">
      <dsp:nvSpPr>
        <dsp:cNvPr id="0" name=""/>
        <dsp:cNvSpPr/>
      </dsp:nvSpPr>
      <dsp:spPr>
        <a:xfrm>
          <a:off x="321822" y="3519277"/>
          <a:ext cx="233758" cy="233758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393A91-C0C9-4442-8D2C-73C1941E998C}">
      <dsp:nvSpPr>
        <dsp:cNvPr id="0" name=""/>
        <dsp:cNvSpPr/>
      </dsp:nvSpPr>
      <dsp:spPr>
        <a:xfrm>
          <a:off x="622493" y="3705407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1051095"/>
                <a:satOff val="-60615"/>
                <a:lumOff val="62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051095"/>
                <a:satOff val="-60615"/>
                <a:lumOff val="62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051095"/>
                <a:satOff val="-60615"/>
                <a:lumOff val="62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EA4970-3D22-5D41-97F2-858A78363F95}">
      <dsp:nvSpPr>
        <dsp:cNvPr id="0" name=""/>
        <dsp:cNvSpPr/>
      </dsp:nvSpPr>
      <dsp:spPr>
        <a:xfrm>
          <a:off x="679764" y="3519277"/>
          <a:ext cx="160708" cy="160708"/>
        </a:xfrm>
        <a:prstGeom prst="ellipse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84017D-03DE-2F4F-AD83-DAB0DAFA7F95}">
      <dsp:nvSpPr>
        <dsp:cNvPr id="0" name=""/>
        <dsp:cNvSpPr/>
      </dsp:nvSpPr>
      <dsp:spPr>
        <a:xfrm>
          <a:off x="822941" y="3719725"/>
          <a:ext cx="102269" cy="102269"/>
        </a:xfrm>
        <a:prstGeom prst="ellipse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4C08A3-3C15-894B-9DB6-188C3C6040D5}">
      <dsp:nvSpPr>
        <dsp:cNvPr id="0" name=""/>
        <dsp:cNvSpPr/>
      </dsp:nvSpPr>
      <dsp:spPr>
        <a:xfrm>
          <a:off x="1243895" y="3490642"/>
          <a:ext cx="233758" cy="233758"/>
        </a:xfrm>
        <a:prstGeom prst="ellipse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DC8FD6-6AF9-6844-A042-CC2D285F8FF3}">
      <dsp:nvSpPr>
        <dsp:cNvPr id="0" name=""/>
        <dsp:cNvSpPr/>
      </dsp:nvSpPr>
      <dsp:spPr>
        <a:xfrm>
          <a:off x="1558900" y="3433371"/>
          <a:ext cx="160708" cy="160708"/>
        </a:xfrm>
        <a:prstGeom prst="ellipse">
          <a:avLst/>
        </a:prstGeom>
        <a:gradFill rotWithShape="0">
          <a:gsLst>
            <a:gs pos="0">
              <a:schemeClr val="accent2">
                <a:hueOff val="-1374509"/>
                <a:satOff val="-79265"/>
                <a:lumOff val="81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374509"/>
                <a:satOff val="-79265"/>
                <a:lumOff val="81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374509"/>
                <a:satOff val="-79265"/>
                <a:lumOff val="81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74AF6E-7E82-884D-A6D5-50A22F829A4E}">
      <dsp:nvSpPr>
        <dsp:cNvPr id="0" name=""/>
        <dsp:cNvSpPr/>
      </dsp:nvSpPr>
      <dsp:spPr>
        <a:xfrm>
          <a:off x="1628618" y="2760202"/>
          <a:ext cx="471978" cy="90105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CDE81D-262A-E04A-9A2C-7DBBB45E49EA}">
      <dsp:nvSpPr>
        <dsp:cNvPr id="0" name=""/>
        <dsp:cNvSpPr/>
      </dsp:nvSpPr>
      <dsp:spPr>
        <a:xfrm>
          <a:off x="2034943" y="2760640"/>
          <a:ext cx="1287214" cy="90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Identificación y Manejo de Valores Faltantes</a:t>
          </a:r>
        </a:p>
      </dsp:txBody>
      <dsp:txXfrm>
        <a:off x="2034943" y="2760640"/>
        <a:ext cx="1287214" cy="901050"/>
      </dsp:txXfrm>
    </dsp:sp>
    <dsp:sp modelId="{C2B5BD55-227B-9641-9DDE-6EBAB1A4C8A8}">
      <dsp:nvSpPr>
        <dsp:cNvPr id="0" name=""/>
        <dsp:cNvSpPr/>
      </dsp:nvSpPr>
      <dsp:spPr>
        <a:xfrm>
          <a:off x="3322168" y="2760202"/>
          <a:ext cx="471978" cy="90105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7DE787-9869-BE43-BB0E-716F8C16646D}">
      <dsp:nvSpPr>
        <dsp:cNvPr id="0" name=""/>
        <dsp:cNvSpPr/>
      </dsp:nvSpPr>
      <dsp:spPr>
        <a:xfrm>
          <a:off x="3779025" y="2760640"/>
          <a:ext cx="1287214" cy="90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Identificación y Manejo de Valores Nulos</a:t>
          </a:r>
        </a:p>
      </dsp:txBody>
      <dsp:txXfrm>
        <a:off x="3779025" y="2760640"/>
        <a:ext cx="1287214" cy="901050"/>
      </dsp:txXfrm>
    </dsp:sp>
    <dsp:sp modelId="{4E3D7373-4721-7A43-95A4-9853525E6A64}">
      <dsp:nvSpPr>
        <dsp:cNvPr id="0" name=""/>
        <dsp:cNvSpPr/>
      </dsp:nvSpPr>
      <dsp:spPr>
        <a:xfrm>
          <a:off x="5081361" y="2760202"/>
          <a:ext cx="471978" cy="90105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1776E8-1D40-FF42-BC9B-9559FDDDB551}">
      <dsp:nvSpPr>
        <dsp:cNvPr id="0" name=""/>
        <dsp:cNvSpPr/>
      </dsp:nvSpPr>
      <dsp:spPr>
        <a:xfrm>
          <a:off x="7277657" y="2733311"/>
          <a:ext cx="1287214" cy="90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Codificación de Variables Categóricas</a:t>
          </a:r>
        </a:p>
      </dsp:txBody>
      <dsp:txXfrm>
        <a:off x="7277657" y="2733311"/>
        <a:ext cx="1287214" cy="901050"/>
      </dsp:txXfrm>
    </dsp:sp>
    <dsp:sp modelId="{4E9EB78C-8F88-E14E-A8A5-4F5E879E96CE}">
      <dsp:nvSpPr>
        <dsp:cNvPr id="0" name=""/>
        <dsp:cNvSpPr/>
      </dsp:nvSpPr>
      <dsp:spPr>
        <a:xfrm>
          <a:off x="6840555" y="2760202"/>
          <a:ext cx="471978" cy="90105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C1685A-1AAF-6946-83A8-8794C41318BB}">
      <dsp:nvSpPr>
        <dsp:cNvPr id="0" name=""/>
        <dsp:cNvSpPr/>
      </dsp:nvSpPr>
      <dsp:spPr>
        <a:xfrm>
          <a:off x="7177056" y="2760640"/>
          <a:ext cx="1287214" cy="90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7177056" y="2760640"/>
        <a:ext cx="1287214" cy="901050"/>
      </dsp:txXfrm>
    </dsp:sp>
    <dsp:sp modelId="{5AF4C4DC-A275-6142-8D9D-3487ECA8E988}">
      <dsp:nvSpPr>
        <dsp:cNvPr id="0" name=""/>
        <dsp:cNvSpPr/>
      </dsp:nvSpPr>
      <dsp:spPr>
        <a:xfrm>
          <a:off x="8501284" y="2760202"/>
          <a:ext cx="471978" cy="90105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D1C0DB-E919-BF4E-A6F1-99609F89F2D1}">
      <dsp:nvSpPr>
        <dsp:cNvPr id="0" name=""/>
        <dsp:cNvSpPr/>
      </dsp:nvSpPr>
      <dsp:spPr>
        <a:xfrm>
          <a:off x="8936250" y="2760640"/>
          <a:ext cx="1287214" cy="90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>
              <a:latin typeface="Geist Mono Bold" pitchFamily="2" charset="77"/>
              <a:ea typeface="Geist Mono Bold" pitchFamily="2" charset="77"/>
              <a:cs typeface="Geist Mono Bold" pitchFamily="2" charset="77"/>
            </a:rPr>
            <a:t>Modelo</a:t>
          </a:r>
        </a:p>
      </dsp:txBody>
      <dsp:txXfrm>
        <a:off x="8936250" y="2760640"/>
        <a:ext cx="1287214" cy="901050"/>
      </dsp:txXfrm>
    </dsp:sp>
    <dsp:sp modelId="{12C1EECF-75A4-9F42-AB7F-7933250FA8EC}">
      <dsp:nvSpPr>
        <dsp:cNvPr id="0" name=""/>
        <dsp:cNvSpPr/>
      </dsp:nvSpPr>
      <dsp:spPr>
        <a:xfrm>
          <a:off x="10223464" y="2760202"/>
          <a:ext cx="471978" cy="901058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103CC8-1912-D648-9CAC-B018F27A487D}">
      <dsp:nvSpPr>
        <dsp:cNvPr id="0" name=""/>
        <dsp:cNvSpPr/>
      </dsp:nvSpPr>
      <dsp:spPr>
        <a:xfrm>
          <a:off x="10746931" y="2685737"/>
          <a:ext cx="1094132" cy="1094132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10907163" y="2845969"/>
        <a:ext cx="773668" cy="77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005BA-4FEA-32D1-87B4-08D8B30E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FBE7C-4A4A-88FC-9F30-854045603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094BC-AF08-FB2D-BA26-CD9B705F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A96829-0710-DCBA-23A2-ACC038A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12248-805F-76DC-7609-86868570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8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76F95-9ADE-1509-D711-79996C14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FA985-3103-9899-D3B6-E59F9F79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82266-1079-3770-BB9E-3C2D0DD2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BE259-3FC0-BBE9-04A1-A23B797A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F9ECC-6C4F-7B3C-5593-1A9053F6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8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9D6A4C-EF7A-714F-8EE2-54A833550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4FD77-D54C-8F76-700D-5B5567BA5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CECB6-AFE4-472C-51A6-1B14CD7F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3C993-9967-00DE-8068-866C51D2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C3409-6062-F686-4F84-FD092CD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27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4DF8-4E60-8405-31F1-319DF039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4FB29-2BB4-18E8-38D9-380741A5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9F5A3-8DA0-9532-1162-374D5DBC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9747C-8C34-34F0-7B07-F7D16F5B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B45D9-65CB-02B8-8F4C-D822E75C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30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570D-F152-266F-33DE-02957418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432D2-67E5-9D07-4781-3C75B1DD7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DDDFC-28AB-4702-FF60-8614DBEA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72AB8-4F9E-7C48-89A7-A263998F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DD767-958A-602E-678C-2CC39CEA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3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D530-9FDF-EF21-87B2-697BFD78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B9EC4-9B08-BF38-B1F7-F13F92E29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BF236-32EB-189A-F981-F185885B6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A9ED4-0696-EFB4-D6D1-3C5C62BD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88E32-386E-10C8-73E4-373D84E4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C6ADC-F81E-2B78-EDB4-EA19F987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2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903FA-3E09-2400-4402-0D1ECE15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54AED9-E7BE-D297-F7B9-C7D24456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2287A9-5A37-27AE-DBEE-AF0B2F09B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F597A2-B5C4-FABC-BE1C-7DA819F1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377DE1-8DC1-837F-1178-04EB5C92C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71AA5D-0D81-58BA-50CE-F99F4582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FBD2AF-A941-3123-8179-9EDD0906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33FC48-ACAF-B2C9-AF30-DA4B61AE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65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23F16-7D0A-C57E-6135-BB0AE17C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D9820C-A7AD-D16E-75A6-69106E5D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3305E3-7E39-9CD1-8942-CECBA21E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D27361-EFD4-0150-ABBA-B6FB416F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97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1F7E1D-4C10-667F-14A1-1A85F25C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290EC-1BD4-4A47-94A6-B500B020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A4608B-B633-8E33-CC80-14E58227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6561-C79D-31DD-90AE-D75FCDC2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C54FF-1E46-C00F-CB09-D6ADD2D8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D8EBEF-14B0-CCF8-D502-BD00DA2BD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7BEDD-A33D-F16C-B06D-6797511D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455F37-34A5-2564-B1A3-4C0BACC6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DCD0F-85DD-997E-7945-B492F56A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95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CCB4-F46B-9618-F6C0-EC992F1C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BA2319-791C-CCE4-D0C8-71692D837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FDE34-53FF-3F52-EA94-56D67EB5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7732FA-4642-0F35-12B1-15B5351A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68A0F-3DE8-A06D-37CD-027D1D2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26809C-9476-6CE2-312E-3651E7D6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0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4C5511-51DC-08C9-2381-D595E9F0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DDF39-2F71-610A-F054-A890D99C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013A8-3F9D-CEB3-F484-24EAD1722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0BF45-9683-A343-A9EB-6B2ACAB62BBD}" type="datetimeFigureOut">
              <a:rPr lang="es-ES" smtClean="0"/>
              <a:t>14/3/24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97121-6FFB-3AF4-03B8-E1BDD7438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950DFE-58CF-7CFA-7F97-AA6608C2C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FD19-06FF-C04A-AFD8-5BA36BAF05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47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214F873-82BF-587A-BEF6-3BA647DEF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817302"/>
              </p:ext>
            </p:extLst>
          </p:nvPr>
        </p:nvGraphicFramePr>
        <p:xfrm>
          <a:off x="278296" y="490330"/>
          <a:ext cx="11913704" cy="6367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lipse 7">
            <a:extLst>
              <a:ext uri="{FF2B5EF4-FFF2-40B4-BE49-F238E27FC236}">
                <a16:creationId xmlns:a16="http://schemas.microsoft.com/office/drawing/2014/main" id="{ACC97432-072D-69D2-ED9B-F6617141786E}"/>
              </a:ext>
            </a:extLst>
          </p:cNvPr>
          <p:cNvSpPr/>
          <p:nvPr/>
        </p:nvSpPr>
        <p:spPr>
          <a:xfrm>
            <a:off x="1540839" y="3289018"/>
            <a:ext cx="118721" cy="118721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-404268"/>
              <a:satOff val="-23313"/>
              <a:lumOff val="2397"/>
              <a:alphaOff val="0"/>
            </a:schemeClr>
          </a:fillRef>
          <a:effectRef idx="1">
            <a:schemeClr val="accent2">
              <a:hueOff val="-404268"/>
              <a:satOff val="-23313"/>
              <a:lumOff val="2397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C3A9A1F-5C41-C53B-FF48-004B3B28522C}"/>
              </a:ext>
            </a:extLst>
          </p:cNvPr>
          <p:cNvSpPr/>
          <p:nvPr/>
        </p:nvSpPr>
        <p:spPr>
          <a:xfrm>
            <a:off x="1540839" y="4093540"/>
            <a:ext cx="118721" cy="118721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-1212803"/>
              <a:satOff val="-69940"/>
              <a:lumOff val="7190"/>
              <a:alphaOff val="0"/>
            </a:schemeClr>
          </a:fillRef>
          <a:effectRef idx="1">
            <a:schemeClr val="accent2">
              <a:hueOff val="-1212803"/>
              <a:satOff val="-69940"/>
              <a:lumOff val="719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35907B6-3DD2-F871-8FDE-64F28C93F42A}"/>
              </a:ext>
            </a:extLst>
          </p:cNvPr>
          <p:cNvSpPr/>
          <p:nvPr/>
        </p:nvSpPr>
        <p:spPr>
          <a:xfrm>
            <a:off x="1574759" y="4307329"/>
            <a:ext cx="118721" cy="118721"/>
          </a:xfrm>
          <a:prstGeom prst="ellipse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-1212803"/>
              <a:satOff val="-69940"/>
              <a:lumOff val="7190"/>
              <a:alphaOff val="0"/>
            </a:schemeClr>
          </a:fillRef>
          <a:effectRef idx="1">
            <a:schemeClr val="accent2">
              <a:hueOff val="-1212803"/>
              <a:satOff val="-69940"/>
              <a:lumOff val="719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upo 185">
            <a:extLst>
              <a:ext uri="{FF2B5EF4-FFF2-40B4-BE49-F238E27FC236}">
                <a16:creationId xmlns:a16="http://schemas.microsoft.com/office/drawing/2014/main" id="{E1C3B44C-C994-5216-9D68-6CE71B0F60CE}"/>
              </a:ext>
            </a:extLst>
          </p:cNvPr>
          <p:cNvGrpSpPr/>
          <p:nvPr/>
        </p:nvGrpSpPr>
        <p:grpSpPr>
          <a:xfrm>
            <a:off x="126124" y="536028"/>
            <a:ext cx="11929242" cy="6321972"/>
            <a:chOff x="126124" y="536028"/>
            <a:chExt cx="11929242" cy="6321972"/>
          </a:xfrm>
        </p:grpSpPr>
        <p:sp>
          <p:nvSpPr>
            <p:cNvPr id="185" name="Rectángulo 184">
              <a:extLst>
                <a:ext uri="{FF2B5EF4-FFF2-40B4-BE49-F238E27FC236}">
                  <a16:creationId xmlns:a16="http://schemas.microsoft.com/office/drawing/2014/main" id="{6ADA0464-46A1-8A43-D387-1795720EDB4F}"/>
                </a:ext>
              </a:extLst>
            </p:cNvPr>
            <p:cNvSpPr/>
            <p:nvPr/>
          </p:nvSpPr>
          <p:spPr>
            <a:xfrm>
              <a:off x="126124" y="536028"/>
              <a:ext cx="11929242" cy="6321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9A0CB188-FF92-D378-4945-8BFE25AFD4B3}"/>
                </a:ext>
              </a:extLst>
            </p:cNvPr>
            <p:cNvGrpSpPr/>
            <p:nvPr/>
          </p:nvGrpSpPr>
          <p:grpSpPr>
            <a:xfrm>
              <a:off x="6194523" y="1307951"/>
              <a:ext cx="5525814" cy="5289720"/>
              <a:chOff x="338959" y="1166650"/>
              <a:chExt cx="5525814" cy="5289720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A47B8F44-C0C5-B4E1-7094-8D168BDC5832}"/>
                  </a:ext>
                </a:extLst>
              </p:cNvPr>
              <p:cNvGrpSpPr/>
              <p:nvPr/>
            </p:nvGrpSpPr>
            <p:grpSpPr>
              <a:xfrm>
                <a:off x="338959" y="1166650"/>
                <a:ext cx="5525814" cy="5289720"/>
                <a:chOff x="2178269" y="987975"/>
                <a:chExt cx="5525814" cy="5289720"/>
              </a:xfrm>
            </p:grpSpPr>
            <p:cxnSp>
              <p:nvCxnSpPr>
                <p:cNvPr id="6" name="Conector recto 5">
                  <a:extLst>
                    <a:ext uri="{FF2B5EF4-FFF2-40B4-BE49-F238E27FC236}">
                      <a16:creationId xmlns:a16="http://schemas.microsoft.com/office/drawing/2014/main" id="{CBAC0B84-9121-7076-F670-1307259330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4524" y="987975"/>
                  <a:ext cx="0" cy="490833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70315650-39E3-5AB3-E99D-E9A0F3F6E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4524" y="5896306"/>
                  <a:ext cx="5139559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id="{267DE8E4-CDDC-3AD1-E2E7-65E3D2FB1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1365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>
                  <a:extLst>
                    <a:ext uri="{FF2B5EF4-FFF2-40B4-BE49-F238E27FC236}">
                      <a16:creationId xmlns:a16="http://schemas.microsoft.com/office/drawing/2014/main" id="{E02AB15F-7D05-DF97-F44E-16D57579E7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2909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19338F46-F06C-CC79-2C21-70AB92C1A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3681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9235E1E5-1FFE-FCAA-3D24-9A4B0A64B3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4453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55FD7CBC-67EE-BB0F-8B8A-50BE46DB1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5225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064F3423-3120-C92F-90F2-57B923D76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>
                  <a:extLst>
                    <a:ext uri="{FF2B5EF4-FFF2-40B4-BE49-F238E27FC236}">
                      <a16:creationId xmlns:a16="http://schemas.microsoft.com/office/drawing/2014/main" id="{C910C5C2-2620-D4DF-5E2F-F3C831C0E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2137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22D79925-4652-CEF4-3701-E6437A8C3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230" y="5891055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B5767759-0038-83E1-C340-A5E9E2909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6002" y="5891055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57BDA7DB-B226-BBF7-9C88-AE1EEEF13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5512678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45508EB2-6CA9-A2CE-D9EA-82E7B1071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4991759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29">
                  <a:extLst>
                    <a:ext uri="{FF2B5EF4-FFF2-40B4-BE49-F238E27FC236}">
                      <a16:creationId xmlns:a16="http://schemas.microsoft.com/office/drawing/2014/main" id="{9CE876D9-4DD6-3A67-BE24-1221C509B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4470840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cto 30">
                  <a:extLst>
                    <a:ext uri="{FF2B5EF4-FFF2-40B4-BE49-F238E27FC236}">
                      <a16:creationId xmlns:a16="http://schemas.microsoft.com/office/drawing/2014/main" id="{427F1754-A639-3D4B-85E2-F0FFB76B0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1345326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>
                  <a:extLst>
                    <a:ext uri="{FF2B5EF4-FFF2-40B4-BE49-F238E27FC236}">
                      <a16:creationId xmlns:a16="http://schemas.microsoft.com/office/drawing/2014/main" id="{750F9321-EB7F-7615-DF6B-0B15CC15AF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1866245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>
                  <a:extLst>
                    <a:ext uri="{FF2B5EF4-FFF2-40B4-BE49-F238E27FC236}">
                      <a16:creationId xmlns:a16="http://schemas.microsoft.com/office/drawing/2014/main" id="{411FE3E4-2626-7278-22B2-1C3458E8F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2387164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>
                  <a:extLst>
                    <a:ext uri="{FF2B5EF4-FFF2-40B4-BE49-F238E27FC236}">
                      <a16:creationId xmlns:a16="http://schemas.microsoft.com/office/drawing/2014/main" id="{9B0C4741-922C-C926-667F-00995A13B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2908083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34">
                  <a:extLst>
                    <a:ext uri="{FF2B5EF4-FFF2-40B4-BE49-F238E27FC236}">
                      <a16:creationId xmlns:a16="http://schemas.microsoft.com/office/drawing/2014/main" id="{177FF22C-79FF-5B6B-3FF0-4B35AA9D30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3429002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>
                  <a:extLst>
                    <a:ext uri="{FF2B5EF4-FFF2-40B4-BE49-F238E27FC236}">
                      <a16:creationId xmlns:a16="http://schemas.microsoft.com/office/drawing/2014/main" id="{05FA1C2E-5173-7003-3167-D11E44959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3949921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81867D8E-B556-DEE5-1FAC-86409C57620A}"/>
                    </a:ext>
                  </a:extLst>
                </p:cNvPr>
                <p:cNvSpPr txBox="1"/>
                <p:nvPr/>
              </p:nvSpPr>
              <p:spPr>
                <a:xfrm>
                  <a:off x="2186150" y="5391807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1</a:t>
                  </a:r>
                </a:p>
              </p:txBody>
            </p:sp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2317AC28-77FD-A2F4-A2C9-722B25C2430B}"/>
                    </a:ext>
                  </a:extLst>
                </p:cNvPr>
                <p:cNvSpPr txBox="1"/>
                <p:nvPr/>
              </p:nvSpPr>
              <p:spPr>
                <a:xfrm>
                  <a:off x="2186150" y="4870888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2</a:t>
                  </a:r>
                </a:p>
              </p:txBody>
            </p:sp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id="{A214F802-ABEA-3BA1-B966-5888B87EA90D}"/>
                    </a:ext>
                  </a:extLst>
                </p:cNvPr>
                <p:cNvSpPr txBox="1"/>
                <p:nvPr/>
              </p:nvSpPr>
              <p:spPr>
                <a:xfrm>
                  <a:off x="2178269" y="4347725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3</a:t>
                  </a:r>
                </a:p>
              </p:txBody>
            </p:sp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588DA829-670F-94BC-BF5F-198623B76667}"/>
                    </a:ext>
                  </a:extLst>
                </p:cNvPr>
                <p:cNvSpPr txBox="1"/>
                <p:nvPr/>
              </p:nvSpPr>
              <p:spPr>
                <a:xfrm>
                  <a:off x="2186150" y="3819243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4</a:t>
                  </a:r>
                </a:p>
              </p:txBody>
            </p:sp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8B42E0E9-F3B5-EA2F-B3B2-904AA221211F}"/>
                    </a:ext>
                  </a:extLst>
                </p:cNvPr>
                <p:cNvSpPr txBox="1"/>
                <p:nvPr/>
              </p:nvSpPr>
              <p:spPr>
                <a:xfrm>
                  <a:off x="2178269" y="330878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5</a:t>
                  </a:r>
                </a:p>
              </p:txBody>
            </p:sp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9F51E607-5635-FD17-EBBB-08274078A5E6}"/>
                    </a:ext>
                  </a:extLst>
                </p:cNvPr>
                <p:cNvSpPr txBox="1"/>
                <p:nvPr/>
              </p:nvSpPr>
              <p:spPr>
                <a:xfrm>
                  <a:off x="2178269" y="276985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6</a:t>
                  </a:r>
                </a:p>
              </p:txBody>
            </p: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7BB491C3-F56D-9873-E385-10447FA3509F}"/>
                    </a:ext>
                  </a:extLst>
                </p:cNvPr>
                <p:cNvSpPr txBox="1"/>
                <p:nvPr/>
              </p:nvSpPr>
              <p:spPr>
                <a:xfrm>
                  <a:off x="2186150" y="2235068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7</a:t>
                  </a:r>
                </a:p>
              </p:txBody>
            </p:sp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430189BC-359C-F15D-3090-1753D088DA9F}"/>
                    </a:ext>
                  </a:extLst>
                </p:cNvPr>
                <p:cNvSpPr txBox="1"/>
                <p:nvPr/>
              </p:nvSpPr>
              <p:spPr>
                <a:xfrm>
                  <a:off x="2178269" y="173823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8</a:t>
                  </a:r>
                </a:p>
              </p:txBody>
            </p:sp>
            <p:sp>
              <p:nvSpPr>
                <p:cNvPr id="46" name="CuadroTexto 45">
                  <a:extLst>
                    <a:ext uri="{FF2B5EF4-FFF2-40B4-BE49-F238E27FC236}">
                      <a16:creationId xmlns:a16="http://schemas.microsoft.com/office/drawing/2014/main" id="{BD9FE02D-4DF7-2BC0-09C4-1D9BEA08B5EC}"/>
                    </a:ext>
                  </a:extLst>
                </p:cNvPr>
                <p:cNvSpPr txBox="1"/>
                <p:nvPr/>
              </p:nvSpPr>
              <p:spPr>
                <a:xfrm>
                  <a:off x="2178269" y="1235640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9</a:t>
                  </a:r>
                </a:p>
              </p:txBody>
            </p:sp>
            <p:sp>
              <p:nvSpPr>
                <p:cNvPr id="47" name="CuadroTexto 46">
                  <a:extLst>
                    <a:ext uri="{FF2B5EF4-FFF2-40B4-BE49-F238E27FC236}">
                      <a16:creationId xmlns:a16="http://schemas.microsoft.com/office/drawing/2014/main" id="{BCFDACDD-EA88-04F4-D699-4279092C3CD2}"/>
                    </a:ext>
                  </a:extLst>
                </p:cNvPr>
                <p:cNvSpPr txBox="1"/>
                <p:nvPr/>
              </p:nvSpPr>
              <p:spPr>
                <a:xfrm>
                  <a:off x="2728747" y="6022412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1</a:t>
                  </a:r>
                </a:p>
              </p:txBody>
            </p:sp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5E4C9C7F-E23A-6560-BCFF-A3FFC5239384}"/>
                    </a:ext>
                  </a:extLst>
                </p:cNvPr>
                <p:cNvSpPr txBox="1"/>
                <p:nvPr/>
              </p:nvSpPr>
              <p:spPr>
                <a:xfrm>
                  <a:off x="3327834" y="6031474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2</a:t>
                  </a:r>
                </a:p>
              </p:txBody>
            </p:sp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AEBB0361-0243-09EA-E4E5-9668231AEE40}"/>
                    </a:ext>
                  </a:extLst>
                </p:cNvPr>
                <p:cNvSpPr txBox="1"/>
                <p:nvPr/>
              </p:nvSpPr>
              <p:spPr>
                <a:xfrm>
                  <a:off x="3846782" y="6031473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3</a:t>
                  </a:r>
                </a:p>
              </p:txBody>
            </p:sp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F42C981E-EE1A-A55E-F436-5AF07C9D476E}"/>
                    </a:ext>
                  </a:extLst>
                </p:cNvPr>
                <p:cNvSpPr txBox="1"/>
                <p:nvPr/>
              </p:nvSpPr>
              <p:spPr>
                <a:xfrm>
                  <a:off x="4365730" y="6031473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4</a:t>
                  </a:r>
                </a:p>
              </p:txBody>
            </p:sp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6EC132FE-7515-D65D-ABAF-69D561D0FFC2}"/>
                    </a:ext>
                  </a:extLst>
                </p:cNvPr>
                <p:cNvSpPr txBox="1"/>
                <p:nvPr/>
              </p:nvSpPr>
              <p:spPr>
                <a:xfrm>
                  <a:off x="4905698" y="6020962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5</a:t>
                  </a:r>
                </a:p>
              </p:txBody>
            </p:sp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23C049D2-988E-2EE6-9E4F-0D541BFE4B18}"/>
                    </a:ext>
                  </a:extLst>
                </p:cNvPr>
                <p:cNvSpPr txBox="1"/>
                <p:nvPr/>
              </p:nvSpPr>
              <p:spPr>
                <a:xfrm>
                  <a:off x="5445666" y="6020375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6</a:t>
                  </a:r>
                </a:p>
              </p:txBody>
            </p:sp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35979F8F-4D26-80E3-988B-214C1685D7EE}"/>
                    </a:ext>
                  </a:extLst>
                </p:cNvPr>
                <p:cNvSpPr txBox="1"/>
                <p:nvPr/>
              </p:nvSpPr>
              <p:spPr>
                <a:xfrm>
                  <a:off x="5964613" y="6031472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7</a:t>
                  </a:r>
                </a:p>
              </p:txBody>
            </p:sp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AAB7EF2E-8C89-6394-E952-7C3EFABDF913}"/>
                    </a:ext>
                  </a:extLst>
                </p:cNvPr>
                <p:cNvSpPr txBox="1"/>
                <p:nvPr/>
              </p:nvSpPr>
              <p:spPr>
                <a:xfrm>
                  <a:off x="6462540" y="603147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8</a:t>
                  </a:r>
                </a:p>
              </p:txBody>
            </p:sp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D3D082B1-2325-0029-4E7F-BC12A237141D}"/>
                    </a:ext>
                  </a:extLst>
                </p:cNvPr>
                <p:cNvSpPr txBox="1"/>
                <p:nvPr/>
              </p:nvSpPr>
              <p:spPr>
                <a:xfrm>
                  <a:off x="6928938" y="6020960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9</a:t>
                  </a:r>
                </a:p>
              </p:txBody>
            </p:sp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961E7F0A-CFE7-F248-0D22-1BAD2AEBE583}"/>
                    </a:ext>
                  </a:extLst>
                </p:cNvPr>
                <p:cNvSpPr/>
                <p:nvPr/>
              </p:nvSpPr>
              <p:spPr>
                <a:xfrm>
                  <a:off x="4411718" y="4593946"/>
                  <a:ext cx="183925" cy="17829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B4B2B3C1-E387-1C05-4AAE-20DE29978D2F}"/>
                    </a:ext>
                  </a:extLst>
                </p:cNvPr>
                <p:cNvSpPr/>
                <p:nvPr/>
              </p:nvSpPr>
              <p:spPr>
                <a:xfrm>
                  <a:off x="3917728" y="3797300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2C497D13-4904-443F-9192-438FEED5CF3C}"/>
                    </a:ext>
                  </a:extLst>
                </p:cNvPr>
                <p:cNvSpPr/>
                <p:nvPr/>
              </p:nvSpPr>
              <p:spPr>
                <a:xfrm>
                  <a:off x="4910959" y="3465854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76021F33-A8F1-C968-A260-7CE8594C4403}"/>
                    </a:ext>
                  </a:extLst>
                </p:cNvPr>
                <p:cNvSpPr/>
                <p:nvPr/>
              </p:nvSpPr>
              <p:spPr>
                <a:xfrm>
                  <a:off x="7026161" y="4990836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9889844A-AA7B-E1F4-A06D-D875A4A6930A}"/>
                    </a:ext>
                  </a:extLst>
                </p:cNvPr>
                <p:cNvSpPr/>
                <p:nvPr/>
              </p:nvSpPr>
              <p:spPr>
                <a:xfrm>
                  <a:off x="3259529" y="2803813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FAE5B77F-7532-CCEA-258F-394E2811D566}"/>
                    </a:ext>
                  </a:extLst>
                </p:cNvPr>
                <p:cNvSpPr/>
                <p:nvPr/>
              </p:nvSpPr>
              <p:spPr>
                <a:xfrm>
                  <a:off x="2728746" y="2387163"/>
                  <a:ext cx="3919039" cy="2793067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CuadroTexto 63">
                  <a:extLst>
                    <a:ext uri="{FF2B5EF4-FFF2-40B4-BE49-F238E27FC236}">
                      <a16:creationId xmlns:a16="http://schemas.microsoft.com/office/drawing/2014/main" id="{4CB77D1E-26E6-58BE-AF74-CCE4F2E40AF7}"/>
                    </a:ext>
                  </a:extLst>
                </p:cNvPr>
                <p:cNvSpPr txBox="1"/>
                <p:nvPr/>
              </p:nvSpPr>
              <p:spPr>
                <a:xfrm>
                  <a:off x="4583820" y="4526020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A</a:t>
                  </a:r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E52B2B77-94D3-4F86-A602-6ECEE1E52CCC}"/>
                    </a:ext>
                  </a:extLst>
                </p:cNvPr>
                <p:cNvSpPr/>
                <p:nvPr/>
              </p:nvSpPr>
              <p:spPr>
                <a:xfrm>
                  <a:off x="5473262" y="3287559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6" name="CuadroTexto 65">
                  <a:extLst>
                    <a:ext uri="{FF2B5EF4-FFF2-40B4-BE49-F238E27FC236}">
                      <a16:creationId xmlns:a16="http://schemas.microsoft.com/office/drawing/2014/main" id="{0D59A428-D36D-9F9A-912A-3EC5D3C48803}"/>
                    </a:ext>
                  </a:extLst>
                </p:cNvPr>
                <p:cNvSpPr txBox="1"/>
                <p:nvPr/>
              </p:nvSpPr>
              <p:spPr>
                <a:xfrm>
                  <a:off x="4076688" y="3747947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B</a:t>
                  </a:r>
                </a:p>
              </p:txBody>
            </p:sp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2522D6C9-C55D-5C1A-2E1F-E8A7F89472AD}"/>
                    </a:ext>
                  </a:extLst>
                </p:cNvPr>
                <p:cNvSpPr txBox="1"/>
                <p:nvPr/>
              </p:nvSpPr>
              <p:spPr>
                <a:xfrm>
                  <a:off x="3442137" y="2743974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</a:t>
                  </a:r>
                </a:p>
              </p:txBody>
            </p:sp>
            <p:sp>
              <p:nvSpPr>
                <p:cNvPr id="68" name="CuadroTexto 67">
                  <a:extLst>
                    <a:ext uri="{FF2B5EF4-FFF2-40B4-BE49-F238E27FC236}">
                      <a16:creationId xmlns:a16="http://schemas.microsoft.com/office/drawing/2014/main" id="{2BFE1CDF-0A4D-93E3-6C7E-7549417CA391}"/>
                    </a:ext>
                  </a:extLst>
                </p:cNvPr>
                <p:cNvSpPr txBox="1"/>
                <p:nvPr/>
              </p:nvSpPr>
              <p:spPr>
                <a:xfrm>
                  <a:off x="5069919" y="3416501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D</a:t>
                  </a:r>
                </a:p>
              </p:txBody>
            </p:sp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19E316F0-6667-FE8C-BC7F-47875F4BDC45}"/>
                    </a:ext>
                  </a:extLst>
                </p:cNvPr>
                <p:cNvSpPr txBox="1"/>
                <p:nvPr/>
              </p:nvSpPr>
              <p:spPr>
                <a:xfrm>
                  <a:off x="5586240" y="3238206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E</a:t>
                  </a:r>
                </a:p>
              </p:txBody>
            </p:sp>
            <p:sp>
              <p:nvSpPr>
                <p:cNvPr id="70" name="CuadroTexto 69">
                  <a:extLst>
                    <a:ext uri="{FF2B5EF4-FFF2-40B4-BE49-F238E27FC236}">
                      <a16:creationId xmlns:a16="http://schemas.microsoft.com/office/drawing/2014/main" id="{AE1442B9-F7B6-530F-AF98-72F3E8C66722}"/>
                    </a:ext>
                  </a:extLst>
                </p:cNvPr>
                <p:cNvSpPr txBox="1"/>
                <p:nvPr/>
              </p:nvSpPr>
              <p:spPr>
                <a:xfrm>
                  <a:off x="7210086" y="4941483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F</a:t>
                  </a:r>
                </a:p>
              </p:txBody>
            </p:sp>
            <p:sp>
              <p:nvSpPr>
                <p:cNvPr id="71" name="CuadroTexto 70">
                  <a:extLst>
                    <a:ext uri="{FF2B5EF4-FFF2-40B4-BE49-F238E27FC236}">
                      <a16:creationId xmlns:a16="http://schemas.microsoft.com/office/drawing/2014/main" id="{56CBDDCA-3CA0-5FDF-75B5-B306F50884EF}"/>
                    </a:ext>
                  </a:extLst>
                </p:cNvPr>
                <p:cNvSpPr txBox="1"/>
                <p:nvPr/>
              </p:nvSpPr>
              <p:spPr>
                <a:xfrm>
                  <a:off x="2853560" y="1184092"/>
                  <a:ext cx="2803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4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K</a:t>
                  </a:r>
                  <a:r>
                    <a:rPr lang="es-ES" sz="2400" b="1" baseline="-25000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distance</a:t>
                  </a:r>
                  <a:r>
                    <a:rPr lang="es-ES" sz="24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 = 5</a:t>
                  </a:r>
                </a:p>
              </p:txBody>
            </p:sp>
          </p:grp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F950AE56-2D68-2D97-B562-B185B4D3E00A}"/>
                  </a:ext>
                </a:extLst>
              </p:cNvPr>
              <p:cNvSpPr/>
              <p:nvPr/>
            </p:nvSpPr>
            <p:spPr>
              <a:xfrm>
                <a:off x="4121344" y="4537594"/>
                <a:ext cx="183925" cy="178295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76DC3763-B4CA-B5DF-D4A3-B1B534AF5588}"/>
                  </a:ext>
                </a:extLst>
              </p:cNvPr>
              <p:cNvSpPr txBox="1"/>
              <p:nvPr/>
            </p:nvSpPr>
            <p:spPr>
              <a:xfrm>
                <a:off x="4244857" y="4488241"/>
                <a:ext cx="378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G</a:t>
                </a:r>
              </a:p>
            </p:txBody>
          </p:sp>
        </p:grp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23B6EEC4-06C2-E156-B6CF-630B62F5594E}"/>
                </a:ext>
              </a:extLst>
            </p:cNvPr>
            <p:cNvGrpSpPr/>
            <p:nvPr/>
          </p:nvGrpSpPr>
          <p:grpSpPr>
            <a:xfrm>
              <a:off x="491359" y="1307951"/>
              <a:ext cx="5525814" cy="5289720"/>
              <a:chOff x="338959" y="1166650"/>
              <a:chExt cx="5525814" cy="5289720"/>
            </a:xfrm>
          </p:grpSpPr>
          <p:grpSp>
            <p:nvGrpSpPr>
              <p:cNvPr id="130" name="Grupo 129">
                <a:extLst>
                  <a:ext uri="{FF2B5EF4-FFF2-40B4-BE49-F238E27FC236}">
                    <a16:creationId xmlns:a16="http://schemas.microsoft.com/office/drawing/2014/main" id="{A34C36D4-219A-5A4D-22B7-851211532431}"/>
                  </a:ext>
                </a:extLst>
              </p:cNvPr>
              <p:cNvGrpSpPr/>
              <p:nvPr/>
            </p:nvGrpSpPr>
            <p:grpSpPr>
              <a:xfrm>
                <a:off x="338959" y="1166650"/>
                <a:ext cx="5525814" cy="5289720"/>
                <a:chOff x="2178269" y="987975"/>
                <a:chExt cx="5525814" cy="5289720"/>
              </a:xfrm>
            </p:grpSpPr>
            <p:cxnSp>
              <p:nvCxnSpPr>
                <p:cNvPr id="133" name="Conector recto 132">
                  <a:extLst>
                    <a:ext uri="{FF2B5EF4-FFF2-40B4-BE49-F238E27FC236}">
                      <a16:creationId xmlns:a16="http://schemas.microsoft.com/office/drawing/2014/main" id="{619EDF03-9FF8-63BF-4877-8647C21B2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4524" y="987975"/>
                  <a:ext cx="0" cy="4908331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133">
                  <a:extLst>
                    <a:ext uri="{FF2B5EF4-FFF2-40B4-BE49-F238E27FC236}">
                      <a16:creationId xmlns:a16="http://schemas.microsoft.com/office/drawing/2014/main" id="{CAB2831B-A21E-D044-2E0E-6C3322A74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64524" y="5896306"/>
                  <a:ext cx="5139559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134">
                  <a:extLst>
                    <a:ext uri="{FF2B5EF4-FFF2-40B4-BE49-F238E27FC236}">
                      <a16:creationId xmlns:a16="http://schemas.microsoft.com/office/drawing/2014/main" id="{DD63A272-9D4E-3B85-316A-7F6317569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1365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135">
                  <a:extLst>
                    <a:ext uri="{FF2B5EF4-FFF2-40B4-BE49-F238E27FC236}">
                      <a16:creationId xmlns:a16="http://schemas.microsoft.com/office/drawing/2014/main" id="{72D5400D-AED8-11B5-26F7-02C68AEF8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2909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136">
                  <a:extLst>
                    <a:ext uri="{FF2B5EF4-FFF2-40B4-BE49-F238E27FC236}">
                      <a16:creationId xmlns:a16="http://schemas.microsoft.com/office/drawing/2014/main" id="{180C0C09-FE14-6699-9F76-9686C64EC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3681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137">
                  <a:extLst>
                    <a:ext uri="{FF2B5EF4-FFF2-40B4-BE49-F238E27FC236}">
                      <a16:creationId xmlns:a16="http://schemas.microsoft.com/office/drawing/2014/main" id="{D4D910C8-DF18-95BA-68D6-FD80949EF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4453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138">
                  <a:extLst>
                    <a:ext uri="{FF2B5EF4-FFF2-40B4-BE49-F238E27FC236}">
                      <a16:creationId xmlns:a16="http://schemas.microsoft.com/office/drawing/2014/main" id="{E16DB49F-2BF2-3FFE-3F48-23B10D1320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5225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139">
                  <a:extLst>
                    <a:ext uri="{FF2B5EF4-FFF2-40B4-BE49-F238E27FC236}">
                      <a16:creationId xmlns:a16="http://schemas.microsoft.com/office/drawing/2014/main" id="{70F57C81-E4F3-9B83-80C5-B6F276583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ector recto 140">
                  <a:extLst>
                    <a:ext uri="{FF2B5EF4-FFF2-40B4-BE49-F238E27FC236}">
                      <a16:creationId xmlns:a16="http://schemas.microsoft.com/office/drawing/2014/main" id="{D174E1C8-365A-6729-0251-C0B37557A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2137" y="5896306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recto 141">
                  <a:extLst>
                    <a:ext uri="{FF2B5EF4-FFF2-40B4-BE49-F238E27FC236}">
                      <a16:creationId xmlns:a16="http://schemas.microsoft.com/office/drawing/2014/main" id="{83065634-A024-B9C7-21E9-9E14E015C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5230" y="5891055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>
                  <a:extLst>
                    <a:ext uri="{FF2B5EF4-FFF2-40B4-BE49-F238E27FC236}">
                      <a16:creationId xmlns:a16="http://schemas.microsoft.com/office/drawing/2014/main" id="{2CD129CD-4E6B-ECD5-2D8D-EBDD98EDB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6002" y="5891055"/>
                  <a:ext cx="0" cy="10510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>
                  <a:extLst>
                    <a:ext uri="{FF2B5EF4-FFF2-40B4-BE49-F238E27FC236}">
                      <a16:creationId xmlns:a16="http://schemas.microsoft.com/office/drawing/2014/main" id="{B00A6409-9A72-4EFF-A38D-50E6C7940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5512678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>
                  <a:extLst>
                    <a:ext uri="{FF2B5EF4-FFF2-40B4-BE49-F238E27FC236}">
                      <a16:creationId xmlns:a16="http://schemas.microsoft.com/office/drawing/2014/main" id="{B8A3E58C-793C-A2C8-67B2-76498E75C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4991759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>
                  <a:extLst>
                    <a:ext uri="{FF2B5EF4-FFF2-40B4-BE49-F238E27FC236}">
                      <a16:creationId xmlns:a16="http://schemas.microsoft.com/office/drawing/2014/main" id="{1F7BD69C-5C5D-7352-8EFC-890804414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4470840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recto 146">
                  <a:extLst>
                    <a:ext uri="{FF2B5EF4-FFF2-40B4-BE49-F238E27FC236}">
                      <a16:creationId xmlns:a16="http://schemas.microsoft.com/office/drawing/2014/main" id="{93EFD9B6-83DD-AFD5-FDCA-7351ED2E2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1345326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recto 147">
                  <a:extLst>
                    <a:ext uri="{FF2B5EF4-FFF2-40B4-BE49-F238E27FC236}">
                      <a16:creationId xmlns:a16="http://schemas.microsoft.com/office/drawing/2014/main" id="{0EA89EB5-7555-D853-A347-BDAEA990D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1866245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recto 148">
                  <a:extLst>
                    <a:ext uri="{FF2B5EF4-FFF2-40B4-BE49-F238E27FC236}">
                      <a16:creationId xmlns:a16="http://schemas.microsoft.com/office/drawing/2014/main" id="{538CAE57-84D8-49AC-CF1F-87003D75E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2387164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cto 149">
                  <a:extLst>
                    <a:ext uri="{FF2B5EF4-FFF2-40B4-BE49-F238E27FC236}">
                      <a16:creationId xmlns:a16="http://schemas.microsoft.com/office/drawing/2014/main" id="{54E6EDAC-911F-01FB-2616-F94AA5FEB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2908083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ector recto 150">
                  <a:extLst>
                    <a:ext uri="{FF2B5EF4-FFF2-40B4-BE49-F238E27FC236}">
                      <a16:creationId xmlns:a16="http://schemas.microsoft.com/office/drawing/2014/main" id="{9642825A-3328-1262-74DB-96F11F797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3429002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ector recto 151">
                  <a:extLst>
                    <a:ext uri="{FF2B5EF4-FFF2-40B4-BE49-F238E27FC236}">
                      <a16:creationId xmlns:a16="http://schemas.microsoft.com/office/drawing/2014/main" id="{1745B3BA-15FF-0719-4C46-F18DE821E3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5188" y="3949921"/>
                  <a:ext cx="73572" cy="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CuadroTexto 152">
                  <a:extLst>
                    <a:ext uri="{FF2B5EF4-FFF2-40B4-BE49-F238E27FC236}">
                      <a16:creationId xmlns:a16="http://schemas.microsoft.com/office/drawing/2014/main" id="{D25C7EDD-6793-FB46-713E-5F47ACD41AFC}"/>
                    </a:ext>
                  </a:extLst>
                </p:cNvPr>
                <p:cNvSpPr txBox="1"/>
                <p:nvPr/>
              </p:nvSpPr>
              <p:spPr>
                <a:xfrm>
                  <a:off x="2186150" y="5391807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1</a:t>
                  </a:r>
                </a:p>
              </p:txBody>
            </p:sp>
            <p:sp>
              <p:nvSpPr>
                <p:cNvPr id="154" name="CuadroTexto 153">
                  <a:extLst>
                    <a:ext uri="{FF2B5EF4-FFF2-40B4-BE49-F238E27FC236}">
                      <a16:creationId xmlns:a16="http://schemas.microsoft.com/office/drawing/2014/main" id="{6A7874D8-8C83-964F-B9CE-5905B96FF037}"/>
                    </a:ext>
                  </a:extLst>
                </p:cNvPr>
                <p:cNvSpPr txBox="1"/>
                <p:nvPr/>
              </p:nvSpPr>
              <p:spPr>
                <a:xfrm>
                  <a:off x="2186150" y="4870888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2</a:t>
                  </a:r>
                </a:p>
              </p:txBody>
            </p:sp>
            <p:sp>
              <p:nvSpPr>
                <p:cNvPr id="155" name="CuadroTexto 154">
                  <a:extLst>
                    <a:ext uri="{FF2B5EF4-FFF2-40B4-BE49-F238E27FC236}">
                      <a16:creationId xmlns:a16="http://schemas.microsoft.com/office/drawing/2014/main" id="{0B34D98A-BD1B-35DE-1953-EA665EC74A0C}"/>
                    </a:ext>
                  </a:extLst>
                </p:cNvPr>
                <p:cNvSpPr txBox="1"/>
                <p:nvPr/>
              </p:nvSpPr>
              <p:spPr>
                <a:xfrm>
                  <a:off x="2178269" y="4347725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3</a:t>
                  </a:r>
                </a:p>
              </p:txBody>
            </p:sp>
            <p:sp>
              <p:nvSpPr>
                <p:cNvPr id="156" name="CuadroTexto 155">
                  <a:extLst>
                    <a:ext uri="{FF2B5EF4-FFF2-40B4-BE49-F238E27FC236}">
                      <a16:creationId xmlns:a16="http://schemas.microsoft.com/office/drawing/2014/main" id="{D57C408E-0E81-6B59-440B-110761251F9C}"/>
                    </a:ext>
                  </a:extLst>
                </p:cNvPr>
                <p:cNvSpPr txBox="1"/>
                <p:nvPr/>
              </p:nvSpPr>
              <p:spPr>
                <a:xfrm>
                  <a:off x="2186150" y="3819243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4</a:t>
                  </a:r>
                </a:p>
              </p:txBody>
            </p:sp>
            <p:sp>
              <p:nvSpPr>
                <p:cNvPr id="157" name="CuadroTexto 156">
                  <a:extLst>
                    <a:ext uri="{FF2B5EF4-FFF2-40B4-BE49-F238E27FC236}">
                      <a16:creationId xmlns:a16="http://schemas.microsoft.com/office/drawing/2014/main" id="{5AE3EC62-2E8A-726D-BF08-BE39FDA18A93}"/>
                    </a:ext>
                  </a:extLst>
                </p:cNvPr>
                <p:cNvSpPr txBox="1"/>
                <p:nvPr/>
              </p:nvSpPr>
              <p:spPr>
                <a:xfrm>
                  <a:off x="2178269" y="330878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5</a:t>
                  </a:r>
                </a:p>
              </p:txBody>
            </p:sp>
            <p:sp>
              <p:nvSpPr>
                <p:cNvPr id="158" name="CuadroTexto 157">
                  <a:extLst>
                    <a:ext uri="{FF2B5EF4-FFF2-40B4-BE49-F238E27FC236}">
                      <a16:creationId xmlns:a16="http://schemas.microsoft.com/office/drawing/2014/main" id="{2A9C5E76-8764-122B-390D-A73EB9B42321}"/>
                    </a:ext>
                  </a:extLst>
                </p:cNvPr>
                <p:cNvSpPr txBox="1"/>
                <p:nvPr/>
              </p:nvSpPr>
              <p:spPr>
                <a:xfrm>
                  <a:off x="2178269" y="276985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6</a:t>
                  </a:r>
                </a:p>
              </p:txBody>
            </p:sp>
            <p:sp>
              <p:nvSpPr>
                <p:cNvPr id="159" name="CuadroTexto 158">
                  <a:extLst>
                    <a:ext uri="{FF2B5EF4-FFF2-40B4-BE49-F238E27FC236}">
                      <a16:creationId xmlns:a16="http://schemas.microsoft.com/office/drawing/2014/main" id="{9C4B1959-E4EB-0150-0A72-1A641858921A}"/>
                    </a:ext>
                  </a:extLst>
                </p:cNvPr>
                <p:cNvSpPr txBox="1"/>
                <p:nvPr/>
              </p:nvSpPr>
              <p:spPr>
                <a:xfrm>
                  <a:off x="2186150" y="2235068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7</a:t>
                  </a:r>
                </a:p>
              </p:txBody>
            </p:sp>
            <p:sp>
              <p:nvSpPr>
                <p:cNvPr id="160" name="CuadroTexto 159">
                  <a:extLst>
                    <a:ext uri="{FF2B5EF4-FFF2-40B4-BE49-F238E27FC236}">
                      <a16:creationId xmlns:a16="http://schemas.microsoft.com/office/drawing/2014/main" id="{1D7B4030-249A-2747-91AB-8D6EA4BE020A}"/>
                    </a:ext>
                  </a:extLst>
                </p:cNvPr>
                <p:cNvSpPr txBox="1"/>
                <p:nvPr/>
              </p:nvSpPr>
              <p:spPr>
                <a:xfrm>
                  <a:off x="2178269" y="173823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8</a:t>
                  </a:r>
                </a:p>
              </p:txBody>
            </p:sp>
            <p:sp>
              <p:nvSpPr>
                <p:cNvPr id="161" name="CuadroTexto 160">
                  <a:extLst>
                    <a:ext uri="{FF2B5EF4-FFF2-40B4-BE49-F238E27FC236}">
                      <a16:creationId xmlns:a16="http://schemas.microsoft.com/office/drawing/2014/main" id="{0A06E076-2296-C328-438B-8BFA6D97E8E2}"/>
                    </a:ext>
                  </a:extLst>
                </p:cNvPr>
                <p:cNvSpPr txBox="1"/>
                <p:nvPr/>
              </p:nvSpPr>
              <p:spPr>
                <a:xfrm>
                  <a:off x="2178269" y="1235640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9</a:t>
                  </a:r>
                </a:p>
              </p:txBody>
            </p:sp>
            <p:sp>
              <p:nvSpPr>
                <p:cNvPr id="162" name="CuadroTexto 161">
                  <a:extLst>
                    <a:ext uri="{FF2B5EF4-FFF2-40B4-BE49-F238E27FC236}">
                      <a16:creationId xmlns:a16="http://schemas.microsoft.com/office/drawing/2014/main" id="{3CDDDB3E-1B26-FE29-CE72-BAF77A9759A7}"/>
                    </a:ext>
                  </a:extLst>
                </p:cNvPr>
                <p:cNvSpPr txBox="1"/>
                <p:nvPr/>
              </p:nvSpPr>
              <p:spPr>
                <a:xfrm>
                  <a:off x="2728747" y="6022412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1</a:t>
                  </a:r>
                </a:p>
              </p:txBody>
            </p:sp>
            <p:sp>
              <p:nvSpPr>
                <p:cNvPr id="163" name="CuadroTexto 162">
                  <a:extLst>
                    <a:ext uri="{FF2B5EF4-FFF2-40B4-BE49-F238E27FC236}">
                      <a16:creationId xmlns:a16="http://schemas.microsoft.com/office/drawing/2014/main" id="{92AEBEB7-6102-21D3-8BF5-0C17664A7755}"/>
                    </a:ext>
                  </a:extLst>
                </p:cNvPr>
                <p:cNvSpPr txBox="1"/>
                <p:nvPr/>
              </p:nvSpPr>
              <p:spPr>
                <a:xfrm>
                  <a:off x="3327834" y="6031474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2</a:t>
                  </a:r>
                </a:p>
              </p:txBody>
            </p:sp>
            <p:sp>
              <p:nvSpPr>
                <p:cNvPr id="164" name="CuadroTexto 163">
                  <a:extLst>
                    <a:ext uri="{FF2B5EF4-FFF2-40B4-BE49-F238E27FC236}">
                      <a16:creationId xmlns:a16="http://schemas.microsoft.com/office/drawing/2014/main" id="{53DDF55D-440D-F869-76A7-E438BDFA2EE2}"/>
                    </a:ext>
                  </a:extLst>
                </p:cNvPr>
                <p:cNvSpPr txBox="1"/>
                <p:nvPr/>
              </p:nvSpPr>
              <p:spPr>
                <a:xfrm>
                  <a:off x="3846782" y="6031473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3</a:t>
                  </a:r>
                </a:p>
              </p:txBody>
            </p:sp>
            <p:sp>
              <p:nvSpPr>
                <p:cNvPr id="165" name="CuadroTexto 164">
                  <a:extLst>
                    <a:ext uri="{FF2B5EF4-FFF2-40B4-BE49-F238E27FC236}">
                      <a16:creationId xmlns:a16="http://schemas.microsoft.com/office/drawing/2014/main" id="{7275A110-233C-D542-7D20-E333322F6F65}"/>
                    </a:ext>
                  </a:extLst>
                </p:cNvPr>
                <p:cNvSpPr txBox="1"/>
                <p:nvPr/>
              </p:nvSpPr>
              <p:spPr>
                <a:xfrm>
                  <a:off x="4365730" y="6031473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4</a:t>
                  </a:r>
                </a:p>
              </p:txBody>
            </p:sp>
            <p:sp>
              <p:nvSpPr>
                <p:cNvPr id="166" name="CuadroTexto 165">
                  <a:extLst>
                    <a:ext uri="{FF2B5EF4-FFF2-40B4-BE49-F238E27FC236}">
                      <a16:creationId xmlns:a16="http://schemas.microsoft.com/office/drawing/2014/main" id="{B7D4BE0F-ECF8-4356-B75C-FEB27C547A9D}"/>
                    </a:ext>
                  </a:extLst>
                </p:cNvPr>
                <p:cNvSpPr txBox="1"/>
                <p:nvPr/>
              </p:nvSpPr>
              <p:spPr>
                <a:xfrm>
                  <a:off x="4905698" y="6020962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5</a:t>
                  </a:r>
                </a:p>
              </p:txBody>
            </p:sp>
            <p:sp>
              <p:nvSpPr>
                <p:cNvPr id="167" name="CuadroTexto 166">
                  <a:extLst>
                    <a:ext uri="{FF2B5EF4-FFF2-40B4-BE49-F238E27FC236}">
                      <a16:creationId xmlns:a16="http://schemas.microsoft.com/office/drawing/2014/main" id="{8C845BC4-8D8A-A9F0-726B-0DAA45431614}"/>
                    </a:ext>
                  </a:extLst>
                </p:cNvPr>
                <p:cNvSpPr txBox="1"/>
                <p:nvPr/>
              </p:nvSpPr>
              <p:spPr>
                <a:xfrm>
                  <a:off x="5445666" y="6020375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6</a:t>
                  </a:r>
                </a:p>
              </p:txBody>
            </p:sp>
            <p:sp>
              <p:nvSpPr>
                <p:cNvPr id="168" name="CuadroTexto 167">
                  <a:extLst>
                    <a:ext uri="{FF2B5EF4-FFF2-40B4-BE49-F238E27FC236}">
                      <a16:creationId xmlns:a16="http://schemas.microsoft.com/office/drawing/2014/main" id="{D411AAB8-871D-5BFC-62A0-D12B25C756C9}"/>
                    </a:ext>
                  </a:extLst>
                </p:cNvPr>
                <p:cNvSpPr txBox="1"/>
                <p:nvPr/>
              </p:nvSpPr>
              <p:spPr>
                <a:xfrm>
                  <a:off x="5964613" y="6031472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7</a:t>
                  </a:r>
                </a:p>
              </p:txBody>
            </p:sp>
            <p:sp>
              <p:nvSpPr>
                <p:cNvPr id="169" name="CuadroTexto 168">
                  <a:extLst>
                    <a:ext uri="{FF2B5EF4-FFF2-40B4-BE49-F238E27FC236}">
                      <a16:creationId xmlns:a16="http://schemas.microsoft.com/office/drawing/2014/main" id="{8FB46867-FD03-79F7-BA40-DD4AEF81C5C6}"/>
                    </a:ext>
                  </a:extLst>
                </p:cNvPr>
                <p:cNvSpPr txBox="1"/>
                <p:nvPr/>
              </p:nvSpPr>
              <p:spPr>
                <a:xfrm>
                  <a:off x="6462540" y="6031471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8</a:t>
                  </a:r>
                </a:p>
              </p:txBody>
            </p:sp>
            <p:sp>
              <p:nvSpPr>
                <p:cNvPr id="170" name="CuadroTexto 169">
                  <a:extLst>
                    <a:ext uri="{FF2B5EF4-FFF2-40B4-BE49-F238E27FC236}">
                      <a16:creationId xmlns:a16="http://schemas.microsoft.com/office/drawing/2014/main" id="{CEBFA3E8-C764-41F1-AC80-5075FD3EE304}"/>
                    </a:ext>
                  </a:extLst>
                </p:cNvPr>
                <p:cNvSpPr txBox="1"/>
                <p:nvPr/>
              </p:nvSpPr>
              <p:spPr>
                <a:xfrm>
                  <a:off x="6928938" y="6020960"/>
                  <a:ext cx="37837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9</a:t>
                  </a:r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E219E243-84D2-7762-B1B2-80A0E25FB95F}"/>
                    </a:ext>
                  </a:extLst>
                </p:cNvPr>
                <p:cNvSpPr/>
                <p:nvPr/>
              </p:nvSpPr>
              <p:spPr>
                <a:xfrm>
                  <a:off x="4411718" y="4593946"/>
                  <a:ext cx="183925" cy="17829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531D7308-A687-6619-1B2D-7B9CED00F0D9}"/>
                    </a:ext>
                  </a:extLst>
                </p:cNvPr>
                <p:cNvSpPr/>
                <p:nvPr/>
              </p:nvSpPr>
              <p:spPr>
                <a:xfrm>
                  <a:off x="3917728" y="3797300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145FF87A-8407-C356-70D4-9942D8F1A33F}"/>
                    </a:ext>
                  </a:extLst>
                </p:cNvPr>
                <p:cNvSpPr/>
                <p:nvPr/>
              </p:nvSpPr>
              <p:spPr>
                <a:xfrm>
                  <a:off x="4910959" y="3465854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21F71426-4C44-AEAD-AF42-75623B79BCFB}"/>
                    </a:ext>
                  </a:extLst>
                </p:cNvPr>
                <p:cNvSpPr/>
                <p:nvPr/>
              </p:nvSpPr>
              <p:spPr>
                <a:xfrm>
                  <a:off x="7026161" y="4990836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1EA38B69-E4C9-EBF5-E0AB-876FD09D880C}"/>
                    </a:ext>
                  </a:extLst>
                </p:cNvPr>
                <p:cNvSpPr/>
                <p:nvPr/>
              </p:nvSpPr>
              <p:spPr>
                <a:xfrm>
                  <a:off x="3259529" y="2803813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7C93B239-0E07-E8D2-85DC-0331EBA4F969}"/>
                    </a:ext>
                  </a:extLst>
                </p:cNvPr>
                <p:cNvSpPr/>
                <p:nvPr/>
              </p:nvSpPr>
              <p:spPr>
                <a:xfrm>
                  <a:off x="2728747" y="2387163"/>
                  <a:ext cx="3095292" cy="2483725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7" name="CuadroTexto 176">
                  <a:extLst>
                    <a:ext uri="{FF2B5EF4-FFF2-40B4-BE49-F238E27FC236}">
                      <a16:creationId xmlns:a16="http://schemas.microsoft.com/office/drawing/2014/main" id="{EA91D1AF-3788-0EA0-F1F6-756B2702985C}"/>
                    </a:ext>
                  </a:extLst>
                </p:cNvPr>
                <p:cNvSpPr txBox="1"/>
                <p:nvPr/>
              </p:nvSpPr>
              <p:spPr>
                <a:xfrm>
                  <a:off x="4583820" y="4526020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A</a:t>
                  </a:r>
                </a:p>
              </p:txBody>
            </p:sp>
            <p:sp>
              <p:nvSpPr>
                <p:cNvPr id="178" name="Elipse 177">
                  <a:extLst>
                    <a:ext uri="{FF2B5EF4-FFF2-40B4-BE49-F238E27FC236}">
                      <a16:creationId xmlns:a16="http://schemas.microsoft.com/office/drawing/2014/main" id="{3C0DCA87-C3D4-AD6C-A255-9321C7A4AFE0}"/>
                    </a:ext>
                  </a:extLst>
                </p:cNvPr>
                <p:cNvSpPr/>
                <p:nvPr/>
              </p:nvSpPr>
              <p:spPr>
                <a:xfrm>
                  <a:off x="5473262" y="3287559"/>
                  <a:ext cx="183925" cy="178295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9" name="CuadroTexto 178">
                  <a:extLst>
                    <a:ext uri="{FF2B5EF4-FFF2-40B4-BE49-F238E27FC236}">
                      <a16:creationId xmlns:a16="http://schemas.microsoft.com/office/drawing/2014/main" id="{2F7D78FE-3C6D-B6C0-26B4-972911BCE978}"/>
                    </a:ext>
                  </a:extLst>
                </p:cNvPr>
                <p:cNvSpPr txBox="1"/>
                <p:nvPr/>
              </p:nvSpPr>
              <p:spPr>
                <a:xfrm>
                  <a:off x="4076688" y="3747947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B</a:t>
                  </a:r>
                </a:p>
              </p:txBody>
            </p:sp>
            <p:sp>
              <p:nvSpPr>
                <p:cNvPr id="180" name="CuadroTexto 179">
                  <a:extLst>
                    <a:ext uri="{FF2B5EF4-FFF2-40B4-BE49-F238E27FC236}">
                      <a16:creationId xmlns:a16="http://schemas.microsoft.com/office/drawing/2014/main" id="{537B83AB-BCE0-990C-5DC6-0DCE3BF66136}"/>
                    </a:ext>
                  </a:extLst>
                </p:cNvPr>
                <p:cNvSpPr txBox="1"/>
                <p:nvPr/>
              </p:nvSpPr>
              <p:spPr>
                <a:xfrm>
                  <a:off x="3442137" y="2743974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</a:t>
                  </a:r>
                </a:p>
              </p:txBody>
            </p:sp>
            <p:sp>
              <p:nvSpPr>
                <p:cNvPr id="181" name="CuadroTexto 180">
                  <a:extLst>
                    <a:ext uri="{FF2B5EF4-FFF2-40B4-BE49-F238E27FC236}">
                      <a16:creationId xmlns:a16="http://schemas.microsoft.com/office/drawing/2014/main" id="{71CF38A6-D4A8-BE39-F41A-4F64163950A9}"/>
                    </a:ext>
                  </a:extLst>
                </p:cNvPr>
                <p:cNvSpPr txBox="1"/>
                <p:nvPr/>
              </p:nvSpPr>
              <p:spPr>
                <a:xfrm>
                  <a:off x="5069919" y="3416501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D</a:t>
                  </a:r>
                </a:p>
              </p:txBody>
            </p:sp>
            <p:sp>
              <p:nvSpPr>
                <p:cNvPr id="182" name="CuadroTexto 181">
                  <a:extLst>
                    <a:ext uri="{FF2B5EF4-FFF2-40B4-BE49-F238E27FC236}">
                      <a16:creationId xmlns:a16="http://schemas.microsoft.com/office/drawing/2014/main" id="{DC336348-9BAD-B44C-31C2-48046D533210}"/>
                    </a:ext>
                  </a:extLst>
                </p:cNvPr>
                <p:cNvSpPr txBox="1"/>
                <p:nvPr/>
              </p:nvSpPr>
              <p:spPr>
                <a:xfrm>
                  <a:off x="5586240" y="3238206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E</a:t>
                  </a:r>
                </a:p>
              </p:txBody>
            </p:sp>
            <p:sp>
              <p:nvSpPr>
                <p:cNvPr id="183" name="CuadroTexto 182">
                  <a:extLst>
                    <a:ext uri="{FF2B5EF4-FFF2-40B4-BE49-F238E27FC236}">
                      <a16:creationId xmlns:a16="http://schemas.microsoft.com/office/drawing/2014/main" id="{FF6DF516-501C-E201-79A7-F2CCE39A3395}"/>
                    </a:ext>
                  </a:extLst>
                </p:cNvPr>
                <p:cNvSpPr txBox="1"/>
                <p:nvPr/>
              </p:nvSpPr>
              <p:spPr>
                <a:xfrm>
                  <a:off x="7210086" y="4941483"/>
                  <a:ext cx="3783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F</a:t>
                  </a:r>
                </a:p>
              </p:txBody>
            </p:sp>
            <p:sp>
              <p:nvSpPr>
                <p:cNvPr id="184" name="CuadroTexto 183">
                  <a:extLst>
                    <a:ext uri="{FF2B5EF4-FFF2-40B4-BE49-F238E27FC236}">
                      <a16:creationId xmlns:a16="http://schemas.microsoft.com/office/drawing/2014/main" id="{E2B37D7C-FED4-5CB5-EB23-8D228F43CCED}"/>
                    </a:ext>
                  </a:extLst>
                </p:cNvPr>
                <p:cNvSpPr txBox="1"/>
                <p:nvPr/>
              </p:nvSpPr>
              <p:spPr>
                <a:xfrm>
                  <a:off x="2853560" y="1184092"/>
                  <a:ext cx="2711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24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K</a:t>
                  </a:r>
                  <a:r>
                    <a:rPr lang="es-ES" sz="2400" b="1" baseline="-25000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distance</a:t>
                  </a:r>
                  <a:r>
                    <a:rPr lang="es-ES" sz="2400" b="1" dirty="0"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 = 4</a:t>
                  </a:r>
                </a:p>
              </p:txBody>
            </p:sp>
          </p:grp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115BA872-0DBE-9E71-19FB-DA92AA018195}"/>
                  </a:ext>
                </a:extLst>
              </p:cNvPr>
              <p:cNvSpPr/>
              <p:nvPr/>
            </p:nvSpPr>
            <p:spPr>
              <a:xfrm>
                <a:off x="4108242" y="4637917"/>
                <a:ext cx="183925" cy="178295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B0B5E25-80EB-0586-818E-D9B2E798123C}"/>
                  </a:ext>
                </a:extLst>
              </p:cNvPr>
              <p:cNvSpPr txBox="1"/>
              <p:nvPr/>
            </p:nvSpPr>
            <p:spPr>
              <a:xfrm>
                <a:off x="4292147" y="4584769"/>
                <a:ext cx="378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52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CD0C04BE-CC3E-87EB-88CE-7C877249245C}"/>
              </a:ext>
            </a:extLst>
          </p:cNvPr>
          <p:cNvGrpSpPr/>
          <p:nvPr/>
        </p:nvGrpSpPr>
        <p:grpSpPr>
          <a:xfrm>
            <a:off x="155275" y="552091"/>
            <a:ext cx="11852695" cy="6107501"/>
            <a:chOff x="155275" y="552091"/>
            <a:chExt cx="11852695" cy="6107501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2E53264C-D606-EA50-F3FC-4E1FC919B85A}"/>
                </a:ext>
              </a:extLst>
            </p:cNvPr>
            <p:cNvGrpSpPr/>
            <p:nvPr/>
          </p:nvGrpSpPr>
          <p:grpSpPr>
            <a:xfrm>
              <a:off x="155275" y="552091"/>
              <a:ext cx="11852695" cy="6107501"/>
              <a:chOff x="155275" y="552091"/>
              <a:chExt cx="11852695" cy="6107501"/>
            </a:xfrm>
          </p:grpSpPr>
          <p:sp>
            <p:nvSpPr>
              <p:cNvPr id="192" name="Rectángulo 191">
                <a:extLst>
                  <a:ext uri="{FF2B5EF4-FFF2-40B4-BE49-F238E27FC236}">
                    <a16:creationId xmlns:a16="http://schemas.microsoft.com/office/drawing/2014/main" id="{89D7D0CD-6680-CA9E-875E-9AFE4D93B3AE}"/>
                  </a:ext>
                </a:extLst>
              </p:cNvPr>
              <p:cNvSpPr/>
              <p:nvPr/>
            </p:nvSpPr>
            <p:spPr>
              <a:xfrm>
                <a:off x="155275" y="552091"/>
                <a:ext cx="11852695" cy="61075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1" name="Grupo 190">
                <a:extLst>
                  <a:ext uri="{FF2B5EF4-FFF2-40B4-BE49-F238E27FC236}">
                    <a16:creationId xmlns:a16="http://schemas.microsoft.com/office/drawing/2014/main" id="{4D3EB9E5-8F2C-119D-DBE0-4B8BDAD86272}"/>
                  </a:ext>
                </a:extLst>
              </p:cNvPr>
              <p:cNvGrpSpPr/>
              <p:nvPr/>
            </p:nvGrpSpPr>
            <p:grpSpPr>
              <a:xfrm>
                <a:off x="496614" y="1238940"/>
                <a:ext cx="11083814" cy="5289720"/>
                <a:chOff x="496614" y="1238940"/>
                <a:chExt cx="11083814" cy="5289720"/>
              </a:xfrm>
            </p:grpSpPr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0DC86F56-2B1A-7038-3B6D-8034E90FBBEA}"/>
                    </a:ext>
                  </a:extLst>
                </p:cNvPr>
                <p:cNvGrpSpPr/>
                <p:nvPr/>
              </p:nvGrpSpPr>
              <p:grpSpPr>
                <a:xfrm>
                  <a:off x="496614" y="1238940"/>
                  <a:ext cx="5525814" cy="5289720"/>
                  <a:chOff x="496614" y="1238940"/>
                  <a:chExt cx="5525814" cy="5289720"/>
                </a:xfrm>
              </p:grpSpPr>
              <p:grpSp>
                <p:nvGrpSpPr>
                  <p:cNvPr id="129" name="Grupo 128">
                    <a:extLst>
                      <a:ext uri="{FF2B5EF4-FFF2-40B4-BE49-F238E27FC236}">
                        <a16:creationId xmlns:a16="http://schemas.microsoft.com/office/drawing/2014/main" id="{23B6EEC4-06C2-E156-B6CF-630B62F5594E}"/>
                      </a:ext>
                    </a:extLst>
                  </p:cNvPr>
                  <p:cNvGrpSpPr/>
                  <p:nvPr/>
                </p:nvGrpSpPr>
                <p:grpSpPr>
                  <a:xfrm>
                    <a:off x="496614" y="1238940"/>
                    <a:ext cx="5525814" cy="5289720"/>
                    <a:chOff x="338959" y="1166650"/>
                    <a:chExt cx="5525814" cy="5289720"/>
                  </a:xfrm>
                </p:grpSpPr>
                <p:grpSp>
                  <p:nvGrpSpPr>
                    <p:cNvPr id="130" name="Grupo 129">
                      <a:extLst>
                        <a:ext uri="{FF2B5EF4-FFF2-40B4-BE49-F238E27FC236}">
                          <a16:creationId xmlns:a16="http://schemas.microsoft.com/office/drawing/2014/main" id="{A34C36D4-219A-5A4D-22B7-8512115324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8959" y="1166650"/>
                      <a:ext cx="5525814" cy="5289720"/>
                      <a:chOff x="2178269" y="987975"/>
                      <a:chExt cx="5525814" cy="5289720"/>
                    </a:xfrm>
                  </p:grpSpPr>
                  <p:cxnSp>
                    <p:nvCxnSpPr>
                      <p:cNvPr id="133" name="Conector recto 132">
                        <a:extLst>
                          <a:ext uri="{FF2B5EF4-FFF2-40B4-BE49-F238E27FC236}">
                            <a16:creationId xmlns:a16="http://schemas.microsoft.com/office/drawing/2014/main" id="{619EDF03-9FF8-63BF-4877-8647C21B2B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64524" y="987975"/>
                        <a:ext cx="0" cy="4908331"/>
                      </a:xfrm>
                      <a:prstGeom prst="line">
                        <a:avLst/>
                      </a:prstGeom>
                      <a:ln w="19050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Conector recto 133">
                        <a:extLst>
                          <a:ext uri="{FF2B5EF4-FFF2-40B4-BE49-F238E27FC236}">
                            <a16:creationId xmlns:a16="http://schemas.microsoft.com/office/drawing/2014/main" id="{CAB2831B-A21E-D044-2E0E-6C3322A745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64524" y="5896306"/>
                        <a:ext cx="5139559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Conector recto 134">
                        <a:extLst>
                          <a:ext uri="{FF2B5EF4-FFF2-40B4-BE49-F238E27FC236}">
                            <a16:creationId xmlns:a16="http://schemas.microsoft.com/office/drawing/2014/main" id="{DD63A272-9D4E-3B85-316A-7F6317569E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911365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Conector recto 135">
                        <a:extLst>
                          <a:ext uri="{FF2B5EF4-FFF2-40B4-BE49-F238E27FC236}">
                            <a16:creationId xmlns:a16="http://schemas.microsoft.com/office/drawing/2014/main" id="{72D5400D-AED8-11B5-26F7-02C68AEF88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72909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Conector recto 136">
                        <a:extLst>
                          <a:ext uri="{FF2B5EF4-FFF2-40B4-BE49-F238E27FC236}">
                            <a16:creationId xmlns:a16="http://schemas.microsoft.com/office/drawing/2014/main" id="{180C0C09-FE14-6699-9F76-9686C64EC2D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03681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Conector recto 137">
                        <a:extLst>
                          <a:ext uri="{FF2B5EF4-FFF2-40B4-BE49-F238E27FC236}">
                            <a16:creationId xmlns:a16="http://schemas.microsoft.com/office/drawing/2014/main" id="{D4D910C8-DF18-95BA-68D6-FD80949EF6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34453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Conector recto 138">
                        <a:extLst>
                          <a:ext uri="{FF2B5EF4-FFF2-40B4-BE49-F238E27FC236}">
                            <a16:creationId xmlns:a16="http://schemas.microsoft.com/office/drawing/2014/main" id="{E16DB49F-2BF2-3FFE-3F48-23B10D1320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65225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Conector recto 139">
                        <a:extLst>
                          <a:ext uri="{FF2B5EF4-FFF2-40B4-BE49-F238E27FC236}">
                            <a16:creationId xmlns:a16="http://schemas.microsoft.com/office/drawing/2014/main" id="{70F57C81-E4F3-9B83-80C5-B6F276583AB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96000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Conector recto 140">
                        <a:extLst>
                          <a:ext uri="{FF2B5EF4-FFF2-40B4-BE49-F238E27FC236}">
                            <a16:creationId xmlns:a16="http://schemas.microsoft.com/office/drawing/2014/main" id="{D174E1C8-365A-6729-0251-C0B37557A3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7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Conector recto 141">
                        <a:extLst>
                          <a:ext uri="{FF2B5EF4-FFF2-40B4-BE49-F238E27FC236}">
                            <a16:creationId xmlns:a16="http://schemas.microsoft.com/office/drawing/2014/main" id="{83065634-A024-B9C7-21E9-9E14E015C0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95230" y="5891055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Conector recto 142">
                        <a:extLst>
                          <a:ext uri="{FF2B5EF4-FFF2-40B4-BE49-F238E27FC236}">
                            <a16:creationId xmlns:a16="http://schemas.microsoft.com/office/drawing/2014/main" id="{2CD129CD-4E6B-ECD5-2D8D-EBDD98EDB7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26002" y="5891055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Conector recto 143">
                        <a:extLst>
                          <a:ext uri="{FF2B5EF4-FFF2-40B4-BE49-F238E27FC236}">
                            <a16:creationId xmlns:a16="http://schemas.microsoft.com/office/drawing/2014/main" id="{B00A6409-9A72-4EFF-A38D-50E6C79406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5512678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Conector recto 144">
                        <a:extLst>
                          <a:ext uri="{FF2B5EF4-FFF2-40B4-BE49-F238E27FC236}">
                            <a16:creationId xmlns:a16="http://schemas.microsoft.com/office/drawing/2014/main" id="{B8A3E58C-793C-A2C8-67B2-76498E75CD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4991759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Conector recto 145">
                        <a:extLst>
                          <a:ext uri="{FF2B5EF4-FFF2-40B4-BE49-F238E27FC236}">
                            <a16:creationId xmlns:a16="http://schemas.microsoft.com/office/drawing/2014/main" id="{1F7BD69C-5C5D-7352-8EFC-8908044140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4470840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Conector recto 146">
                        <a:extLst>
                          <a:ext uri="{FF2B5EF4-FFF2-40B4-BE49-F238E27FC236}">
                            <a16:creationId xmlns:a16="http://schemas.microsoft.com/office/drawing/2014/main" id="{93EFD9B6-83DD-AFD5-FDCA-7351ED2E2D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1345326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Conector recto 147">
                        <a:extLst>
                          <a:ext uri="{FF2B5EF4-FFF2-40B4-BE49-F238E27FC236}">
                            <a16:creationId xmlns:a16="http://schemas.microsoft.com/office/drawing/2014/main" id="{0EA89EB5-7555-D853-A347-BDAEA990D9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1866245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Conector recto 148">
                        <a:extLst>
                          <a:ext uri="{FF2B5EF4-FFF2-40B4-BE49-F238E27FC236}">
                            <a16:creationId xmlns:a16="http://schemas.microsoft.com/office/drawing/2014/main" id="{538CAE57-84D8-49AC-CF1F-87003D75EF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2387164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Conector recto 149">
                        <a:extLst>
                          <a:ext uri="{FF2B5EF4-FFF2-40B4-BE49-F238E27FC236}">
                            <a16:creationId xmlns:a16="http://schemas.microsoft.com/office/drawing/2014/main" id="{54E6EDAC-911F-01FB-2616-F94AA5FEB0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2908083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Conector recto 150">
                        <a:extLst>
                          <a:ext uri="{FF2B5EF4-FFF2-40B4-BE49-F238E27FC236}">
                            <a16:creationId xmlns:a16="http://schemas.microsoft.com/office/drawing/2014/main" id="{9642825A-3328-1262-74DB-96F11F797F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3429002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Conector recto 151">
                        <a:extLst>
                          <a:ext uri="{FF2B5EF4-FFF2-40B4-BE49-F238E27FC236}">
                            <a16:creationId xmlns:a16="http://schemas.microsoft.com/office/drawing/2014/main" id="{1745B3BA-15FF-0719-4C46-F18DE821E3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3949921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CuadroTexto 152">
                        <a:extLst>
                          <a:ext uri="{FF2B5EF4-FFF2-40B4-BE49-F238E27FC236}">
                            <a16:creationId xmlns:a16="http://schemas.microsoft.com/office/drawing/2014/main" id="{D25C7EDD-6793-FB46-713E-5F47ACD41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5391807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54" name="CuadroTexto 153">
                        <a:extLst>
                          <a:ext uri="{FF2B5EF4-FFF2-40B4-BE49-F238E27FC236}">
                            <a16:creationId xmlns:a16="http://schemas.microsoft.com/office/drawing/2014/main" id="{6A7874D8-8C83-964F-B9CE-5905B96FF0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4870888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55" name="CuadroTexto 154">
                        <a:extLst>
                          <a:ext uri="{FF2B5EF4-FFF2-40B4-BE49-F238E27FC236}">
                            <a16:creationId xmlns:a16="http://schemas.microsoft.com/office/drawing/2014/main" id="{0B34D98A-BD1B-35DE-1953-EA665EC74A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4347725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56" name="CuadroTexto 155">
                        <a:extLst>
                          <a:ext uri="{FF2B5EF4-FFF2-40B4-BE49-F238E27FC236}">
                            <a16:creationId xmlns:a16="http://schemas.microsoft.com/office/drawing/2014/main" id="{D57C408E-0E81-6B59-440B-110761251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3819243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57" name="CuadroTexto 156">
                        <a:extLst>
                          <a:ext uri="{FF2B5EF4-FFF2-40B4-BE49-F238E27FC236}">
                            <a16:creationId xmlns:a16="http://schemas.microsoft.com/office/drawing/2014/main" id="{5AE3EC62-2E8A-726D-BF08-BE39FDA18A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330878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58" name="CuadroTexto 157">
                        <a:extLst>
                          <a:ext uri="{FF2B5EF4-FFF2-40B4-BE49-F238E27FC236}">
                            <a16:creationId xmlns:a16="http://schemas.microsoft.com/office/drawing/2014/main" id="{2A9C5E76-8764-122B-390D-A73EB9B423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276985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59" name="CuadroTexto 158">
                        <a:extLst>
                          <a:ext uri="{FF2B5EF4-FFF2-40B4-BE49-F238E27FC236}">
                            <a16:creationId xmlns:a16="http://schemas.microsoft.com/office/drawing/2014/main" id="{9C4B1959-E4EB-0150-0A72-1A64185892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2235068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60" name="CuadroTexto 159">
                        <a:extLst>
                          <a:ext uri="{FF2B5EF4-FFF2-40B4-BE49-F238E27FC236}">
                            <a16:creationId xmlns:a16="http://schemas.microsoft.com/office/drawing/2014/main" id="{1D7B4030-249A-2747-91AB-8D6EA4BE02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173823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161" name="CuadroTexto 160">
                        <a:extLst>
                          <a:ext uri="{FF2B5EF4-FFF2-40B4-BE49-F238E27FC236}">
                            <a16:creationId xmlns:a16="http://schemas.microsoft.com/office/drawing/2014/main" id="{0A06E076-2296-C328-438B-8BFA6D97E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1235640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62" name="CuadroTexto 161">
                        <a:extLst>
                          <a:ext uri="{FF2B5EF4-FFF2-40B4-BE49-F238E27FC236}">
                            <a16:creationId xmlns:a16="http://schemas.microsoft.com/office/drawing/2014/main" id="{3CDDDB3E-1B26-FE29-CE72-BAF77A9759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8747" y="6022412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63" name="CuadroTexto 162">
                        <a:extLst>
                          <a:ext uri="{FF2B5EF4-FFF2-40B4-BE49-F238E27FC236}">
                            <a16:creationId xmlns:a16="http://schemas.microsoft.com/office/drawing/2014/main" id="{92AEBEB7-6102-21D3-8BF5-0C17664A77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7834" y="6031474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64" name="CuadroTexto 163">
                        <a:extLst>
                          <a:ext uri="{FF2B5EF4-FFF2-40B4-BE49-F238E27FC236}">
                            <a16:creationId xmlns:a16="http://schemas.microsoft.com/office/drawing/2014/main" id="{53DDF55D-440D-F869-76A7-E438BDFA2E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46782" y="6031473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65" name="CuadroTexto 164">
                        <a:extLst>
                          <a:ext uri="{FF2B5EF4-FFF2-40B4-BE49-F238E27FC236}">
                            <a16:creationId xmlns:a16="http://schemas.microsoft.com/office/drawing/2014/main" id="{7275A110-233C-D542-7D20-E333322F6F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65730" y="6031473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66" name="CuadroTexto 165">
                        <a:extLst>
                          <a:ext uri="{FF2B5EF4-FFF2-40B4-BE49-F238E27FC236}">
                            <a16:creationId xmlns:a16="http://schemas.microsoft.com/office/drawing/2014/main" id="{B7D4BE0F-ECF8-4356-B75C-FEB27C547A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05698" y="6020962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67" name="CuadroTexto 166">
                        <a:extLst>
                          <a:ext uri="{FF2B5EF4-FFF2-40B4-BE49-F238E27FC236}">
                            <a16:creationId xmlns:a16="http://schemas.microsoft.com/office/drawing/2014/main" id="{8C845BC4-8D8A-A9F0-726B-0DAA45431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45666" y="6020375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68" name="CuadroTexto 167">
                        <a:extLst>
                          <a:ext uri="{FF2B5EF4-FFF2-40B4-BE49-F238E27FC236}">
                            <a16:creationId xmlns:a16="http://schemas.microsoft.com/office/drawing/2014/main" id="{D411AAB8-871D-5BFC-62A0-D12B25C756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64613" y="6031472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69" name="CuadroTexto 168">
                        <a:extLst>
                          <a:ext uri="{FF2B5EF4-FFF2-40B4-BE49-F238E27FC236}">
                            <a16:creationId xmlns:a16="http://schemas.microsoft.com/office/drawing/2014/main" id="{8FB46867-FD03-79F7-BA40-DD4AEF81C5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62540" y="603147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170" name="CuadroTexto 169">
                        <a:extLst>
                          <a:ext uri="{FF2B5EF4-FFF2-40B4-BE49-F238E27FC236}">
                            <a16:creationId xmlns:a16="http://schemas.microsoft.com/office/drawing/2014/main" id="{CEBFA3E8-C764-41F1-AC80-5075FD3EE3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8938" y="6020960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71" name="Elipse 170">
                        <a:extLst>
                          <a:ext uri="{FF2B5EF4-FFF2-40B4-BE49-F238E27FC236}">
                            <a16:creationId xmlns:a16="http://schemas.microsoft.com/office/drawing/2014/main" id="{E219E243-84D2-7762-B1B2-80A0E25FB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18" y="4593946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72" name="Elipse 171">
                        <a:extLst>
                          <a:ext uri="{FF2B5EF4-FFF2-40B4-BE49-F238E27FC236}">
                            <a16:creationId xmlns:a16="http://schemas.microsoft.com/office/drawing/2014/main" id="{531D7308-A687-6619-1B2D-7B9CED00F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7728" y="3797300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73" name="Elipse 172">
                        <a:extLst>
                          <a:ext uri="{FF2B5EF4-FFF2-40B4-BE49-F238E27FC236}">
                            <a16:creationId xmlns:a16="http://schemas.microsoft.com/office/drawing/2014/main" id="{145FF87A-8407-C356-70D4-9942D8F1A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5573" y="3923100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74" name="Elipse 173">
                        <a:extLst>
                          <a:ext uri="{FF2B5EF4-FFF2-40B4-BE49-F238E27FC236}">
                            <a16:creationId xmlns:a16="http://schemas.microsoft.com/office/drawing/2014/main" id="{21F71426-4C44-AEAD-AF42-75623B79BC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61" y="4990836"/>
                        <a:ext cx="183925" cy="178295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75" name="Elipse 174">
                        <a:extLst>
                          <a:ext uri="{FF2B5EF4-FFF2-40B4-BE49-F238E27FC236}">
                            <a16:creationId xmlns:a16="http://schemas.microsoft.com/office/drawing/2014/main" id="{1EA38B69-E4C9-EBF5-E0AB-876FD09D8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6625" y="4072746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78" name="Elipse 177">
                        <a:extLst>
                          <a:ext uri="{FF2B5EF4-FFF2-40B4-BE49-F238E27FC236}">
                            <a16:creationId xmlns:a16="http://schemas.microsoft.com/office/drawing/2014/main" id="{3C0DCA87-C3D4-AD6C-A255-9321C7A4AF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7569" y="3727845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84" name="CuadroTexto 183">
                        <a:extLst>
                          <a:ext uri="{FF2B5EF4-FFF2-40B4-BE49-F238E27FC236}">
                            <a16:creationId xmlns:a16="http://schemas.microsoft.com/office/drawing/2014/main" id="{E2B37D7C-FED4-5CB5-EB23-8D228F43CC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3560" y="1184092"/>
                        <a:ext cx="445374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2400" b="1" dirty="0">
                            <a:latin typeface="Geist Mono Bold" pitchFamily="2" charset="77"/>
                            <a:ea typeface="Geist Mono Bold" pitchFamily="2" charset="77"/>
                            <a:cs typeface="Geist Mono Bold" pitchFamily="2" charset="77"/>
                          </a:rPr>
                          <a:t>RD alta para el punto A</a:t>
                        </a:r>
                      </a:p>
                    </p:txBody>
                  </p:sp>
                </p:grpSp>
                <p:sp>
                  <p:nvSpPr>
                    <p:cNvPr id="131" name="Elipse 130">
                      <a:extLst>
                        <a:ext uri="{FF2B5EF4-FFF2-40B4-BE49-F238E27FC236}">
                          <a16:creationId xmlns:a16="http://schemas.microsoft.com/office/drawing/2014/main" id="{115BA872-0DBE-9E71-19FB-DA92AA018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609" y="4034464"/>
                      <a:ext cx="183925" cy="178295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2" name="Elipse 1">
                    <a:extLst>
                      <a:ext uri="{FF2B5EF4-FFF2-40B4-BE49-F238E27FC236}">
                        <a16:creationId xmlns:a16="http://schemas.microsoft.com/office/drawing/2014/main" id="{7B245249-B363-4C98-2704-2D99004C32F0}"/>
                      </a:ext>
                    </a:extLst>
                  </p:cNvPr>
                  <p:cNvSpPr/>
                  <p:nvPr/>
                </p:nvSpPr>
                <p:spPr>
                  <a:xfrm>
                    <a:off x="2513952" y="4710206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AE03FE16-BDC1-112A-1350-4DBADA30A6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8077" y="4904146"/>
                    <a:ext cx="3783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>
                        <a:latin typeface="Geist Mono Bold" pitchFamily="2" charset="77"/>
                        <a:ea typeface="Geist Mono Bold" pitchFamily="2" charset="77"/>
                        <a:cs typeface="Geist Mono Bold" pitchFamily="2" charset="77"/>
                      </a:rPr>
                      <a:t>A</a:t>
                    </a:r>
                  </a:p>
                </p:txBody>
              </p:sp>
              <p:sp>
                <p:nvSpPr>
                  <p:cNvPr id="5" name="Elipse 4">
                    <a:extLst>
                      <a:ext uri="{FF2B5EF4-FFF2-40B4-BE49-F238E27FC236}">
                        <a16:creationId xmlns:a16="http://schemas.microsoft.com/office/drawing/2014/main" id="{98EC3C31-C901-448C-02C1-E43C80EBBEB0}"/>
                      </a:ext>
                    </a:extLst>
                  </p:cNvPr>
                  <p:cNvSpPr/>
                  <p:nvPr/>
                </p:nvSpPr>
                <p:spPr>
                  <a:xfrm>
                    <a:off x="2835156" y="4602348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Elipse 7">
                    <a:extLst>
                      <a:ext uri="{FF2B5EF4-FFF2-40B4-BE49-F238E27FC236}">
                        <a16:creationId xmlns:a16="http://schemas.microsoft.com/office/drawing/2014/main" id="{3E470635-D0C6-7E22-74E2-6442D3124674}"/>
                      </a:ext>
                    </a:extLst>
                  </p:cNvPr>
                  <p:cNvSpPr/>
                  <p:nvPr/>
                </p:nvSpPr>
                <p:spPr>
                  <a:xfrm>
                    <a:off x="2622335" y="4412859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Elipse 8">
                    <a:extLst>
                      <a:ext uri="{FF2B5EF4-FFF2-40B4-BE49-F238E27FC236}">
                        <a16:creationId xmlns:a16="http://schemas.microsoft.com/office/drawing/2014/main" id="{C6D4FD30-D3C9-A699-A43B-84C7ADE77596}"/>
                      </a:ext>
                    </a:extLst>
                  </p:cNvPr>
                  <p:cNvSpPr/>
                  <p:nvPr/>
                </p:nvSpPr>
                <p:spPr>
                  <a:xfrm>
                    <a:off x="2328035" y="4396744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" name="Elipse 10">
                    <a:extLst>
                      <a:ext uri="{FF2B5EF4-FFF2-40B4-BE49-F238E27FC236}">
                        <a16:creationId xmlns:a16="http://schemas.microsoft.com/office/drawing/2014/main" id="{429A0146-4DFA-6FAE-89C1-91B23542C38F}"/>
                      </a:ext>
                    </a:extLst>
                  </p:cNvPr>
                  <p:cNvSpPr/>
                  <p:nvPr/>
                </p:nvSpPr>
                <p:spPr>
                  <a:xfrm>
                    <a:off x="2384538" y="5008620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9" name="Elipse 18">
                    <a:extLst>
                      <a:ext uri="{FF2B5EF4-FFF2-40B4-BE49-F238E27FC236}">
                        <a16:creationId xmlns:a16="http://schemas.microsoft.com/office/drawing/2014/main" id="{BF4922F9-A515-6F79-C78D-10609877A12C}"/>
                      </a:ext>
                    </a:extLst>
                  </p:cNvPr>
                  <p:cNvSpPr/>
                  <p:nvPr/>
                </p:nvSpPr>
                <p:spPr>
                  <a:xfrm>
                    <a:off x="2631619" y="5158372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:a16="http://schemas.microsoft.com/office/drawing/2014/main" id="{0B2E59B6-95B8-3629-C4FC-478ACE2CB2C9}"/>
                      </a:ext>
                    </a:extLst>
                  </p:cNvPr>
                  <p:cNvSpPr/>
                  <p:nvPr/>
                </p:nvSpPr>
                <p:spPr>
                  <a:xfrm>
                    <a:off x="3106466" y="4734718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1" name="Elipse 20">
                    <a:extLst>
                      <a:ext uri="{FF2B5EF4-FFF2-40B4-BE49-F238E27FC236}">
                        <a16:creationId xmlns:a16="http://schemas.microsoft.com/office/drawing/2014/main" id="{76D15FE4-0FF6-04E3-0161-C216A5499273}"/>
                      </a:ext>
                    </a:extLst>
                  </p:cNvPr>
                  <p:cNvSpPr/>
                  <p:nvPr/>
                </p:nvSpPr>
                <p:spPr>
                  <a:xfrm>
                    <a:off x="2207303" y="4681118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3A61D765-96AB-0617-8CBD-D481DD27FD24}"/>
                      </a:ext>
                    </a:extLst>
                  </p:cNvPr>
                  <p:cNvSpPr/>
                  <p:nvPr/>
                </p:nvSpPr>
                <p:spPr>
                  <a:xfrm>
                    <a:off x="2915881" y="5270086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3048F9CF-D1A5-43BD-5002-BF56BD88EEE0}"/>
                      </a:ext>
                    </a:extLst>
                  </p:cNvPr>
                  <p:cNvSpPr/>
                  <p:nvPr/>
                </p:nvSpPr>
                <p:spPr>
                  <a:xfrm>
                    <a:off x="3054557" y="4388595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66A1D03F-337F-9B56-797C-879FBA012699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71" y="5324522"/>
                    <a:ext cx="3783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>
                        <a:latin typeface="Geist Mono Bold" pitchFamily="2" charset="77"/>
                        <a:ea typeface="Geist Mono Bold" pitchFamily="2" charset="77"/>
                        <a:cs typeface="Geist Mono Bold" pitchFamily="2" charset="77"/>
                      </a:rPr>
                      <a:t>B</a:t>
                    </a:r>
                  </a:p>
                </p:txBody>
              </p:sp>
            </p:grpSp>
            <p:grpSp>
              <p:nvGrpSpPr>
                <p:cNvPr id="28" name="Grupo 27">
                  <a:extLst>
                    <a:ext uri="{FF2B5EF4-FFF2-40B4-BE49-F238E27FC236}">
                      <a16:creationId xmlns:a16="http://schemas.microsoft.com/office/drawing/2014/main" id="{B66CD1B2-75F4-CCCD-4FE3-7075ABF94C6C}"/>
                    </a:ext>
                  </a:extLst>
                </p:cNvPr>
                <p:cNvGrpSpPr/>
                <p:nvPr/>
              </p:nvGrpSpPr>
              <p:grpSpPr>
                <a:xfrm>
                  <a:off x="6054614" y="1238940"/>
                  <a:ext cx="5525814" cy="5289720"/>
                  <a:chOff x="496614" y="1238940"/>
                  <a:chExt cx="5525814" cy="5289720"/>
                </a:xfrm>
              </p:grpSpPr>
              <p:grpSp>
                <p:nvGrpSpPr>
                  <p:cNvPr id="37" name="Grupo 36">
                    <a:extLst>
                      <a:ext uri="{FF2B5EF4-FFF2-40B4-BE49-F238E27FC236}">
                        <a16:creationId xmlns:a16="http://schemas.microsoft.com/office/drawing/2014/main" id="{89D48164-4134-0F43-4320-A70E7805B204}"/>
                      </a:ext>
                    </a:extLst>
                  </p:cNvPr>
                  <p:cNvGrpSpPr/>
                  <p:nvPr/>
                </p:nvGrpSpPr>
                <p:grpSpPr>
                  <a:xfrm>
                    <a:off x="496614" y="1238940"/>
                    <a:ext cx="5525814" cy="5289720"/>
                    <a:chOff x="338959" y="1166650"/>
                    <a:chExt cx="5525814" cy="5289720"/>
                  </a:xfrm>
                </p:grpSpPr>
                <p:grpSp>
                  <p:nvGrpSpPr>
                    <p:cNvPr id="83" name="Grupo 82">
                      <a:extLst>
                        <a:ext uri="{FF2B5EF4-FFF2-40B4-BE49-F238E27FC236}">
                          <a16:creationId xmlns:a16="http://schemas.microsoft.com/office/drawing/2014/main" id="{9E90D43A-7667-743E-82E4-C91156BC3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8959" y="1166650"/>
                      <a:ext cx="5525814" cy="5289720"/>
                      <a:chOff x="2178269" y="987975"/>
                      <a:chExt cx="5525814" cy="5289720"/>
                    </a:xfrm>
                  </p:grpSpPr>
                  <p:cxnSp>
                    <p:nvCxnSpPr>
                      <p:cNvPr id="85" name="Conector recto 84">
                        <a:extLst>
                          <a:ext uri="{FF2B5EF4-FFF2-40B4-BE49-F238E27FC236}">
                            <a16:creationId xmlns:a16="http://schemas.microsoft.com/office/drawing/2014/main" id="{84B44EA4-C1FC-D31D-EAF7-29E6788C0E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64524" y="987975"/>
                        <a:ext cx="0" cy="4908331"/>
                      </a:xfrm>
                      <a:prstGeom prst="line">
                        <a:avLst/>
                      </a:prstGeom>
                      <a:ln w="19050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Conector recto 85">
                        <a:extLst>
                          <a:ext uri="{FF2B5EF4-FFF2-40B4-BE49-F238E27FC236}">
                            <a16:creationId xmlns:a16="http://schemas.microsoft.com/office/drawing/2014/main" id="{D85A9189-CE32-E8EF-669E-F31E2F2F96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64524" y="5896306"/>
                        <a:ext cx="5139559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Conector recto 86">
                        <a:extLst>
                          <a:ext uri="{FF2B5EF4-FFF2-40B4-BE49-F238E27FC236}">
                            <a16:creationId xmlns:a16="http://schemas.microsoft.com/office/drawing/2014/main" id="{3B345A48-8D28-27C7-9AC3-0057811F85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911365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Conector recto 87">
                        <a:extLst>
                          <a:ext uri="{FF2B5EF4-FFF2-40B4-BE49-F238E27FC236}">
                            <a16:creationId xmlns:a16="http://schemas.microsoft.com/office/drawing/2014/main" id="{FED62886-DF6E-16D0-C424-B9C0CF051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72909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Conector recto 88">
                        <a:extLst>
                          <a:ext uri="{FF2B5EF4-FFF2-40B4-BE49-F238E27FC236}">
                            <a16:creationId xmlns:a16="http://schemas.microsoft.com/office/drawing/2014/main" id="{54DAEED1-93EF-FDBB-4119-8835AB68FB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03681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Conector recto 89">
                        <a:extLst>
                          <a:ext uri="{FF2B5EF4-FFF2-40B4-BE49-F238E27FC236}">
                            <a16:creationId xmlns:a16="http://schemas.microsoft.com/office/drawing/2014/main" id="{584BE7C9-B21E-FEF5-9BE7-2A2AFDAFBC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034453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Conector recto 90">
                        <a:extLst>
                          <a:ext uri="{FF2B5EF4-FFF2-40B4-BE49-F238E27FC236}">
                            <a16:creationId xmlns:a16="http://schemas.microsoft.com/office/drawing/2014/main" id="{71671A88-E2B4-5AC5-50CA-2B4BD97A1A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65225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Conector recto 91">
                        <a:extLst>
                          <a:ext uri="{FF2B5EF4-FFF2-40B4-BE49-F238E27FC236}">
                            <a16:creationId xmlns:a16="http://schemas.microsoft.com/office/drawing/2014/main" id="{3991693F-D94F-C9E7-CF9E-447F79BD56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096000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Conector recto 92">
                        <a:extLst>
                          <a:ext uri="{FF2B5EF4-FFF2-40B4-BE49-F238E27FC236}">
                            <a16:creationId xmlns:a16="http://schemas.microsoft.com/office/drawing/2014/main" id="{0A3B17E0-8CD1-C2CE-5B3E-352D19326A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7" y="5896306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Conector recto 93">
                        <a:extLst>
                          <a:ext uri="{FF2B5EF4-FFF2-40B4-BE49-F238E27FC236}">
                            <a16:creationId xmlns:a16="http://schemas.microsoft.com/office/drawing/2014/main" id="{B10A3A9D-8400-290B-BAF7-7CC98CABAC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95230" y="5891055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Conector recto 94">
                        <a:extLst>
                          <a:ext uri="{FF2B5EF4-FFF2-40B4-BE49-F238E27FC236}">
                            <a16:creationId xmlns:a16="http://schemas.microsoft.com/office/drawing/2014/main" id="{E2F8BE97-B21F-356A-DF3E-BBB01D41BE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26002" y="5891055"/>
                        <a:ext cx="0" cy="105103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Conector recto 95">
                        <a:extLst>
                          <a:ext uri="{FF2B5EF4-FFF2-40B4-BE49-F238E27FC236}">
                            <a16:creationId xmlns:a16="http://schemas.microsoft.com/office/drawing/2014/main" id="{8D2D6A08-29A1-F785-FA6C-CC2ED0638D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5512678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Conector recto 96">
                        <a:extLst>
                          <a:ext uri="{FF2B5EF4-FFF2-40B4-BE49-F238E27FC236}">
                            <a16:creationId xmlns:a16="http://schemas.microsoft.com/office/drawing/2014/main" id="{0BB906BF-15AC-4180-E1A0-3371084AD1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4991759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Conector recto 97">
                        <a:extLst>
                          <a:ext uri="{FF2B5EF4-FFF2-40B4-BE49-F238E27FC236}">
                            <a16:creationId xmlns:a16="http://schemas.microsoft.com/office/drawing/2014/main" id="{FC25A1BC-CBBB-6C9D-8D24-DFD90457F4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4470840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Conector recto 98">
                        <a:extLst>
                          <a:ext uri="{FF2B5EF4-FFF2-40B4-BE49-F238E27FC236}">
                            <a16:creationId xmlns:a16="http://schemas.microsoft.com/office/drawing/2014/main" id="{83A281A3-178F-EDA8-FAF4-2CEFF714884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1345326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Conector recto 99">
                        <a:extLst>
                          <a:ext uri="{FF2B5EF4-FFF2-40B4-BE49-F238E27FC236}">
                            <a16:creationId xmlns:a16="http://schemas.microsoft.com/office/drawing/2014/main" id="{C6B751C9-95CE-FE9F-B327-E7571B387C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1866245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Conector recto 100">
                        <a:extLst>
                          <a:ext uri="{FF2B5EF4-FFF2-40B4-BE49-F238E27FC236}">
                            <a16:creationId xmlns:a16="http://schemas.microsoft.com/office/drawing/2014/main" id="{1E70ED50-E17C-13C2-3693-A778F384EB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2387164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Conector recto 101">
                        <a:extLst>
                          <a:ext uri="{FF2B5EF4-FFF2-40B4-BE49-F238E27FC236}">
                            <a16:creationId xmlns:a16="http://schemas.microsoft.com/office/drawing/2014/main" id="{AE1E332A-356B-3DDE-F94B-B4EBD26DE5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2908083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Conector recto 102">
                        <a:extLst>
                          <a:ext uri="{FF2B5EF4-FFF2-40B4-BE49-F238E27FC236}">
                            <a16:creationId xmlns:a16="http://schemas.microsoft.com/office/drawing/2014/main" id="{6C67699A-B500-B02D-2838-FDE51B6BA28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3429002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Conector recto 103">
                        <a:extLst>
                          <a:ext uri="{FF2B5EF4-FFF2-40B4-BE49-F238E27FC236}">
                            <a16:creationId xmlns:a16="http://schemas.microsoft.com/office/drawing/2014/main" id="{272894FB-FAAD-07F5-1842-7B3ACDDF88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75188" y="3949921"/>
                        <a:ext cx="7357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5" name="CuadroTexto 104">
                        <a:extLst>
                          <a:ext uri="{FF2B5EF4-FFF2-40B4-BE49-F238E27FC236}">
                            <a16:creationId xmlns:a16="http://schemas.microsoft.com/office/drawing/2014/main" id="{AB878786-324F-95DB-B860-DBEE8E6B6C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5391807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06" name="CuadroTexto 105">
                        <a:extLst>
                          <a:ext uri="{FF2B5EF4-FFF2-40B4-BE49-F238E27FC236}">
                            <a16:creationId xmlns:a16="http://schemas.microsoft.com/office/drawing/2014/main" id="{75D39139-F2DF-0161-0EE6-259E4CE96A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4870888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07" name="CuadroTexto 106">
                        <a:extLst>
                          <a:ext uri="{FF2B5EF4-FFF2-40B4-BE49-F238E27FC236}">
                            <a16:creationId xmlns:a16="http://schemas.microsoft.com/office/drawing/2014/main" id="{DC7FA337-E669-1940-5F45-EDE565ED40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4347725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08" name="CuadroTexto 107">
                        <a:extLst>
                          <a:ext uri="{FF2B5EF4-FFF2-40B4-BE49-F238E27FC236}">
                            <a16:creationId xmlns:a16="http://schemas.microsoft.com/office/drawing/2014/main" id="{8FEC427D-41D7-3B57-C8C3-EA369F07A8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3819243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09" name="CuadroTexto 108">
                        <a:extLst>
                          <a:ext uri="{FF2B5EF4-FFF2-40B4-BE49-F238E27FC236}">
                            <a16:creationId xmlns:a16="http://schemas.microsoft.com/office/drawing/2014/main" id="{712ACC4B-6D83-DFF8-F0E9-D276C13A11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330878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10" name="CuadroTexto 109">
                        <a:extLst>
                          <a:ext uri="{FF2B5EF4-FFF2-40B4-BE49-F238E27FC236}">
                            <a16:creationId xmlns:a16="http://schemas.microsoft.com/office/drawing/2014/main" id="{DC801FBA-4488-9FB0-9CF4-074C0B5C30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276985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11" name="CuadroTexto 110">
                        <a:extLst>
                          <a:ext uri="{FF2B5EF4-FFF2-40B4-BE49-F238E27FC236}">
                            <a16:creationId xmlns:a16="http://schemas.microsoft.com/office/drawing/2014/main" id="{39F9DDCA-DDD1-37E5-B320-C14900A38E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86150" y="2235068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12" name="CuadroTexto 111">
                        <a:extLst>
                          <a:ext uri="{FF2B5EF4-FFF2-40B4-BE49-F238E27FC236}">
                            <a16:creationId xmlns:a16="http://schemas.microsoft.com/office/drawing/2014/main" id="{F9541466-FD30-18E4-DA22-28C36E4581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173823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113" name="CuadroTexto 112">
                        <a:extLst>
                          <a:ext uri="{FF2B5EF4-FFF2-40B4-BE49-F238E27FC236}">
                            <a16:creationId xmlns:a16="http://schemas.microsoft.com/office/drawing/2014/main" id="{6B761A5A-93A3-21E8-B0AA-CB1BF6E4C7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8269" y="1235640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14" name="CuadroTexto 113">
                        <a:extLst>
                          <a:ext uri="{FF2B5EF4-FFF2-40B4-BE49-F238E27FC236}">
                            <a16:creationId xmlns:a16="http://schemas.microsoft.com/office/drawing/2014/main" id="{7C12178A-7EC7-3C07-7209-67F39CA4A4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28747" y="6022412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15" name="CuadroTexto 114">
                        <a:extLst>
                          <a:ext uri="{FF2B5EF4-FFF2-40B4-BE49-F238E27FC236}">
                            <a16:creationId xmlns:a16="http://schemas.microsoft.com/office/drawing/2014/main" id="{F26D2CEF-EF18-DF5B-F54F-1385FCFCB0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7834" y="6031474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16" name="CuadroTexto 115">
                        <a:extLst>
                          <a:ext uri="{FF2B5EF4-FFF2-40B4-BE49-F238E27FC236}">
                            <a16:creationId xmlns:a16="http://schemas.microsoft.com/office/drawing/2014/main" id="{FE11F9CD-3D8D-D30D-F188-298BA296E8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46782" y="6031473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17" name="CuadroTexto 116">
                        <a:extLst>
                          <a:ext uri="{FF2B5EF4-FFF2-40B4-BE49-F238E27FC236}">
                            <a16:creationId xmlns:a16="http://schemas.microsoft.com/office/drawing/2014/main" id="{BECEE8DF-AF08-FF54-26CD-50F56CB7A3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65730" y="6031473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118" name="CuadroTexto 117">
                        <a:extLst>
                          <a:ext uri="{FF2B5EF4-FFF2-40B4-BE49-F238E27FC236}">
                            <a16:creationId xmlns:a16="http://schemas.microsoft.com/office/drawing/2014/main" id="{F3C6B62B-BC9C-5001-DA9E-40127299CB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05698" y="6020962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119" name="CuadroTexto 118">
                        <a:extLst>
                          <a:ext uri="{FF2B5EF4-FFF2-40B4-BE49-F238E27FC236}">
                            <a16:creationId xmlns:a16="http://schemas.microsoft.com/office/drawing/2014/main" id="{CBBE139A-ADA0-C2F8-0BB7-F56637FD53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45666" y="6020375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120" name="CuadroTexto 119">
                        <a:extLst>
                          <a:ext uri="{FF2B5EF4-FFF2-40B4-BE49-F238E27FC236}">
                            <a16:creationId xmlns:a16="http://schemas.microsoft.com/office/drawing/2014/main" id="{2ECB3A78-55C5-E8F5-63F0-C69D9EA63D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64613" y="6031472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7</a:t>
                        </a:r>
                      </a:p>
                    </p:txBody>
                  </p:sp>
                  <p:sp>
                    <p:nvSpPr>
                      <p:cNvPr id="121" name="CuadroTexto 120">
                        <a:extLst>
                          <a:ext uri="{FF2B5EF4-FFF2-40B4-BE49-F238E27FC236}">
                            <a16:creationId xmlns:a16="http://schemas.microsoft.com/office/drawing/2014/main" id="{01EA66FA-8652-4A6B-72F5-2D4781F48F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62540" y="6031471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122" name="CuadroTexto 121">
                        <a:extLst>
                          <a:ext uri="{FF2B5EF4-FFF2-40B4-BE49-F238E27FC236}">
                            <a16:creationId xmlns:a16="http://schemas.microsoft.com/office/drawing/2014/main" id="{4250326F-06F2-9E71-C87A-1BB0805DE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8938" y="6020960"/>
                        <a:ext cx="37837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1000" dirty="0">
                            <a:latin typeface="Geist Mono" pitchFamily="2" charset="77"/>
                            <a:ea typeface="Geist Mono" pitchFamily="2" charset="77"/>
                            <a:cs typeface="Geist Mono" pitchFamily="2" charset="77"/>
                          </a:rPr>
                          <a:t>9</a:t>
                        </a:r>
                      </a:p>
                    </p:txBody>
                  </p:sp>
                  <p:sp>
                    <p:nvSpPr>
                      <p:cNvPr id="123" name="Elipse 122">
                        <a:extLst>
                          <a:ext uri="{FF2B5EF4-FFF2-40B4-BE49-F238E27FC236}">
                            <a16:creationId xmlns:a16="http://schemas.microsoft.com/office/drawing/2014/main" id="{F99D47C8-3C0C-FC63-C1B8-CFABB3E805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18" y="4593946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24" name="Elipse 123">
                        <a:extLst>
                          <a:ext uri="{FF2B5EF4-FFF2-40B4-BE49-F238E27FC236}">
                            <a16:creationId xmlns:a16="http://schemas.microsoft.com/office/drawing/2014/main" id="{2A11E119-C93C-B43B-52D7-F9ABEA9EE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7728" y="3797300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25" name="Elipse 124">
                        <a:extLst>
                          <a:ext uri="{FF2B5EF4-FFF2-40B4-BE49-F238E27FC236}">
                            <a16:creationId xmlns:a16="http://schemas.microsoft.com/office/drawing/2014/main" id="{084B4407-8AED-E307-94B9-7E8911DDC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5573" y="3923100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87" name="Elipse 186">
                        <a:extLst>
                          <a:ext uri="{FF2B5EF4-FFF2-40B4-BE49-F238E27FC236}">
                            <a16:creationId xmlns:a16="http://schemas.microsoft.com/office/drawing/2014/main" id="{EA723FBA-9C92-34C1-D381-D4463B438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61" y="4990836"/>
                        <a:ext cx="183925" cy="178295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88" name="Elipse 187">
                        <a:extLst>
                          <a:ext uri="{FF2B5EF4-FFF2-40B4-BE49-F238E27FC236}">
                            <a16:creationId xmlns:a16="http://schemas.microsoft.com/office/drawing/2014/main" id="{181DE4FE-4565-4E45-036A-A1D69E067C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6625" y="4072746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89" name="Elipse 188">
                        <a:extLst>
                          <a:ext uri="{FF2B5EF4-FFF2-40B4-BE49-F238E27FC236}">
                            <a16:creationId xmlns:a16="http://schemas.microsoft.com/office/drawing/2014/main" id="{3E4E8841-F23D-E0AB-CAAF-9EA23DFE8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7569" y="3727845"/>
                        <a:ext cx="183925" cy="178295"/>
                      </a:xfrm>
                      <a:prstGeom prst="ellipse">
                        <a:avLst/>
                      </a:prstGeom>
                      <a:solidFill>
                        <a:srgbClr val="002060"/>
                      </a:solidFill>
                      <a:ln>
                        <a:solidFill>
                          <a:schemeClr val="accent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90" name="CuadroTexto 189">
                        <a:extLst>
                          <a:ext uri="{FF2B5EF4-FFF2-40B4-BE49-F238E27FC236}">
                            <a16:creationId xmlns:a16="http://schemas.microsoft.com/office/drawing/2014/main" id="{3C2DCA43-1A1D-40C3-CA60-66BDA45BDB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3560" y="1184092"/>
                        <a:ext cx="445374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s-ES" sz="2400" b="1" dirty="0">
                            <a:latin typeface="Geist Mono Bold" pitchFamily="2" charset="77"/>
                            <a:ea typeface="Geist Mono Bold" pitchFamily="2" charset="77"/>
                            <a:cs typeface="Geist Mono Bold" pitchFamily="2" charset="77"/>
                          </a:rPr>
                          <a:t>RD baja para el punto B</a:t>
                        </a:r>
                      </a:p>
                    </p:txBody>
                  </p:sp>
                </p:grpSp>
                <p:sp>
                  <p:nvSpPr>
                    <p:cNvPr id="84" name="Elipse 83">
                      <a:extLst>
                        <a:ext uri="{FF2B5EF4-FFF2-40B4-BE49-F238E27FC236}">
                          <a16:creationId xmlns:a16="http://schemas.microsoft.com/office/drawing/2014/main" id="{E5B8979B-6C08-9FBC-5695-02F0DEAA0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1609" y="4034464"/>
                      <a:ext cx="183925" cy="178295"/>
                    </a:xfrm>
                    <a:prstGeom prst="ellipse">
                      <a:avLst/>
                    </a:prstGeom>
                    <a:solidFill>
                      <a:srgbClr val="00206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56" name="Elipse 55">
                    <a:extLst>
                      <a:ext uri="{FF2B5EF4-FFF2-40B4-BE49-F238E27FC236}">
                        <a16:creationId xmlns:a16="http://schemas.microsoft.com/office/drawing/2014/main" id="{602A7670-022B-D9EB-9E89-96FB72CF3C38}"/>
                      </a:ext>
                    </a:extLst>
                  </p:cNvPr>
                  <p:cNvSpPr/>
                  <p:nvPr/>
                </p:nvSpPr>
                <p:spPr>
                  <a:xfrm>
                    <a:off x="2513952" y="4710206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57" name="CuadroTexto 56">
                    <a:extLst>
                      <a:ext uri="{FF2B5EF4-FFF2-40B4-BE49-F238E27FC236}">
                        <a16:creationId xmlns:a16="http://schemas.microsoft.com/office/drawing/2014/main" id="{2E7777BE-7F59-423C-05CE-EBF526426D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8077" y="4904146"/>
                    <a:ext cx="3783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>
                        <a:latin typeface="Geist Mono Bold" pitchFamily="2" charset="77"/>
                        <a:ea typeface="Geist Mono Bold" pitchFamily="2" charset="77"/>
                        <a:cs typeface="Geist Mono Bold" pitchFamily="2" charset="77"/>
                      </a:rPr>
                      <a:t>A</a:t>
                    </a:r>
                  </a:p>
                </p:txBody>
              </p:sp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8A13B3FD-3B5B-651A-B57B-A089F9418CA5}"/>
                      </a:ext>
                    </a:extLst>
                  </p:cNvPr>
                  <p:cNvSpPr/>
                  <p:nvPr/>
                </p:nvSpPr>
                <p:spPr>
                  <a:xfrm>
                    <a:off x="2835156" y="4602348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8B56FAB3-F725-BC4A-6580-E97530372DC0}"/>
                      </a:ext>
                    </a:extLst>
                  </p:cNvPr>
                  <p:cNvSpPr/>
                  <p:nvPr/>
                </p:nvSpPr>
                <p:spPr>
                  <a:xfrm>
                    <a:off x="2622335" y="4412859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C93898BD-9B8F-58CB-9B41-A70244B07DBA}"/>
                      </a:ext>
                    </a:extLst>
                  </p:cNvPr>
                  <p:cNvSpPr/>
                  <p:nvPr/>
                </p:nvSpPr>
                <p:spPr>
                  <a:xfrm>
                    <a:off x="2328035" y="4396744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7B879754-4A5F-3E28-F461-2B88C5735A33}"/>
                      </a:ext>
                    </a:extLst>
                  </p:cNvPr>
                  <p:cNvSpPr/>
                  <p:nvPr/>
                </p:nvSpPr>
                <p:spPr>
                  <a:xfrm>
                    <a:off x="2384538" y="5008620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7" name="Elipse 76">
                    <a:extLst>
                      <a:ext uri="{FF2B5EF4-FFF2-40B4-BE49-F238E27FC236}">
                        <a16:creationId xmlns:a16="http://schemas.microsoft.com/office/drawing/2014/main" id="{9D171135-C8FF-6A92-870A-28BC77239398}"/>
                      </a:ext>
                    </a:extLst>
                  </p:cNvPr>
                  <p:cNvSpPr/>
                  <p:nvPr/>
                </p:nvSpPr>
                <p:spPr>
                  <a:xfrm>
                    <a:off x="2631619" y="5158372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B179EC3F-A396-F8C6-EC5D-49F372AF434A}"/>
                      </a:ext>
                    </a:extLst>
                  </p:cNvPr>
                  <p:cNvSpPr/>
                  <p:nvPr/>
                </p:nvSpPr>
                <p:spPr>
                  <a:xfrm>
                    <a:off x="3106466" y="4734718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4039A8EF-9B8E-1733-CB66-EE6B03869AD5}"/>
                      </a:ext>
                    </a:extLst>
                  </p:cNvPr>
                  <p:cNvSpPr/>
                  <p:nvPr/>
                </p:nvSpPr>
                <p:spPr>
                  <a:xfrm>
                    <a:off x="2207303" y="4681118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B8A73CCE-15BC-DA41-6DD6-8142EA0CBE28}"/>
                      </a:ext>
                    </a:extLst>
                  </p:cNvPr>
                  <p:cNvSpPr/>
                  <p:nvPr/>
                </p:nvSpPr>
                <p:spPr>
                  <a:xfrm>
                    <a:off x="2915881" y="5270086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1" name="Elipse 80">
                    <a:extLst>
                      <a:ext uri="{FF2B5EF4-FFF2-40B4-BE49-F238E27FC236}">
                        <a16:creationId xmlns:a16="http://schemas.microsoft.com/office/drawing/2014/main" id="{DF6ABBA2-7D93-5142-1048-9C82B726EC98}"/>
                      </a:ext>
                    </a:extLst>
                  </p:cNvPr>
                  <p:cNvSpPr/>
                  <p:nvPr/>
                </p:nvSpPr>
                <p:spPr>
                  <a:xfrm>
                    <a:off x="3054557" y="4388595"/>
                    <a:ext cx="183925" cy="178295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736B959F-6E4A-2EB9-AAA1-D79ADA42066F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171" y="5324522"/>
                    <a:ext cx="3783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b="1" dirty="0">
                        <a:latin typeface="Geist Mono Bold" pitchFamily="2" charset="77"/>
                        <a:ea typeface="Geist Mono Bold" pitchFamily="2" charset="77"/>
                        <a:cs typeface="Geist Mono Bold" pitchFamily="2" charset="77"/>
                      </a:rPr>
                      <a:t>B</a:t>
                    </a:r>
                  </a:p>
                </p:txBody>
              </p:sp>
            </p:grpSp>
          </p:grpSp>
        </p:grp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BB80370-6B7D-9603-0A44-C0BB4A86220E}"/>
                </a:ext>
              </a:extLst>
            </p:cNvPr>
            <p:cNvSpPr/>
            <p:nvPr/>
          </p:nvSpPr>
          <p:spPr>
            <a:xfrm>
              <a:off x="10830246" y="4782639"/>
              <a:ext cx="183925" cy="17829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31AC33E-49AD-5E1F-6C6B-8F6C680DF49C}"/>
                </a:ext>
              </a:extLst>
            </p:cNvPr>
            <p:cNvSpPr/>
            <p:nvPr/>
          </p:nvSpPr>
          <p:spPr>
            <a:xfrm>
              <a:off x="10563462" y="5097767"/>
              <a:ext cx="183925" cy="17829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8CFAC4D-B10D-5D7E-3622-43891D7A6056}"/>
                </a:ext>
              </a:extLst>
            </p:cNvPr>
            <p:cNvSpPr/>
            <p:nvPr/>
          </p:nvSpPr>
          <p:spPr>
            <a:xfrm>
              <a:off x="10713320" y="5546785"/>
              <a:ext cx="183925" cy="17829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47546F4-5F0F-CB2A-9EB6-0EE87301F1B9}"/>
                </a:ext>
              </a:extLst>
            </p:cNvPr>
            <p:cNvSpPr/>
            <p:nvPr/>
          </p:nvSpPr>
          <p:spPr>
            <a:xfrm>
              <a:off x="5272208" y="4820463"/>
              <a:ext cx="183925" cy="17829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DB7BCFA-6413-2951-6DC9-30D0C00E18B7}"/>
                </a:ext>
              </a:extLst>
            </p:cNvPr>
            <p:cNvSpPr/>
            <p:nvPr/>
          </p:nvSpPr>
          <p:spPr>
            <a:xfrm>
              <a:off x="5005424" y="5135591"/>
              <a:ext cx="183925" cy="17829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423CF89-37D5-6929-6AD1-D669878AECE7}"/>
                </a:ext>
              </a:extLst>
            </p:cNvPr>
            <p:cNvSpPr/>
            <p:nvPr/>
          </p:nvSpPr>
          <p:spPr>
            <a:xfrm>
              <a:off x="5155282" y="5584609"/>
              <a:ext cx="183925" cy="178295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4667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upo 331">
            <a:extLst>
              <a:ext uri="{FF2B5EF4-FFF2-40B4-BE49-F238E27FC236}">
                <a16:creationId xmlns:a16="http://schemas.microsoft.com/office/drawing/2014/main" id="{3D7F48C7-CDF7-30D9-71BE-5C879E9EE45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1" name="Rectángulo 330">
              <a:extLst>
                <a:ext uri="{FF2B5EF4-FFF2-40B4-BE49-F238E27FC236}">
                  <a16:creationId xmlns:a16="http://schemas.microsoft.com/office/drawing/2014/main" id="{AA69497B-F631-138F-9338-F7F466A0298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28" name="Grupo 327">
              <a:extLst>
                <a:ext uri="{FF2B5EF4-FFF2-40B4-BE49-F238E27FC236}">
                  <a16:creationId xmlns:a16="http://schemas.microsoft.com/office/drawing/2014/main" id="{2F159F63-3ACD-6827-4A87-B49BDE15D4C3}"/>
                </a:ext>
              </a:extLst>
            </p:cNvPr>
            <p:cNvGrpSpPr/>
            <p:nvPr/>
          </p:nvGrpSpPr>
          <p:grpSpPr>
            <a:xfrm>
              <a:off x="405116" y="306275"/>
              <a:ext cx="11650730" cy="6510115"/>
              <a:chOff x="405116" y="306275"/>
              <a:chExt cx="11650730" cy="6510115"/>
            </a:xfrm>
          </p:grpSpPr>
          <p:sp>
            <p:nvSpPr>
              <p:cNvPr id="326" name="Rectángulo 325">
                <a:extLst>
                  <a:ext uri="{FF2B5EF4-FFF2-40B4-BE49-F238E27FC236}">
                    <a16:creationId xmlns:a16="http://schemas.microsoft.com/office/drawing/2014/main" id="{59701A51-A839-87DB-233A-29710A1A128A}"/>
                  </a:ext>
                </a:extLst>
              </p:cNvPr>
              <p:cNvSpPr/>
              <p:nvPr/>
            </p:nvSpPr>
            <p:spPr>
              <a:xfrm>
                <a:off x="4750547" y="4793896"/>
                <a:ext cx="525518" cy="5924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25" name="Rectángulo 324">
                <a:extLst>
                  <a:ext uri="{FF2B5EF4-FFF2-40B4-BE49-F238E27FC236}">
                    <a16:creationId xmlns:a16="http://schemas.microsoft.com/office/drawing/2014/main" id="{AC9DF1DD-096A-74EB-AC6A-FE0ED411E27F}"/>
                  </a:ext>
                </a:extLst>
              </p:cNvPr>
              <p:cNvSpPr/>
              <p:nvPr/>
            </p:nvSpPr>
            <p:spPr>
              <a:xfrm>
                <a:off x="1900126" y="4810744"/>
                <a:ext cx="525518" cy="5924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02" name="Rectángulo 301">
                <a:extLst>
                  <a:ext uri="{FF2B5EF4-FFF2-40B4-BE49-F238E27FC236}">
                    <a16:creationId xmlns:a16="http://schemas.microsoft.com/office/drawing/2014/main" id="{67BB26F6-30BE-88B2-4582-7AE3905F61D0}"/>
                  </a:ext>
                </a:extLst>
              </p:cNvPr>
              <p:cNvSpPr/>
              <p:nvPr/>
            </p:nvSpPr>
            <p:spPr>
              <a:xfrm>
                <a:off x="405116" y="3444302"/>
                <a:ext cx="525518" cy="5924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C80C5FE2-2FA8-2C1D-2FD6-7C0742326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136" y="6139243"/>
                <a:ext cx="5801710" cy="3912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4452FB4-D13A-F9A4-2EAC-767D93C7BD04}"/>
                  </a:ext>
                </a:extLst>
              </p:cNvPr>
              <p:cNvSpPr txBox="1"/>
              <p:nvPr/>
            </p:nvSpPr>
            <p:spPr>
              <a:xfrm>
                <a:off x="6216954" y="6508613"/>
                <a:ext cx="5830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Alturas (m)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71C9C99-C1AE-E022-C51E-4BB2FB4D8320}"/>
                  </a:ext>
                </a:extLst>
              </p:cNvPr>
              <p:cNvSpPr txBox="1"/>
              <p:nvPr/>
            </p:nvSpPr>
            <p:spPr>
              <a:xfrm>
                <a:off x="6748122" y="6196471"/>
                <a:ext cx="283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A377D9E-7979-C2DB-5D8B-3223D8E4052B}"/>
                  </a:ext>
                </a:extLst>
              </p:cNvPr>
              <p:cNvSpPr txBox="1"/>
              <p:nvPr/>
            </p:nvSpPr>
            <p:spPr>
              <a:xfrm>
                <a:off x="11519819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2.1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EDEB924-BA45-A887-9A54-8AB786640CA5}"/>
                  </a:ext>
                </a:extLst>
              </p:cNvPr>
              <p:cNvSpPr txBox="1"/>
              <p:nvPr/>
            </p:nvSpPr>
            <p:spPr>
              <a:xfrm>
                <a:off x="11232216" y="6196471"/>
                <a:ext cx="283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2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987383C-709A-6282-F30C-F8F8A9B5AEA7}"/>
                  </a:ext>
                </a:extLst>
              </p:cNvPr>
              <p:cNvSpPr txBox="1"/>
              <p:nvPr/>
            </p:nvSpPr>
            <p:spPr>
              <a:xfrm>
                <a:off x="7035723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1.1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5147072-90CE-1130-1270-E3A496B68400}"/>
                  </a:ext>
                </a:extLst>
              </p:cNvPr>
              <p:cNvSpPr txBox="1"/>
              <p:nvPr/>
            </p:nvSpPr>
            <p:spPr>
              <a:xfrm>
                <a:off x="8434554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1.4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9E43203-65FF-AAD4-0AEC-4448D7BC8508}"/>
                  </a:ext>
                </a:extLst>
              </p:cNvPr>
              <p:cNvSpPr txBox="1"/>
              <p:nvPr/>
            </p:nvSpPr>
            <p:spPr>
              <a:xfrm>
                <a:off x="8900831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1.5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1291490-D7B0-CE77-0E6C-B5E1A9F0DBB7}"/>
                  </a:ext>
                </a:extLst>
              </p:cNvPr>
              <p:cNvSpPr txBox="1"/>
              <p:nvPr/>
            </p:nvSpPr>
            <p:spPr>
              <a:xfrm>
                <a:off x="9367108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1.6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F44C1D4-5F69-4E96-6CE7-43F13EDD4DB1}"/>
                  </a:ext>
                </a:extLst>
              </p:cNvPr>
              <p:cNvSpPr txBox="1"/>
              <p:nvPr/>
            </p:nvSpPr>
            <p:spPr>
              <a:xfrm>
                <a:off x="9833385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1.7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DC85EBDC-8B3B-FD91-B9EC-905E0859327B}"/>
                  </a:ext>
                </a:extLst>
              </p:cNvPr>
              <p:cNvSpPr txBox="1"/>
              <p:nvPr/>
            </p:nvSpPr>
            <p:spPr>
              <a:xfrm>
                <a:off x="10299662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1.8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AC6DFEE-1D06-32CD-C003-9B517E642823}"/>
                  </a:ext>
                </a:extLst>
              </p:cNvPr>
              <p:cNvSpPr txBox="1"/>
              <p:nvPr/>
            </p:nvSpPr>
            <p:spPr>
              <a:xfrm>
                <a:off x="7502000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1.2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55765EAE-3C5A-B937-8C74-8864CC9926EB}"/>
                  </a:ext>
                </a:extLst>
              </p:cNvPr>
              <p:cNvSpPr txBox="1"/>
              <p:nvPr/>
            </p:nvSpPr>
            <p:spPr>
              <a:xfrm>
                <a:off x="7968277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1.3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968AC46C-D1BC-57BB-61E6-31CA9898BD8D}"/>
                  </a:ext>
                </a:extLst>
              </p:cNvPr>
              <p:cNvSpPr txBox="1"/>
              <p:nvPr/>
            </p:nvSpPr>
            <p:spPr>
              <a:xfrm>
                <a:off x="10765939" y="6196471"/>
                <a:ext cx="462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1.9</a:t>
                </a:r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80D35049-65ED-7C93-E0C6-9A0ECE2E566B}"/>
                  </a:ext>
                </a:extLst>
              </p:cNvPr>
              <p:cNvGrpSpPr/>
              <p:nvPr/>
            </p:nvGrpSpPr>
            <p:grpSpPr>
              <a:xfrm>
                <a:off x="7817303" y="5656897"/>
                <a:ext cx="294306" cy="426248"/>
                <a:chOff x="6579460" y="4246179"/>
                <a:chExt cx="294306" cy="426248"/>
              </a:xfrm>
            </p:grpSpPr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id="{01E0F55A-4148-0CC4-8D26-1CF83797D064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42" name="Imagen 41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FF8E1FD6-3589-FBD3-8D19-BE931005DF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799B6CD6-717F-E74B-03E1-89B44172039F}"/>
                  </a:ext>
                </a:extLst>
              </p:cNvPr>
              <p:cNvGrpSpPr/>
              <p:nvPr/>
            </p:nvGrpSpPr>
            <p:grpSpPr>
              <a:xfrm>
                <a:off x="9007838" y="5577213"/>
                <a:ext cx="294306" cy="426248"/>
                <a:chOff x="6579460" y="4246179"/>
                <a:chExt cx="294306" cy="42624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B94415FB-0A4F-DEFF-F360-EDA13DDD8434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50" name="Imagen 49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68C5AD8C-C2BE-9F02-5504-1383F369F2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936041E6-E879-5B75-F057-CEF39A651677}"/>
                  </a:ext>
                </a:extLst>
              </p:cNvPr>
              <p:cNvGrpSpPr/>
              <p:nvPr/>
            </p:nvGrpSpPr>
            <p:grpSpPr>
              <a:xfrm>
                <a:off x="9859166" y="5660737"/>
                <a:ext cx="294306" cy="426248"/>
                <a:chOff x="6579460" y="4246179"/>
                <a:chExt cx="294306" cy="426248"/>
              </a:xfrm>
              <a:solidFill>
                <a:srgbClr val="00B050"/>
              </a:solidFill>
            </p:grpSpPr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238273DF-1AF8-C14E-5EE3-3E53FFD18280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1" name="Imagen 60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BA65AC06-AD73-94BC-0451-0C3D4E46C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62D1734E-6D46-749A-0505-7A7D5BACC61F}"/>
                  </a:ext>
                </a:extLst>
              </p:cNvPr>
              <p:cNvGrpSpPr/>
              <p:nvPr/>
            </p:nvGrpSpPr>
            <p:grpSpPr>
              <a:xfrm>
                <a:off x="10525396" y="5666706"/>
                <a:ext cx="294306" cy="426248"/>
                <a:chOff x="6579460" y="4246179"/>
                <a:chExt cx="294306" cy="42624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DFEA376A-F2E5-458E-9AFC-6DE55E3699A6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4" name="Imagen 63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BAD8947C-F49B-17B3-4C13-C1A93E132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201F59F7-AFD2-56B3-1AF5-16C0CE5F845A}"/>
                  </a:ext>
                </a:extLst>
              </p:cNvPr>
              <p:cNvGrpSpPr/>
              <p:nvPr/>
            </p:nvGrpSpPr>
            <p:grpSpPr>
              <a:xfrm>
                <a:off x="10741583" y="5553142"/>
                <a:ext cx="294306" cy="426248"/>
                <a:chOff x="6579460" y="4246179"/>
                <a:chExt cx="294306" cy="426248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id="{CD212C27-D107-29E1-5FBC-03EC4FAC58AF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67" name="Imagen 66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516BAA5D-3704-4CBD-D4D9-232DBF19B6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F2E9018A-225C-0578-38A9-577963F1FD7F}"/>
                  </a:ext>
                </a:extLst>
              </p:cNvPr>
              <p:cNvGrpSpPr/>
              <p:nvPr/>
            </p:nvGrpSpPr>
            <p:grpSpPr>
              <a:xfrm>
                <a:off x="11265181" y="5625423"/>
                <a:ext cx="294306" cy="426248"/>
                <a:chOff x="6579460" y="4246179"/>
                <a:chExt cx="294306" cy="426248"/>
              </a:xfrm>
              <a:solidFill>
                <a:srgbClr val="C00000"/>
              </a:solidFill>
            </p:grpSpPr>
            <p:sp>
              <p:nvSpPr>
                <p:cNvPr id="69" name="Rectángulo 68">
                  <a:extLst>
                    <a:ext uri="{FF2B5EF4-FFF2-40B4-BE49-F238E27FC236}">
                      <a16:creationId xmlns:a16="http://schemas.microsoft.com/office/drawing/2014/main" id="{DF79EB14-1E5A-7A19-BEC3-48C6D90472E6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0" name="Imagen 69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D2878583-C22F-7059-2437-6F52A8A38F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0873905C-BC1A-BCDA-E00A-CE482B4F402B}"/>
                  </a:ext>
                </a:extLst>
              </p:cNvPr>
              <p:cNvGrpSpPr/>
              <p:nvPr/>
            </p:nvGrpSpPr>
            <p:grpSpPr>
              <a:xfrm>
                <a:off x="2726016" y="306275"/>
                <a:ext cx="294306" cy="426248"/>
                <a:chOff x="6579460" y="4246179"/>
                <a:chExt cx="294306" cy="426248"/>
              </a:xfrm>
            </p:grpSpPr>
            <p:sp>
              <p:nvSpPr>
                <p:cNvPr id="72" name="Rectángulo 71">
                  <a:extLst>
                    <a:ext uri="{FF2B5EF4-FFF2-40B4-BE49-F238E27FC236}">
                      <a16:creationId xmlns:a16="http://schemas.microsoft.com/office/drawing/2014/main" id="{3AAE382D-C4D7-A3D5-6C95-21BF72FAE881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26" name="Imagen 125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3AF76E06-D04D-94F5-9631-7729005076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</p:spPr>
            </p:pic>
          </p:grpSp>
          <p:grpSp>
            <p:nvGrpSpPr>
              <p:cNvPr id="127" name="Grupo 126">
                <a:extLst>
                  <a:ext uri="{FF2B5EF4-FFF2-40B4-BE49-F238E27FC236}">
                    <a16:creationId xmlns:a16="http://schemas.microsoft.com/office/drawing/2014/main" id="{FB1FC2C5-3E32-4A0A-B7DD-7E8999690678}"/>
                  </a:ext>
                </a:extLst>
              </p:cNvPr>
              <p:cNvGrpSpPr/>
              <p:nvPr/>
            </p:nvGrpSpPr>
            <p:grpSpPr>
              <a:xfrm>
                <a:off x="3341408" y="306275"/>
                <a:ext cx="294306" cy="426248"/>
                <a:chOff x="6579460" y="4246179"/>
                <a:chExt cx="294306" cy="42624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8" name="Rectángulo 127">
                  <a:extLst>
                    <a:ext uri="{FF2B5EF4-FFF2-40B4-BE49-F238E27FC236}">
                      <a16:creationId xmlns:a16="http://schemas.microsoft.com/office/drawing/2014/main" id="{F7409D7A-7702-9145-6387-403B01F7A12B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32" name="Imagen 131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CD2B8C72-F78F-A3D9-8E0A-3F1E9DCBA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80" name="Grupo 179">
                <a:extLst>
                  <a:ext uri="{FF2B5EF4-FFF2-40B4-BE49-F238E27FC236}">
                    <a16:creationId xmlns:a16="http://schemas.microsoft.com/office/drawing/2014/main" id="{A0C64B71-CDF9-98B1-E2AA-80C11362B65D}"/>
                  </a:ext>
                </a:extLst>
              </p:cNvPr>
              <p:cNvGrpSpPr/>
              <p:nvPr/>
            </p:nvGrpSpPr>
            <p:grpSpPr>
              <a:xfrm>
                <a:off x="3956800" y="306275"/>
                <a:ext cx="294306" cy="426248"/>
                <a:chOff x="6579460" y="4246179"/>
                <a:chExt cx="294306" cy="426248"/>
              </a:xfrm>
              <a:solidFill>
                <a:srgbClr val="00B050"/>
              </a:solidFill>
            </p:grpSpPr>
            <p:sp>
              <p:nvSpPr>
                <p:cNvPr id="181" name="Rectángulo 180">
                  <a:extLst>
                    <a:ext uri="{FF2B5EF4-FFF2-40B4-BE49-F238E27FC236}">
                      <a16:creationId xmlns:a16="http://schemas.microsoft.com/office/drawing/2014/main" id="{7D06D49D-514E-CEDE-DF2C-DCD5547598DF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82" name="Imagen 181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D79D3641-4A26-C85D-A659-47D5224AD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83" name="Grupo 182">
                <a:extLst>
                  <a:ext uri="{FF2B5EF4-FFF2-40B4-BE49-F238E27FC236}">
                    <a16:creationId xmlns:a16="http://schemas.microsoft.com/office/drawing/2014/main" id="{0BEEDEF5-31F1-F6B7-FB0C-305E28443555}"/>
                  </a:ext>
                </a:extLst>
              </p:cNvPr>
              <p:cNvGrpSpPr/>
              <p:nvPr/>
            </p:nvGrpSpPr>
            <p:grpSpPr>
              <a:xfrm>
                <a:off x="5187584" y="306275"/>
                <a:ext cx="294306" cy="426248"/>
                <a:chOff x="6579460" y="4246179"/>
                <a:chExt cx="294306" cy="42624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85" name="Rectángulo 184">
                  <a:extLst>
                    <a:ext uri="{FF2B5EF4-FFF2-40B4-BE49-F238E27FC236}">
                      <a16:creationId xmlns:a16="http://schemas.microsoft.com/office/drawing/2014/main" id="{13FFAA13-D435-E31D-DB5C-6C2D95F346FC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86" name="Imagen 185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10765B12-956E-DC30-37A9-4EFD0FC36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94" name="Grupo 193">
                <a:extLst>
                  <a:ext uri="{FF2B5EF4-FFF2-40B4-BE49-F238E27FC236}">
                    <a16:creationId xmlns:a16="http://schemas.microsoft.com/office/drawing/2014/main" id="{3D518B77-C134-6F5A-AF7C-7BC2DDDACAD3}"/>
                  </a:ext>
                </a:extLst>
              </p:cNvPr>
              <p:cNvGrpSpPr/>
              <p:nvPr/>
            </p:nvGrpSpPr>
            <p:grpSpPr>
              <a:xfrm>
                <a:off x="4572192" y="306275"/>
                <a:ext cx="294306" cy="426248"/>
                <a:chOff x="6579460" y="4246179"/>
                <a:chExt cx="294306" cy="426248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195" name="Rectángulo 194">
                  <a:extLst>
                    <a:ext uri="{FF2B5EF4-FFF2-40B4-BE49-F238E27FC236}">
                      <a16:creationId xmlns:a16="http://schemas.microsoft.com/office/drawing/2014/main" id="{DD838D84-39B6-08BD-9A07-1A5A75A93AC7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96" name="Imagen 195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B0F46808-B38D-754C-56F2-3019735D46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97" name="Grupo 196">
                <a:extLst>
                  <a:ext uri="{FF2B5EF4-FFF2-40B4-BE49-F238E27FC236}">
                    <a16:creationId xmlns:a16="http://schemas.microsoft.com/office/drawing/2014/main" id="{D664F888-9FEC-1FA0-B81A-B2C7F5DB7E80}"/>
                  </a:ext>
                </a:extLst>
              </p:cNvPr>
              <p:cNvGrpSpPr/>
              <p:nvPr/>
            </p:nvGrpSpPr>
            <p:grpSpPr>
              <a:xfrm>
                <a:off x="5802976" y="306275"/>
                <a:ext cx="294306" cy="426248"/>
                <a:chOff x="6579460" y="4246179"/>
                <a:chExt cx="294306" cy="426248"/>
              </a:xfrm>
              <a:solidFill>
                <a:srgbClr val="C00000"/>
              </a:solidFill>
            </p:grpSpPr>
            <p:sp>
              <p:nvSpPr>
                <p:cNvPr id="198" name="Rectángulo 197">
                  <a:extLst>
                    <a:ext uri="{FF2B5EF4-FFF2-40B4-BE49-F238E27FC236}">
                      <a16:creationId xmlns:a16="http://schemas.microsoft.com/office/drawing/2014/main" id="{C09EC9E5-0F1B-F65C-BB9A-50DBF84CB840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99" name="Imagen 198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FA4E291F-7C09-C030-E15A-223AD065FC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00" name="Rectángulo redondeado 199">
                <a:extLst>
                  <a:ext uri="{FF2B5EF4-FFF2-40B4-BE49-F238E27FC236}">
                    <a16:creationId xmlns:a16="http://schemas.microsoft.com/office/drawing/2014/main" id="{4E13A9C8-3EE9-88A7-65F2-74D4448C8807}"/>
                  </a:ext>
                </a:extLst>
              </p:cNvPr>
              <p:cNvSpPr/>
              <p:nvPr/>
            </p:nvSpPr>
            <p:spPr>
              <a:xfrm>
                <a:off x="3123690" y="1030015"/>
                <a:ext cx="2544538" cy="451945"/>
              </a:xfrm>
              <a:prstGeom prst="roundRect">
                <a:avLst/>
              </a:prstGeom>
              <a:solidFill>
                <a:srgbClr val="002060">
                  <a:alpha val="37424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tx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Umbral A</a:t>
                </a:r>
                <a:r>
                  <a:rPr lang="es-ES" sz="12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: Altura &gt; 1.78</a:t>
                </a:r>
              </a:p>
            </p:txBody>
          </p: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D38F15C6-3433-B80A-53CA-28164BA86785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>
                <a:off x="5668228" y="1255988"/>
                <a:ext cx="14027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3666AB2D-4CA0-1070-7E58-5211769915E9}"/>
                  </a:ext>
                </a:extLst>
              </p:cNvPr>
              <p:cNvCxnSpPr>
                <a:cxnSpLocks/>
                <a:endCxn id="200" idx="1"/>
              </p:cNvCxnSpPr>
              <p:nvPr/>
            </p:nvCxnSpPr>
            <p:spPr>
              <a:xfrm>
                <a:off x="2007476" y="1255988"/>
                <a:ext cx="1116214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de flecha 207">
                <a:extLst>
                  <a:ext uri="{FF2B5EF4-FFF2-40B4-BE49-F238E27FC236}">
                    <a16:creationId xmlns:a16="http://schemas.microsoft.com/office/drawing/2014/main" id="{414585D5-4005-39C4-18A3-E59E1241CC05}"/>
                  </a:ext>
                </a:extLst>
              </p:cNvPr>
              <p:cNvCxnSpPr/>
              <p:nvPr/>
            </p:nvCxnSpPr>
            <p:spPr>
              <a:xfrm>
                <a:off x="7071007" y="1232492"/>
                <a:ext cx="0" cy="522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de flecha 208">
                <a:extLst>
                  <a:ext uri="{FF2B5EF4-FFF2-40B4-BE49-F238E27FC236}">
                    <a16:creationId xmlns:a16="http://schemas.microsoft.com/office/drawing/2014/main" id="{5CFD14F7-0A66-145E-0731-C898D2B35DBB}"/>
                  </a:ext>
                </a:extLst>
              </p:cNvPr>
              <p:cNvCxnSpPr/>
              <p:nvPr/>
            </p:nvCxnSpPr>
            <p:spPr>
              <a:xfrm>
                <a:off x="2007476" y="1255988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0" name="Grupo 209">
                <a:extLst>
                  <a:ext uri="{FF2B5EF4-FFF2-40B4-BE49-F238E27FC236}">
                    <a16:creationId xmlns:a16="http://schemas.microsoft.com/office/drawing/2014/main" id="{D34E7776-DE24-926D-7EA0-A45FAD8D5E05}"/>
                  </a:ext>
                </a:extLst>
              </p:cNvPr>
              <p:cNvGrpSpPr/>
              <p:nvPr/>
            </p:nvGrpSpPr>
            <p:grpSpPr>
              <a:xfrm>
                <a:off x="6957309" y="1956682"/>
                <a:ext cx="294306" cy="426248"/>
                <a:chOff x="6579460" y="4246179"/>
                <a:chExt cx="294306" cy="42624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11" name="Rectángulo 210">
                  <a:extLst>
                    <a:ext uri="{FF2B5EF4-FFF2-40B4-BE49-F238E27FC236}">
                      <a16:creationId xmlns:a16="http://schemas.microsoft.com/office/drawing/2014/main" id="{FDEB9C57-BE43-D20B-D442-E0F94B248949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12" name="Imagen 211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A7B519C9-8814-AA48-1260-F7A2A7F9C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13" name="Grupo 212">
                <a:extLst>
                  <a:ext uri="{FF2B5EF4-FFF2-40B4-BE49-F238E27FC236}">
                    <a16:creationId xmlns:a16="http://schemas.microsoft.com/office/drawing/2014/main" id="{3F7A7A1B-25D7-59DF-5F9F-7F8C090B548C}"/>
                  </a:ext>
                </a:extLst>
              </p:cNvPr>
              <p:cNvGrpSpPr/>
              <p:nvPr/>
            </p:nvGrpSpPr>
            <p:grpSpPr>
              <a:xfrm>
                <a:off x="6382663" y="1956682"/>
                <a:ext cx="294306" cy="426248"/>
                <a:chOff x="6579460" y="4246179"/>
                <a:chExt cx="294306" cy="426248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214" name="Rectángulo 213">
                  <a:extLst>
                    <a:ext uri="{FF2B5EF4-FFF2-40B4-BE49-F238E27FC236}">
                      <a16:creationId xmlns:a16="http://schemas.microsoft.com/office/drawing/2014/main" id="{DFECD988-F247-D5F2-3A77-089E14C661B4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15" name="Imagen 214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9E086EC5-0004-A16A-4F9C-80BE053850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16" name="Grupo 215">
                <a:extLst>
                  <a:ext uri="{FF2B5EF4-FFF2-40B4-BE49-F238E27FC236}">
                    <a16:creationId xmlns:a16="http://schemas.microsoft.com/office/drawing/2014/main" id="{212E6E24-F68B-1B9A-FF7E-AF527498D2EE}"/>
                  </a:ext>
                </a:extLst>
              </p:cNvPr>
              <p:cNvGrpSpPr/>
              <p:nvPr/>
            </p:nvGrpSpPr>
            <p:grpSpPr>
              <a:xfrm>
                <a:off x="7531957" y="1956682"/>
                <a:ext cx="294306" cy="426248"/>
                <a:chOff x="6579460" y="4246179"/>
                <a:chExt cx="294306" cy="426248"/>
              </a:xfrm>
              <a:solidFill>
                <a:srgbClr val="C00000"/>
              </a:solidFill>
            </p:grpSpPr>
            <p:sp>
              <p:nvSpPr>
                <p:cNvPr id="217" name="Rectángulo 216">
                  <a:extLst>
                    <a:ext uri="{FF2B5EF4-FFF2-40B4-BE49-F238E27FC236}">
                      <a16:creationId xmlns:a16="http://schemas.microsoft.com/office/drawing/2014/main" id="{393CA6FD-8865-4C93-3374-44A9ED9FC03D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18" name="Imagen 217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4F0C0347-B5CA-27A3-FF23-0A4724839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22" name="Grupo 221">
                <a:extLst>
                  <a:ext uri="{FF2B5EF4-FFF2-40B4-BE49-F238E27FC236}">
                    <a16:creationId xmlns:a16="http://schemas.microsoft.com/office/drawing/2014/main" id="{917691EA-E718-EDC6-D459-414D742959DB}"/>
                  </a:ext>
                </a:extLst>
              </p:cNvPr>
              <p:cNvGrpSpPr/>
              <p:nvPr/>
            </p:nvGrpSpPr>
            <p:grpSpPr>
              <a:xfrm>
                <a:off x="1151435" y="1998722"/>
                <a:ext cx="294306" cy="426248"/>
                <a:chOff x="6579460" y="4246179"/>
                <a:chExt cx="294306" cy="426248"/>
              </a:xfrm>
            </p:grpSpPr>
            <p:sp>
              <p:nvSpPr>
                <p:cNvPr id="223" name="Rectángulo 222">
                  <a:extLst>
                    <a:ext uri="{FF2B5EF4-FFF2-40B4-BE49-F238E27FC236}">
                      <a16:creationId xmlns:a16="http://schemas.microsoft.com/office/drawing/2014/main" id="{04857358-092D-7DC0-8158-28BC6EEBE96D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24" name="Imagen 223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1CA779E4-5687-1C4A-F170-9760B2E8E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Grupo 224">
                <a:extLst>
                  <a:ext uri="{FF2B5EF4-FFF2-40B4-BE49-F238E27FC236}">
                    <a16:creationId xmlns:a16="http://schemas.microsoft.com/office/drawing/2014/main" id="{97E5B068-48ED-09EE-BD01-445333D8948E}"/>
                  </a:ext>
                </a:extLst>
              </p:cNvPr>
              <p:cNvGrpSpPr/>
              <p:nvPr/>
            </p:nvGrpSpPr>
            <p:grpSpPr>
              <a:xfrm>
                <a:off x="1868579" y="1998722"/>
                <a:ext cx="294306" cy="426248"/>
                <a:chOff x="6579460" y="4246179"/>
                <a:chExt cx="294306" cy="42624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26" name="Rectángulo 225">
                  <a:extLst>
                    <a:ext uri="{FF2B5EF4-FFF2-40B4-BE49-F238E27FC236}">
                      <a16:creationId xmlns:a16="http://schemas.microsoft.com/office/drawing/2014/main" id="{0C54955D-E692-460A-B0A7-ECEAB1DEE183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27" name="Imagen 226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528B8860-685B-B712-A648-02537CA0E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31" name="Grupo 230">
                <a:extLst>
                  <a:ext uri="{FF2B5EF4-FFF2-40B4-BE49-F238E27FC236}">
                    <a16:creationId xmlns:a16="http://schemas.microsoft.com/office/drawing/2014/main" id="{1175CDA4-63BD-858E-263A-B2521630C9B9}"/>
                  </a:ext>
                </a:extLst>
              </p:cNvPr>
              <p:cNvGrpSpPr/>
              <p:nvPr/>
            </p:nvGrpSpPr>
            <p:grpSpPr>
              <a:xfrm>
                <a:off x="2585723" y="1998722"/>
                <a:ext cx="294306" cy="426248"/>
                <a:chOff x="6579460" y="4246179"/>
                <a:chExt cx="294306" cy="426248"/>
              </a:xfrm>
              <a:solidFill>
                <a:srgbClr val="00B050"/>
              </a:solidFill>
            </p:grpSpPr>
            <p:sp>
              <p:nvSpPr>
                <p:cNvPr id="232" name="Rectángulo 231">
                  <a:extLst>
                    <a:ext uri="{FF2B5EF4-FFF2-40B4-BE49-F238E27FC236}">
                      <a16:creationId xmlns:a16="http://schemas.microsoft.com/office/drawing/2014/main" id="{4FCA41A8-C3B3-BCFF-4E91-007CBF96C0B0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33" name="Imagen 232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1F9B0675-21BE-4FB1-9239-849FE5B500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315B8A79-9CC0-61D6-939D-DEFF3CB35A96}"/>
                  </a:ext>
                </a:extLst>
              </p:cNvPr>
              <p:cNvCxnSpPr>
                <a:cxnSpLocks/>
                <a:endCxn id="234" idx="1"/>
              </p:cNvCxnSpPr>
              <p:nvPr/>
            </p:nvCxnSpPr>
            <p:spPr>
              <a:xfrm>
                <a:off x="5766223" y="2716498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de flecha 237">
                <a:extLst>
                  <a:ext uri="{FF2B5EF4-FFF2-40B4-BE49-F238E27FC236}">
                    <a16:creationId xmlns:a16="http://schemas.microsoft.com/office/drawing/2014/main" id="{19E356FB-2194-A431-F578-80A537C82776}"/>
                  </a:ext>
                </a:extLst>
              </p:cNvPr>
              <p:cNvCxnSpPr/>
              <p:nvPr/>
            </p:nvCxnSpPr>
            <p:spPr>
              <a:xfrm>
                <a:off x="5766223" y="2716497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ángulo redondeado 233">
                <a:extLst>
                  <a:ext uri="{FF2B5EF4-FFF2-40B4-BE49-F238E27FC236}">
                    <a16:creationId xmlns:a16="http://schemas.microsoft.com/office/drawing/2014/main" id="{5BC2DE85-021C-2C73-7308-6AF845304F70}"/>
                  </a:ext>
                </a:extLst>
              </p:cNvPr>
              <p:cNvSpPr/>
              <p:nvPr/>
            </p:nvSpPr>
            <p:spPr>
              <a:xfrm>
                <a:off x="6216954" y="2490525"/>
                <a:ext cx="1969890" cy="451945"/>
              </a:xfrm>
              <a:prstGeom prst="roundRect">
                <a:avLst/>
              </a:prstGeom>
              <a:solidFill>
                <a:srgbClr val="002060">
                  <a:alpha val="37424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tx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Umbral B</a:t>
                </a:r>
                <a:r>
                  <a:rPr lang="es-ES" sz="12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: A &gt; 1.95</a:t>
                </a:r>
              </a:p>
            </p:txBody>
          </p: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772B0CD1-A0DE-25C8-4CD6-482B7B511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6844" y="2716497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de flecha 243">
                <a:extLst>
                  <a:ext uri="{FF2B5EF4-FFF2-40B4-BE49-F238E27FC236}">
                    <a16:creationId xmlns:a16="http://schemas.microsoft.com/office/drawing/2014/main" id="{9B017D83-966D-A498-C6B8-77BB60694A82}"/>
                  </a:ext>
                </a:extLst>
              </p:cNvPr>
              <p:cNvCxnSpPr/>
              <p:nvPr/>
            </p:nvCxnSpPr>
            <p:spPr>
              <a:xfrm>
                <a:off x="8637575" y="2716497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Rectángulo 272">
                <a:extLst>
                  <a:ext uri="{FF2B5EF4-FFF2-40B4-BE49-F238E27FC236}">
                    <a16:creationId xmlns:a16="http://schemas.microsoft.com/office/drawing/2014/main" id="{6BA2EF3D-2181-0191-EC22-AFCD16B4A410}"/>
                  </a:ext>
                </a:extLst>
              </p:cNvPr>
              <p:cNvSpPr/>
              <p:nvPr/>
            </p:nvSpPr>
            <p:spPr>
              <a:xfrm>
                <a:off x="5508112" y="3259617"/>
                <a:ext cx="525518" cy="5924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v</a:t>
                </a:r>
              </a:p>
            </p:txBody>
          </p:sp>
          <p:grpSp>
            <p:nvGrpSpPr>
              <p:cNvPr id="245" name="Grupo 244">
                <a:extLst>
                  <a:ext uri="{FF2B5EF4-FFF2-40B4-BE49-F238E27FC236}">
                    <a16:creationId xmlns:a16="http://schemas.microsoft.com/office/drawing/2014/main" id="{9D81635C-AD17-6C9B-D736-C10B814F3956}"/>
                  </a:ext>
                </a:extLst>
              </p:cNvPr>
              <p:cNvGrpSpPr/>
              <p:nvPr/>
            </p:nvGrpSpPr>
            <p:grpSpPr>
              <a:xfrm>
                <a:off x="5618455" y="3344616"/>
                <a:ext cx="294306" cy="426248"/>
                <a:chOff x="6579460" y="4246179"/>
                <a:chExt cx="294306" cy="426248"/>
              </a:xfrm>
              <a:solidFill>
                <a:srgbClr val="C00000"/>
              </a:solidFill>
            </p:grpSpPr>
            <p:sp>
              <p:nvSpPr>
                <p:cNvPr id="246" name="Rectángulo 245">
                  <a:extLst>
                    <a:ext uri="{FF2B5EF4-FFF2-40B4-BE49-F238E27FC236}">
                      <a16:creationId xmlns:a16="http://schemas.microsoft.com/office/drawing/2014/main" id="{5C277DEA-A3EB-E409-E794-4713D3E64A87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47" name="Imagen 246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9A636BAE-F90A-1855-CAF7-72A76C5CA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48" name="Grupo 247">
                <a:extLst>
                  <a:ext uri="{FF2B5EF4-FFF2-40B4-BE49-F238E27FC236}">
                    <a16:creationId xmlns:a16="http://schemas.microsoft.com/office/drawing/2014/main" id="{4D70F206-6A85-D8F3-C5D9-037EBD5981AB}"/>
                  </a:ext>
                </a:extLst>
              </p:cNvPr>
              <p:cNvGrpSpPr/>
              <p:nvPr/>
            </p:nvGrpSpPr>
            <p:grpSpPr>
              <a:xfrm>
                <a:off x="8798958" y="3241688"/>
                <a:ext cx="294306" cy="426248"/>
                <a:chOff x="6579460" y="4246179"/>
                <a:chExt cx="294306" cy="42624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49" name="Rectángulo 248">
                  <a:extLst>
                    <a:ext uri="{FF2B5EF4-FFF2-40B4-BE49-F238E27FC236}">
                      <a16:creationId xmlns:a16="http://schemas.microsoft.com/office/drawing/2014/main" id="{4F46C1A4-F655-C7AD-85D8-8968CA87C1EF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50" name="Imagen 249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631942DA-58B4-8791-C73D-902710CF1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51" name="Grupo 250">
                <a:extLst>
                  <a:ext uri="{FF2B5EF4-FFF2-40B4-BE49-F238E27FC236}">
                    <a16:creationId xmlns:a16="http://schemas.microsoft.com/office/drawing/2014/main" id="{FC4B663A-4ADA-6B54-E3A4-293F8E120866}"/>
                  </a:ext>
                </a:extLst>
              </p:cNvPr>
              <p:cNvGrpSpPr/>
              <p:nvPr/>
            </p:nvGrpSpPr>
            <p:grpSpPr>
              <a:xfrm>
                <a:off x="8224312" y="3241688"/>
                <a:ext cx="294306" cy="426248"/>
                <a:chOff x="6579460" y="4246179"/>
                <a:chExt cx="294306" cy="426248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252" name="Rectángulo 251">
                  <a:extLst>
                    <a:ext uri="{FF2B5EF4-FFF2-40B4-BE49-F238E27FC236}">
                      <a16:creationId xmlns:a16="http://schemas.microsoft.com/office/drawing/2014/main" id="{6E6751F9-72C6-324F-EF2E-0143B8EB6EBE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53" name="Imagen 252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2688CB6C-7ECC-A507-0FA9-9EBAE6A1E6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262" name="Conector recto 261">
                <a:extLst>
                  <a:ext uri="{FF2B5EF4-FFF2-40B4-BE49-F238E27FC236}">
                    <a16:creationId xmlns:a16="http://schemas.microsoft.com/office/drawing/2014/main" id="{FBFE5343-1CBC-333C-5C02-C8677829BBD1}"/>
                  </a:ext>
                </a:extLst>
              </p:cNvPr>
              <p:cNvCxnSpPr>
                <a:cxnSpLocks/>
                <a:endCxn id="264" idx="1"/>
              </p:cNvCxnSpPr>
              <p:nvPr/>
            </p:nvCxnSpPr>
            <p:spPr>
              <a:xfrm>
                <a:off x="7258757" y="4047788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cto de flecha 262">
                <a:extLst>
                  <a:ext uri="{FF2B5EF4-FFF2-40B4-BE49-F238E27FC236}">
                    <a16:creationId xmlns:a16="http://schemas.microsoft.com/office/drawing/2014/main" id="{22D14F34-0770-C976-EAE6-DC713B598F4D}"/>
                  </a:ext>
                </a:extLst>
              </p:cNvPr>
              <p:cNvCxnSpPr/>
              <p:nvPr/>
            </p:nvCxnSpPr>
            <p:spPr>
              <a:xfrm>
                <a:off x="7258757" y="4047787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ángulo redondeado 263">
                <a:extLst>
                  <a:ext uri="{FF2B5EF4-FFF2-40B4-BE49-F238E27FC236}">
                    <a16:creationId xmlns:a16="http://schemas.microsoft.com/office/drawing/2014/main" id="{00F6BE35-6491-1BA5-FAB0-BCDE02F59638}"/>
                  </a:ext>
                </a:extLst>
              </p:cNvPr>
              <p:cNvSpPr/>
              <p:nvPr/>
            </p:nvSpPr>
            <p:spPr>
              <a:xfrm>
                <a:off x="7709488" y="3821815"/>
                <a:ext cx="1969890" cy="451945"/>
              </a:xfrm>
              <a:prstGeom prst="roundRect">
                <a:avLst/>
              </a:prstGeom>
              <a:solidFill>
                <a:srgbClr val="002060">
                  <a:alpha val="37424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tx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Umbral C</a:t>
                </a:r>
                <a:r>
                  <a:rPr lang="es-ES" sz="12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: A &gt; 1.84</a:t>
                </a:r>
              </a:p>
            </p:txBody>
          </p:sp>
          <p:sp>
            <p:nvSpPr>
              <p:cNvPr id="274" name="Rectángulo 273">
                <a:extLst>
                  <a:ext uri="{FF2B5EF4-FFF2-40B4-BE49-F238E27FC236}">
                    <a16:creationId xmlns:a16="http://schemas.microsoft.com/office/drawing/2014/main" id="{83B1AF58-4931-8CBC-CD20-73A479228A39}"/>
                  </a:ext>
                </a:extLst>
              </p:cNvPr>
              <p:cNvSpPr/>
              <p:nvPr/>
            </p:nvSpPr>
            <p:spPr>
              <a:xfrm>
                <a:off x="6995998" y="4586803"/>
                <a:ext cx="525518" cy="6236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6A6801EF-CEB3-2D9F-346D-396DE8086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9378" y="4047787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Rectángulo 274">
                <a:extLst>
                  <a:ext uri="{FF2B5EF4-FFF2-40B4-BE49-F238E27FC236}">
                    <a16:creationId xmlns:a16="http://schemas.microsoft.com/office/drawing/2014/main" id="{AA23DF83-4A28-6DB4-DA3B-33B0C584AC18}"/>
                  </a:ext>
                </a:extLst>
              </p:cNvPr>
              <p:cNvSpPr/>
              <p:nvPr/>
            </p:nvSpPr>
            <p:spPr>
              <a:xfrm>
                <a:off x="9871437" y="4601313"/>
                <a:ext cx="525518" cy="6236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66" name="Conector recto de flecha 265">
                <a:extLst>
                  <a:ext uri="{FF2B5EF4-FFF2-40B4-BE49-F238E27FC236}">
                    <a16:creationId xmlns:a16="http://schemas.microsoft.com/office/drawing/2014/main" id="{B5612A5E-8E60-FD07-5417-E2E7553FFD78}"/>
                  </a:ext>
                </a:extLst>
              </p:cNvPr>
              <p:cNvCxnSpPr/>
              <p:nvPr/>
            </p:nvCxnSpPr>
            <p:spPr>
              <a:xfrm>
                <a:off x="10130109" y="4047787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7" name="Grupo 266">
                <a:extLst>
                  <a:ext uri="{FF2B5EF4-FFF2-40B4-BE49-F238E27FC236}">
                    <a16:creationId xmlns:a16="http://schemas.microsoft.com/office/drawing/2014/main" id="{F62370FE-D4A8-1D0A-1396-85A96A09B85A}"/>
                  </a:ext>
                </a:extLst>
              </p:cNvPr>
              <p:cNvGrpSpPr/>
              <p:nvPr/>
            </p:nvGrpSpPr>
            <p:grpSpPr>
              <a:xfrm>
                <a:off x="7111604" y="4671802"/>
                <a:ext cx="294306" cy="426248"/>
                <a:chOff x="6579460" y="4246179"/>
                <a:chExt cx="294306" cy="426248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268" name="Rectángulo 267">
                  <a:extLst>
                    <a:ext uri="{FF2B5EF4-FFF2-40B4-BE49-F238E27FC236}">
                      <a16:creationId xmlns:a16="http://schemas.microsoft.com/office/drawing/2014/main" id="{55915A6A-38F7-C2B5-367C-81E2420C491C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69" name="Imagen 268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770C3DCE-FE00-DFA8-7BE4-75D87EB7E6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70" name="Grupo 269">
                <a:extLst>
                  <a:ext uri="{FF2B5EF4-FFF2-40B4-BE49-F238E27FC236}">
                    <a16:creationId xmlns:a16="http://schemas.microsoft.com/office/drawing/2014/main" id="{03313452-F45A-9F77-00DA-486877FC919C}"/>
                  </a:ext>
                </a:extLst>
              </p:cNvPr>
              <p:cNvGrpSpPr/>
              <p:nvPr/>
            </p:nvGrpSpPr>
            <p:grpSpPr>
              <a:xfrm>
                <a:off x="9977526" y="4671802"/>
                <a:ext cx="294306" cy="426248"/>
                <a:chOff x="6579460" y="4246179"/>
                <a:chExt cx="294306" cy="426248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71" name="Rectángulo 270">
                  <a:extLst>
                    <a:ext uri="{FF2B5EF4-FFF2-40B4-BE49-F238E27FC236}">
                      <a16:creationId xmlns:a16="http://schemas.microsoft.com/office/drawing/2014/main" id="{53216262-E749-F9A0-5709-6DB05E0EEEEE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72" name="Imagen 271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3FB65DF0-3B8B-DC14-4BD8-A5EE08217E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6BD6CE84-5ADB-F450-E721-90F8E4CF8DC7}"/>
                  </a:ext>
                </a:extLst>
              </p:cNvPr>
              <p:cNvCxnSpPr>
                <a:cxnSpLocks/>
                <a:endCxn id="278" idx="1"/>
              </p:cNvCxnSpPr>
              <p:nvPr/>
            </p:nvCxnSpPr>
            <p:spPr>
              <a:xfrm>
                <a:off x="669189" y="2914291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de flecha 276">
                <a:extLst>
                  <a:ext uri="{FF2B5EF4-FFF2-40B4-BE49-F238E27FC236}">
                    <a16:creationId xmlns:a16="http://schemas.microsoft.com/office/drawing/2014/main" id="{38E5D6CE-F5C7-D0C6-FE56-FFD858C3F53A}"/>
                  </a:ext>
                </a:extLst>
              </p:cNvPr>
              <p:cNvCxnSpPr/>
              <p:nvPr/>
            </p:nvCxnSpPr>
            <p:spPr>
              <a:xfrm>
                <a:off x="669189" y="2914290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Rectángulo redondeado 277">
                <a:extLst>
                  <a:ext uri="{FF2B5EF4-FFF2-40B4-BE49-F238E27FC236}">
                    <a16:creationId xmlns:a16="http://schemas.microsoft.com/office/drawing/2014/main" id="{7C53F04D-80F9-D59F-55EC-ABD99A578614}"/>
                  </a:ext>
                </a:extLst>
              </p:cNvPr>
              <p:cNvSpPr/>
              <p:nvPr/>
            </p:nvSpPr>
            <p:spPr>
              <a:xfrm>
                <a:off x="1119920" y="2688318"/>
                <a:ext cx="1969890" cy="451945"/>
              </a:xfrm>
              <a:prstGeom prst="roundRect">
                <a:avLst/>
              </a:prstGeom>
              <a:solidFill>
                <a:srgbClr val="002060">
                  <a:alpha val="37424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tx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Umbral D</a:t>
                </a:r>
                <a:r>
                  <a:rPr lang="es-ES" sz="12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: A &gt; 1.45</a:t>
                </a:r>
              </a:p>
            </p:txBody>
          </p: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4A888F10-06B0-79F4-081B-224B578E6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810" y="2914290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de flecha 279">
                <a:extLst>
                  <a:ext uri="{FF2B5EF4-FFF2-40B4-BE49-F238E27FC236}">
                    <a16:creationId xmlns:a16="http://schemas.microsoft.com/office/drawing/2014/main" id="{B2568F40-B208-DAA8-5870-7AA1358CBBF2}"/>
                  </a:ext>
                </a:extLst>
              </p:cNvPr>
              <p:cNvCxnSpPr/>
              <p:nvPr/>
            </p:nvCxnSpPr>
            <p:spPr>
              <a:xfrm>
                <a:off x="3540541" y="2914290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" name="Grupo 286">
                <a:extLst>
                  <a:ext uri="{FF2B5EF4-FFF2-40B4-BE49-F238E27FC236}">
                    <a16:creationId xmlns:a16="http://schemas.microsoft.com/office/drawing/2014/main" id="{29C64B92-999B-D89F-FB39-2E65525FCBF5}"/>
                  </a:ext>
                </a:extLst>
              </p:cNvPr>
              <p:cNvGrpSpPr/>
              <p:nvPr/>
            </p:nvGrpSpPr>
            <p:grpSpPr>
              <a:xfrm>
                <a:off x="522036" y="3497045"/>
                <a:ext cx="294306" cy="426248"/>
                <a:chOff x="6579460" y="4246179"/>
                <a:chExt cx="294306" cy="426248"/>
              </a:xfrm>
            </p:grpSpPr>
            <p:sp>
              <p:nvSpPr>
                <p:cNvPr id="288" name="Rectángulo 287">
                  <a:extLst>
                    <a:ext uri="{FF2B5EF4-FFF2-40B4-BE49-F238E27FC236}">
                      <a16:creationId xmlns:a16="http://schemas.microsoft.com/office/drawing/2014/main" id="{F7B79AE4-47F0-9036-2579-8389D29AF90A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89" name="Imagen 288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C8B89BEF-5F5F-55A3-C6C1-DEB4B868D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</p:spPr>
            </p:pic>
          </p:grpSp>
          <p:grpSp>
            <p:nvGrpSpPr>
              <p:cNvPr id="293" name="Grupo 292">
                <a:extLst>
                  <a:ext uri="{FF2B5EF4-FFF2-40B4-BE49-F238E27FC236}">
                    <a16:creationId xmlns:a16="http://schemas.microsoft.com/office/drawing/2014/main" id="{5BFF1499-F66B-B9FA-7615-00760D447B10}"/>
                  </a:ext>
                </a:extLst>
              </p:cNvPr>
              <p:cNvGrpSpPr/>
              <p:nvPr/>
            </p:nvGrpSpPr>
            <p:grpSpPr>
              <a:xfrm>
                <a:off x="3083320" y="3478056"/>
                <a:ext cx="294306" cy="426248"/>
                <a:chOff x="6579460" y="4246179"/>
                <a:chExt cx="294306" cy="42624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94" name="Rectángulo 293">
                  <a:extLst>
                    <a:ext uri="{FF2B5EF4-FFF2-40B4-BE49-F238E27FC236}">
                      <a16:creationId xmlns:a16="http://schemas.microsoft.com/office/drawing/2014/main" id="{9697EB95-1150-01CB-A056-DAA621DF7C74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95" name="Imagen 294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78B76173-8AA0-6BFC-4275-6AB6B91E0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299" name="Grupo 298">
                <a:extLst>
                  <a:ext uri="{FF2B5EF4-FFF2-40B4-BE49-F238E27FC236}">
                    <a16:creationId xmlns:a16="http://schemas.microsoft.com/office/drawing/2014/main" id="{2D09C870-6682-0A2E-F460-F3156D4400D9}"/>
                  </a:ext>
                </a:extLst>
              </p:cNvPr>
              <p:cNvGrpSpPr/>
              <p:nvPr/>
            </p:nvGrpSpPr>
            <p:grpSpPr>
              <a:xfrm>
                <a:off x="3721944" y="3478056"/>
                <a:ext cx="294306" cy="426248"/>
                <a:chOff x="6579460" y="4246179"/>
                <a:chExt cx="294306" cy="426248"/>
              </a:xfrm>
              <a:solidFill>
                <a:srgbClr val="00B050"/>
              </a:solidFill>
            </p:grpSpPr>
            <p:sp>
              <p:nvSpPr>
                <p:cNvPr id="300" name="Rectángulo 299">
                  <a:extLst>
                    <a:ext uri="{FF2B5EF4-FFF2-40B4-BE49-F238E27FC236}">
                      <a16:creationId xmlns:a16="http://schemas.microsoft.com/office/drawing/2014/main" id="{1BC15B58-542E-55A5-ADEB-56AD5993F8D3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01" name="Imagen 300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149F3EB3-7046-E032-CF36-5321F0B15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88B986B5-614F-677B-3B5E-DAC3AE315CCF}"/>
                  </a:ext>
                </a:extLst>
              </p:cNvPr>
              <p:cNvCxnSpPr>
                <a:cxnSpLocks/>
                <a:endCxn id="305" idx="1"/>
              </p:cNvCxnSpPr>
              <p:nvPr/>
            </p:nvCxnSpPr>
            <p:spPr>
              <a:xfrm>
                <a:off x="2151758" y="4273760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de flecha 303">
                <a:extLst>
                  <a:ext uri="{FF2B5EF4-FFF2-40B4-BE49-F238E27FC236}">
                    <a16:creationId xmlns:a16="http://schemas.microsoft.com/office/drawing/2014/main" id="{AB2CD70C-CAE0-83CF-C51C-C166C1D3D73F}"/>
                  </a:ext>
                </a:extLst>
              </p:cNvPr>
              <p:cNvCxnSpPr/>
              <p:nvPr/>
            </p:nvCxnSpPr>
            <p:spPr>
              <a:xfrm>
                <a:off x="2151758" y="4273759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Rectángulo redondeado 304">
                <a:extLst>
                  <a:ext uri="{FF2B5EF4-FFF2-40B4-BE49-F238E27FC236}">
                    <a16:creationId xmlns:a16="http://schemas.microsoft.com/office/drawing/2014/main" id="{B8DD1D46-8634-6933-802C-E385C216A0C0}"/>
                  </a:ext>
                </a:extLst>
              </p:cNvPr>
              <p:cNvSpPr/>
              <p:nvPr/>
            </p:nvSpPr>
            <p:spPr>
              <a:xfrm>
                <a:off x="2602489" y="4047787"/>
                <a:ext cx="1969890" cy="451945"/>
              </a:xfrm>
              <a:prstGeom prst="roundRect">
                <a:avLst/>
              </a:prstGeom>
              <a:solidFill>
                <a:srgbClr val="002060">
                  <a:alpha val="37424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>
                    <a:solidFill>
                      <a:schemeClr val="tx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Umbral E</a:t>
                </a:r>
                <a:r>
                  <a:rPr lang="es-ES" sz="1200" dirty="0">
                    <a:solidFill>
                      <a:schemeClr val="tx1"/>
                    </a:solidFill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: A &gt; 1.6</a:t>
                </a:r>
              </a:p>
            </p:txBody>
          </p: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C5C443BE-9D87-18A9-4AF3-DB4D10354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379" y="4273759"/>
                <a:ext cx="450731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de flecha 306">
                <a:extLst>
                  <a:ext uri="{FF2B5EF4-FFF2-40B4-BE49-F238E27FC236}">
                    <a16:creationId xmlns:a16="http://schemas.microsoft.com/office/drawing/2014/main" id="{158B0397-B6CE-37D1-6B6B-C32556955FCD}"/>
                  </a:ext>
                </a:extLst>
              </p:cNvPr>
              <p:cNvCxnSpPr/>
              <p:nvPr/>
            </p:nvCxnSpPr>
            <p:spPr>
              <a:xfrm>
                <a:off x="5023110" y="4273759"/>
                <a:ext cx="0" cy="522302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upo 317">
                <a:extLst>
                  <a:ext uri="{FF2B5EF4-FFF2-40B4-BE49-F238E27FC236}">
                    <a16:creationId xmlns:a16="http://schemas.microsoft.com/office/drawing/2014/main" id="{4AC00DA4-F2BE-13BF-6EE8-91A154A2230D}"/>
                  </a:ext>
                </a:extLst>
              </p:cNvPr>
              <p:cNvGrpSpPr/>
              <p:nvPr/>
            </p:nvGrpSpPr>
            <p:grpSpPr>
              <a:xfrm>
                <a:off x="2004605" y="4895556"/>
                <a:ext cx="294306" cy="426248"/>
                <a:chOff x="6579460" y="4246179"/>
                <a:chExt cx="294306" cy="42624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19" name="Rectángulo 318">
                  <a:extLst>
                    <a:ext uri="{FF2B5EF4-FFF2-40B4-BE49-F238E27FC236}">
                      <a16:creationId xmlns:a16="http://schemas.microsoft.com/office/drawing/2014/main" id="{E36B71DB-64DA-DCE0-B3C1-629D1A740A8F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20" name="Imagen 319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12610099-3760-2FCD-E13E-7D02C6521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321" name="Grupo 320">
                <a:extLst>
                  <a:ext uri="{FF2B5EF4-FFF2-40B4-BE49-F238E27FC236}">
                    <a16:creationId xmlns:a16="http://schemas.microsoft.com/office/drawing/2014/main" id="{BD810E7A-E516-7898-5A5F-0A9681A89398}"/>
                  </a:ext>
                </a:extLst>
              </p:cNvPr>
              <p:cNvGrpSpPr/>
              <p:nvPr/>
            </p:nvGrpSpPr>
            <p:grpSpPr>
              <a:xfrm>
                <a:off x="4866153" y="4881867"/>
                <a:ext cx="294306" cy="426248"/>
                <a:chOff x="6579460" y="4246179"/>
                <a:chExt cx="294306" cy="426248"/>
              </a:xfrm>
              <a:solidFill>
                <a:srgbClr val="00B050"/>
              </a:solidFill>
            </p:grpSpPr>
            <p:sp>
              <p:nvSpPr>
                <p:cNvPr id="322" name="Rectángulo 321">
                  <a:extLst>
                    <a:ext uri="{FF2B5EF4-FFF2-40B4-BE49-F238E27FC236}">
                      <a16:creationId xmlns:a16="http://schemas.microsoft.com/office/drawing/2014/main" id="{F2BBCD16-D52E-7392-08AB-16FEFA5A09D6}"/>
                    </a:ext>
                  </a:extLst>
                </p:cNvPr>
                <p:cNvSpPr/>
                <p:nvPr/>
              </p:nvSpPr>
              <p:spPr>
                <a:xfrm>
                  <a:off x="6589986" y="4246179"/>
                  <a:ext cx="283780" cy="42624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23" name="Imagen 322" descr="Forma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8B4D325A-B576-32A2-1DFB-5D4C20D942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579460" y="4325863"/>
                  <a:ext cx="294306" cy="294306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330" name="CuadroTexto 329">
              <a:extLst>
                <a:ext uri="{FF2B5EF4-FFF2-40B4-BE49-F238E27FC236}">
                  <a16:creationId xmlns:a16="http://schemas.microsoft.com/office/drawing/2014/main" id="{9FBE35AA-1D6F-78C9-026A-5923C6EAB980}"/>
                </a:ext>
              </a:extLst>
            </p:cNvPr>
            <p:cNvSpPr txBox="1"/>
            <p:nvPr/>
          </p:nvSpPr>
          <p:spPr>
            <a:xfrm>
              <a:off x="8594775" y="288566"/>
              <a:ext cx="3402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Isolation Forest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28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10C8D483-04F5-DE27-1323-F5CE684DBC76}"/>
              </a:ext>
            </a:extLst>
          </p:cNvPr>
          <p:cNvGrpSpPr/>
          <p:nvPr/>
        </p:nvGrpSpPr>
        <p:grpSpPr>
          <a:xfrm>
            <a:off x="2575034" y="270641"/>
            <a:ext cx="7041931" cy="6316717"/>
            <a:chOff x="105103" y="304800"/>
            <a:chExt cx="7041931" cy="6316717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FBEE25E4-33C4-EEA9-77A9-14E71F05CD20}"/>
                </a:ext>
              </a:extLst>
            </p:cNvPr>
            <p:cNvSpPr/>
            <p:nvPr/>
          </p:nvSpPr>
          <p:spPr>
            <a:xfrm>
              <a:off x="105103" y="304800"/>
              <a:ext cx="7041931" cy="63167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DB5E62F2-2FC6-3170-0BCF-8D37C1A9225B}"/>
                </a:ext>
              </a:extLst>
            </p:cNvPr>
            <p:cNvGrpSpPr/>
            <p:nvPr/>
          </p:nvGrpSpPr>
          <p:grpSpPr>
            <a:xfrm>
              <a:off x="371619" y="767667"/>
              <a:ext cx="6470615" cy="5624763"/>
              <a:chOff x="371619" y="767667"/>
              <a:chExt cx="6470615" cy="5624763"/>
            </a:xfrm>
          </p:grpSpPr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6E67FE2-C36B-B671-87AC-764A42586327}"/>
                  </a:ext>
                </a:extLst>
              </p:cNvPr>
              <p:cNvSpPr txBox="1"/>
              <p:nvPr/>
            </p:nvSpPr>
            <p:spPr>
              <a:xfrm>
                <a:off x="468624" y="1368222"/>
                <a:ext cx="2659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min_samples</a:t>
                </a:r>
                <a:r>
                  <a: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 = 3</a:t>
                </a:r>
              </a:p>
            </p:txBody>
          </p: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F7F51C8F-51F3-1BE8-BD4E-DA4F2C2EC401}"/>
                  </a:ext>
                </a:extLst>
              </p:cNvPr>
              <p:cNvGrpSpPr/>
              <p:nvPr/>
            </p:nvGrpSpPr>
            <p:grpSpPr>
              <a:xfrm rot="18109852">
                <a:off x="2424020" y="1179078"/>
                <a:ext cx="2614243" cy="3283962"/>
                <a:chOff x="2571165" y="1736993"/>
                <a:chExt cx="2614243" cy="3283962"/>
              </a:xfrm>
            </p:grpSpPr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DE657BCE-15F6-8E24-617F-E5C30344DA6D}"/>
                    </a:ext>
                  </a:extLst>
                </p:cNvPr>
                <p:cNvSpPr/>
                <p:nvPr/>
              </p:nvSpPr>
              <p:spPr>
                <a:xfrm>
                  <a:off x="3517214" y="3464210"/>
                  <a:ext cx="183925" cy="1782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2813214B-B335-E4D3-A4F0-067C658CA265}"/>
                    </a:ext>
                  </a:extLst>
                </p:cNvPr>
                <p:cNvSpPr/>
                <p:nvPr/>
              </p:nvSpPr>
              <p:spPr>
                <a:xfrm>
                  <a:off x="2867043" y="2811758"/>
                  <a:ext cx="1484269" cy="148320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grpSp>
              <p:nvGrpSpPr>
                <p:cNvPr id="21" name="Grupo 20">
                  <a:extLst>
                    <a:ext uri="{FF2B5EF4-FFF2-40B4-BE49-F238E27FC236}">
                      <a16:creationId xmlns:a16="http://schemas.microsoft.com/office/drawing/2014/main" id="{95D7A3BF-A256-A7ED-8CD2-E8D4D68196DC}"/>
                    </a:ext>
                  </a:extLst>
                </p:cNvPr>
                <p:cNvGrpSpPr/>
                <p:nvPr/>
              </p:nvGrpSpPr>
              <p:grpSpPr>
                <a:xfrm>
                  <a:off x="3405265" y="2589648"/>
                  <a:ext cx="1484269" cy="1483200"/>
                  <a:chOff x="5229450" y="3812565"/>
                  <a:chExt cx="1484269" cy="1483200"/>
                </a:xfrm>
              </p:grpSpPr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70645A86-FCCA-7118-CCF9-9C15C32AC05E}"/>
                      </a:ext>
                    </a:extLst>
                  </p:cNvPr>
                  <p:cNvSpPr/>
                  <p:nvPr/>
                </p:nvSpPr>
                <p:spPr>
                  <a:xfrm>
                    <a:off x="5879621" y="4465017"/>
                    <a:ext cx="183925" cy="178295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23" name="Elipse 22">
                    <a:extLst>
                      <a:ext uri="{FF2B5EF4-FFF2-40B4-BE49-F238E27FC236}">
                        <a16:creationId xmlns:a16="http://schemas.microsoft.com/office/drawing/2014/main" id="{532B8230-5E10-3D33-3139-8D9A4870269F}"/>
                      </a:ext>
                    </a:extLst>
                  </p:cNvPr>
                  <p:cNvSpPr/>
                  <p:nvPr/>
                </p:nvSpPr>
                <p:spPr>
                  <a:xfrm>
                    <a:off x="5229450" y="3812565"/>
                    <a:ext cx="1484269" cy="1483200"/>
                  </a:xfrm>
                  <a:prstGeom prst="ellipse">
                    <a:avLst/>
                  </a:prstGeom>
                  <a:noFill/>
                  <a:ln w="1905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24" name="Grupo 23">
                  <a:extLst>
                    <a:ext uri="{FF2B5EF4-FFF2-40B4-BE49-F238E27FC236}">
                      <a16:creationId xmlns:a16="http://schemas.microsoft.com/office/drawing/2014/main" id="{E80FD5F4-8772-D68E-44C4-DC9BF0158407}"/>
                    </a:ext>
                  </a:extLst>
                </p:cNvPr>
                <p:cNvGrpSpPr/>
                <p:nvPr/>
              </p:nvGrpSpPr>
              <p:grpSpPr>
                <a:xfrm>
                  <a:off x="3313301" y="3033868"/>
                  <a:ext cx="1484269" cy="1483200"/>
                  <a:chOff x="5040667" y="3719054"/>
                  <a:chExt cx="1484269" cy="1483200"/>
                </a:xfrm>
              </p:grpSpPr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73C62DF8-5F6A-79FE-1663-F2F561E1C717}"/>
                      </a:ext>
                    </a:extLst>
                  </p:cNvPr>
                  <p:cNvSpPr/>
                  <p:nvPr/>
                </p:nvSpPr>
                <p:spPr>
                  <a:xfrm>
                    <a:off x="5690838" y="4371506"/>
                    <a:ext cx="183925" cy="178295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27" name="Elipse 26">
                    <a:extLst>
                      <a:ext uri="{FF2B5EF4-FFF2-40B4-BE49-F238E27FC236}">
                        <a16:creationId xmlns:a16="http://schemas.microsoft.com/office/drawing/2014/main" id="{BE328FF2-7EC8-83F0-CCD0-45C41A8970BF}"/>
                      </a:ext>
                    </a:extLst>
                  </p:cNvPr>
                  <p:cNvSpPr/>
                  <p:nvPr/>
                </p:nvSpPr>
                <p:spPr>
                  <a:xfrm>
                    <a:off x="5040667" y="3719054"/>
                    <a:ext cx="1484269" cy="14832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</p:grpSp>
            <p:grpSp>
              <p:nvGrpSpPr>
                <p:cNvPr id="28" name="Grupo 27">
                  <a:extLst>
                    <a:ext uri="{FF2B5EF4-FFF2-40B4-BE49-F238E27FC236}">
                      <a16:creationId xmlns:a16="http://schemas.microsoft.com/office/drawing/2014/main" id="{CDF02F06-51B4-439E-BA01-6D08E39E136D}"/>
                    </a:ext>
                  </a:extLst>
                </p:cNvPr>
                <p:cNvGrpSpPr/>
                <p:nvPr/>
              </p:nvGrpSpPr>
              <p:grpSpPr>
                <a:xfrm>
                  <a:off x="3701139" y="3537755"/>
                  <a:ext cx="1484269" cy="1483200"/>
                  <a:chOff x="5229450" y="3812565"/>
                  <a:chExt cx="1484269" cy="1483200"/>
                </a:xfrm>
              </p:grpSpPr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ECDAC9F5-E90C-E783-A29F-2A067E68A7AC}"/>
                      </a:ext>
                    </a:extLst>
                  </p:cNvPr>
                  <p:cNvSpPr/>
                  <p:nvPr/>
                </p:nvSpPr>
                <p:spPr>
                  <a:xfrm>
                    <a:off x="5879621" y="4465017"/>
                    <a:ext cx="183925" cy="178295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A64EF2A4-7D6C-8D57-B54F-D79B5D143164}"/>
                      </a:ext>
                    </a:extLst>
                  </p:cNvPr>
                  <p:cNvSpPr/>
                  <p:nvPr/>
                </p:nvSpPr>
                <p:spPr>
                  <a:xfrm>
                    <a:off x="5229450" y="3812565"/>
                    <a:ext cx="1484269" cy="148320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41" name="Grupo 40">
                  <a:extLst>
                    <a:ext uri="{FF2B5EF4-FFF2-40B4-BE49-F238E27FC236}">
                      <a16:creationId xmlns:a16="http://schemas.microsoft.com/office/drawing/2014/main" id="{DCECBEEF-66ED-18F9-A6CF-CDC0627EC439}"/>
                    </a:ext>
                  </a:extLst>
                </p:cNvPr>
                <p:cNvGrpSpPr/>
                <p:nvPr/>
              </p:nvGrpSpPr>
              <p:grpSpPr>
                <a:xfrm>
                  <a:off x="2571165" y="1736993"/>
                  <a:ext cx="1484269" cy="1483200"/>
                  <a:chOff x="5229450" y="3812565"/>
                  <a:chExt cx="1484269" cy="1483200"/>
                </a:xfrm>
              </p:grpSpPr>
              <p:sp>
                <p:nvSpPr>
                  <p:cNvPr id="45" name="Elipse 44">
                    <a:extLst>
                      <a:ext uri="{FF2B5EF4-FFF2-40B4-BE49-F238E27FC236}">
                        <a16:creationId xmlns:a16="http://schemas.microsoft.com/office/drawing/2014/main" id="{DD62F2A5-7B5A-E300-4597-87FB9EEB6BE5}"/>
                      </a:ext>
                    </a:extLst>
                  </p:cNvPr>
                  <p:cNvSpPr/>
                  <p:nvPr/>
                </p:nvSpPr>
                <p:spPr>
                  <a:xfrm>
                    <a:off x="5879621" y="4465017"/>
                    <a:ext cx="183925" cy="178295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46" name="Elipse 45">
                    <a:extLst>
                      <a:ext uri="{FF2B5EF4-FFF2-40B4-BE49-F238E27FC236}">
                        <a16:creationId xmlns:a16="http://schemas.microsoft.com/office/drawing/2014/main" id="{F73D47B5-7396-65E5-5DF3-2F6AAAF7DBCB}"/>
                      </a:ext>
                    </a:extLst>
                  </p:cNvPr>
                  <p:cNvSpPr/>
                  <p:nvPr/>
                </p:nvSpPr>
                <p:spPr>
                  <a:xfrm>
                    <a:off x="5229450" y="3812565"/>
                    <a:ext cx="1484269" cy="1483200"/>
                  </a:xfrm>
                  <a:prstGeom prst="ellipse">
                    <a:avLst/>
                  </a:pr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E770938-577F-24E0-706F-327B1443F381}"/>
                  </a:ext>
                </a:extLst>
              </p:cNvPr>
              <p:cNvSpPr txBox="1"/>
              <p:nvPr/>
            </p:nvSpPr>
            <p:spPr>
              <a:xfrm>
                <a:off x="371620" y="4670924"/>
                <a:ext cx="5443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bg1">
                        <a:lumMod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Círculo Gris </a:t>
                </a:r>
                <a:r>
                  <a:rPr lang="es-ES" sz="14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captura dos puntos (amarillo y gris)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776EC64D-55CB-4461-C8BD-47493D1D2CD7}"/>
                  </a:ext>
                </a:extLst>
              </p:cNvPr>
              <p:cNvSpPr txBox="1"/>
              <p:nvPr/>
            </p:nvSpPr>
            <p:spPr>
              <a:xfrm>
                <a:off x="371620" y="4187601"/>
                <a:ext cx="5051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solidFill>
                      <a:srgbClr val="7030A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Círculo Morado </a:t>
                </a:r>
                <a:r>
                  <a:rPr lang="es-ES" sz="14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solo captura un punto (morado)</a:t>
                </a:r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611BA16C-9FB8-65A7-56CA-B79AA2718128}"/>
                  </a:ext>
                </a:extLst>
              </p:cNvPr>
              <p:cNvSpPr txBox="1"/>
              <p:nvPr/>
            </p:nvSpPr>
            <p:spPr>
              <a:xfrm>
                <a:off x="371619" y="5118007"/>
                <a:ext cx="6376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solidFill>
                      <a:srgbClr val="FF0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Círculo Rojo </a:t>
                </a:r>
                <a:r>
                  <a:rPr lang="es-ES" sz="14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captura tres puntos (amarillo, verde, rojo)</a:t>
                </a: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1803D6CF-C778-21B4-2B6E-AA29EC3135CA}"/>
                  </a:ext>
                </a:extLst>
              </p:cNvPr>
              <p:cNvSpPr txBox="1"/>
              <p:nvPr/>
            </p:nvSpPr>
            <p:spPr>
              <a:xfrm>
                <a:off x="371619" y="5601330"/>
                <a:ext cx="6376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solidFill>
                      <a:srgbClr val="00B05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Círculo Verde </a:t>
                </a:r>
                <a:r>
                  <a:rPr lang="es-ES" sz="14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captura tres puntos (amarillo, verde, rojo)</a:t>
                </a: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947C1B95-D1B0-ED39-3CD9-130681B0B6AA}"/>
                  </a:ext>
                </a:extLst>
              </p:cNvPr>
              <p:cNvSpPr txBox="1"/>
              <p:nvPr/>
            </p:nvSpPr>
            <p:spPr>
              <a:xfrm>
                <a:off x="371619" y="6084653"/>
                <a:ext cx="64706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>
                    <a:solidFill>
                      <a:srgbClr val="FFC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Círculo Naranja </a:t>
                </a:r>
                <a:r>
                  <a:rPr lang="es-ES" sz="1400" dirty="0">
                    <a:latin typeface="Geist Mono" pitchFamily="2" charset="77"/>
                    <a:ea typeface="Geist Mono" pitchFamily="2" charset="77"/>
                    <a:cs typeface="Geist Mono" pitchFamily="2" charset="77"/>
                  </a:rPr>
                  <a:t>captura tres puntos (amarillo, verde, rojo)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D76F6D67-A039-A456-D6E5-7B1D97C64133}"/>
                  </a:ext>
                </a:extLst>
              </p:cNvPr>
              <p:cNvSpPr txBox="1"/>
              <p:nvPr/>
            </p:nvSpPr>
            <p:spPr>
              <a:xfrm>
                <a:off x="468624" y="767667"/>
                <a:ext cx="2075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DBSCAN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99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894C28AC-CDA4-387C-55E7-FEBAFB685F96}"/>
              </a:ext>
            </a:extLst>
          </p:cNvPr>
          <p:cNvGrpSpPr/>
          <p:nvPr/>
        </p:nvGrpSpPr>
        <p:grpSpPr>
          <a:xfrm>
            <a:off x="405184" y="493987"/>
            <a:ext cx="11618650" cy="6474372"/>
            <a:chOff x="394674" y="178676"/>
            <a:chExt cx="11618650" cy="6474372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3B1C1A95-630B-224F-F908-B676CDA261DA}"/>
                </a:ext>
              </a:extLst>
            </p:cNvPr>
            <p:cNvSpPr/>
            <p:nvPr/>
          </p:nvSpPr>
          <p:spPr>
            <a:xfrm>
              <a:off x="394674" y="178676"/>
              <a:ext cx="11618650" cy="6474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57126C57-9426-22BC-C51E-B6AD41E3EB53}"/>
                </a:ext>
              </a:extLst>
            </p:cNvPr>
            <p:cNvGrpSpPr/>
            <p:nvPr/>
          </p:nvGrpSpPr>
          <p:grpSpPr>
            <a:xfrm>
              <a:off x="740814" y="737597"/>
              <a:ext cx="11056512" cy="4294156"/>
              <a:chOff x="740814" y="737597"/>
              <a:chExt cx="11056512" cy="4294156"/>
            </a:xfrm>
          </p:grpSpPr>
          <p:sp>
            <p:nvSpPr>
              <p:cNvPr id="39" name="Flecha circular 38">
                <a:extLst>
                  <a:ext uri="{FF2B5EF4-FFF2-40B4-BE49-F238E27FC236}">
                    <a16:creationId xmlns:a16="http://schemas.microsoft.com/office/drawing/2014/main" id="{AC650983-EE18-0AAF-3B81-10B2A0186D74}"/>
                  </a:ext>
                </a:extLst>
              </p:cNvPr>
              <p:cNvSpPr/>
              <p:nvPr/>
            </p:nvSpPr>
            <p:spPr>
              <a:xfrm>
                <a:off x="8536961" y="1822378"/>
                <a:ext cx="2134856" cy="2134856"/>
              </a:xfrm>
              <a:prstGeom prst="circularArrow">
                <a:avLst>
                  <a:gd name="adj1" fmla="val 2404"/>
                  <a:gd name="adj2" fmla="val 290678"/>
                  <a:gd name="adj3" fmla="val 19533812"/>
                  <a:gd name="adj4" fmla="val 12575511"/>
                  <a:gd name="adj5" fmla="val 2804"/>
                </a:avLst>
              </a:prstGeom>
            </p:spPr>
            <p:style>
              <a:lnRef idx="0">
                <a:schemeClr val="dk2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C13A4746-8807-3718-4F47-6840BB2FC78B}"/>
                  </a:ext>
                </a:extLst>
              </p:cNvPr>
              <p:cNvGrpSpPr/>
              <p:nvPr/>
            </p:nvGrpSpPr>
            <p:grpSpPr>
              <a:xfrm>
                <a:off x="740814" y="1826247"/>
                <a:ext cx="8761403" cy="3205506"/>
                <a:chOff x="5376" y="1797038"/>
                <a:chExt cx="8761403" cy="3205506"/>
              </a:xfrm>
            </p:grpSpPr>
            <p:sp>
              <p:nvSpPr>
                <p:cNvPr id="7" name="Rectángulo redondeado 6">
                  <a:extLst>
                    <a:ext uri="{FF2B5EF4-FFF2-40B4-BE49-F238E27FC236}">
                      <a16:creationId xmlns:a16="http://schemas.microsoft.com/office/drawing/2014/main" id="{5F23706E-865E-0E19-98B1-CD2618595C2C}"/>
                    </a:ext>
                  </a:extLst>
                </p:cNvPr>
                <p:cNvSpPr/>
                <p:nvPr/>
              </p:nvSpPr>
              <p:spPr>
                <a:xfrm>
                  <a:off x="5376" y="2684063"/>
                  <a:ext cx="1806365" cy="148987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" name="Forma 7">
                  <a:extLst>
                    <a:ext uri="{FF2B5EF4-FFF2-40B4-BE49-F238E27FC236}">
                      <a16:creationId xmlns:a16="http://schemas.microsoft.com/office/drawing/2014/main" id="{6FA37F89-63A6-5CC1-07BB-8EB76303FDA5}"/>
                    </a:ext>
                  </a:extLst>
                </p:cNvPr>
                <p:cNvSpPr/>
                <p:nvPr/>
              </p:nvSpPr>
              <p:spPr>
                <a:xfrm>
                  <a:off x="1037100" y="3098502"/>
                  <a:ext cx="1904042" cy="1904042"/>
                </a:xfrm>
                <a:prstGeom prst="leftCircularArrow">
                  <a:avLst>
                    <a:gd name="adj1" fmla="val 2695"/>
                    <a:gd name="adj2" fmla="val 328126"/>
                    <a:gd name="adj3" fmla="val 2103637"/>
                    <a:gd name="adj4" fmla="val 9024489"/>
                    <a:gd name="adj5" fmla="val 3144"/>
                  </a:avLst>
                </a:prstGeom>
              </p:spPr>
              <p:style>
                <a:lnRef idx="0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9" name="Forma libre 8">
                  <a:extLst>
                    <a:ext uri="{FF2B5EF4-FFF2-40B4-BE49-F238E27FC236}">
                      <a16:creationId xmlns:a16="http://schemas.microsoft.com/office/drawing/2014/main" id="{E4C1AAA5-1CF5-2610-75BB-751465C8C7F7}"/>
                    </a:ext>
                  </a:extLst>
                </p:cNvPr>
                <p:cNvSpPr/>
                <p:nvPr/>
              </p:nvSpPr>
              <p:spPr>
                <a:xfrm>
                  <a:off x="406791" y="3854678"/>
                  <a:ext cx="1605658" cy="638517"/>
                </a:xfrm>
                <a:custGeom>
                  <a:avLst/>
                  <a:gdLst>
                    <a:gd name="connsiteX0" fmla="*/ 0 w 1605658"/>
                    <a:gd name="connsiteY0" fmla="*/ 63852 h 638517"/>
                    <a:gd name="connsiteX1" fmla="*/ 63852 w 1605658"/>
                    <a:gd name="connsiteY1" fmla="*/ 0 h 638517"/>
                    <a:gd name="connsiteX2" fmla="*/ 1541806 w 1605658"/>
                    <a:gd name="connsiteY2" fmla="*/ 0 h 638517"/>
                    <a:gd name="connsiteX3" fmla="*/ 1605658 w 1605658"/>
                    <a:gd name="connsiteY3" fmla="*/ 63852 h 638517"/>
                    <a:gd name="connsiteX4" fmla="*/ 1605658 w 1605658"/>
                    <a:gd name="connsiteY4" fmla="*/ 574665 h 638517"/>
                    <a:gd name="connsiteX5" fmla="*/ 1541806 w 1605658"/>
                    <a:gd name="connsiteY5" fmla="*/ 638517 h 638517"/>
                    <a:gd name="connsiteX6" fmla="*/ 63852 w 1605658"/>
                    <a:gd name="connsiteY6" fmla="*/ 638517 h 638517"/>
                    <a:gd name="connsiteX7" fmla="*/ 0 w 1605658"/>
                    <a:gd name="connsiteY7" fmla="*/ 574665 h 638517"/>
                    <a:gd name="connsiteX8" fmla="*/ 0 w 1605658"/>
                    <a:gd name="connsiteY8" fmla="*/ 63852 h 638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5658" h="638517">
                      <a:moveTo>
                        <a:pt x="0" y="63852"/>
                      </a:moveTo>
                      <a:cubicBezTo>
                        <a:pt x="0" y="28588"/>
                        <a:pt x="28588" y="0"/>
                        <a:pt x="63852" y="0"/>
                      </a:cubicBezTo>
                      <a:lnTo>
                        <a:pt x="1541806" y="0"/>
                      </a:lnTo>
                      <a:cubicBezTo>
                        <a:pt x="1577070" y="0"/>
                        <a:pt x="1605658" y="28588"/>
                        <a:pt x="1605658" y="63852"/>
                      </a:cubicBezTo>
                      <a:lnTo>
                        <a:pt x="1605658" y="574665"/>
                      </a:lnTo>
                      <a:cubicBezTo>
                        <a:pt x="1605658" y="609929"/>
                        <a:pt x="1577070" y="638517"/>
                        <a:pt x="1541806" y="638517"/>
                      </a:cubicBezTo>
                      <a:lnTo>
                        <a:pt x="63852" y="638517"/>
                      </a:lnTo>
                      <a:cubicBezTo>
                        <a:pt x="28588" y="638517"/>
                        <a:pt x="0" y="609929"/>
                        <a:pt x="0" y="574665"/>
                      </a:cubicBezTo>
                      <a:lnTo>
                        <a:pt x="0" y="6385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657" tIns="32672" rIns="39657" bIns="32672" numCol="1" spcCol="1270" anchor="ctr" anchorCtr="0">
                  <a:noAutofit/>
                </a:bodyPr>
                <a:lstStyle/>
                <a:p>
                  <a:pPr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1100" b="1" dirty="0">
                      <a:solidFill>
                        <a:schemeClr val="bg1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Identificación y Manejo de Valores Nulos</a:t>
                  </a:r>
                </a:p>
              </p:txBody>
            </p:sp>
            <p:sp>
              <p:nvSpPr>
                <p:cNvPr id="10" name="Rectángulo redondeado 9">
                  <a:extLst>
                    <a:ext uri="{FF2B5EF4-FFF2-40B4-BE49-F238E27FC236}">
                      <a16:creationId xmlns:a16="http://schemas.microsoft.com/office/drawing/2014/main" id="{8A1690F1-9A10-36F3-8F54-4C3F19950D2C}"/>
                    </a:ext>
                  </a:extLst>
                </p:cNvPr>
                <p:cNvSpPr/>
                <p:nvPr/>
              </p:nvSpPr>
              <p:spPr>
                <a:xfrm>
                  <a:off x="2256820" y="2684063"/>
                  <a:ext cx="1806365" cy="148987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1" name="Flecha circular 10">
                  <a:extLst>
                    <a:ext uri="{FF2B5EF4-FFF2-40B4-BE49-F238E27FC236}">
                      <a16:creationId xmlns:a16="http://schemas.microsoft.com/office/drawing/2014/main" id="{A41A66EC-028B-E28E-D7FF-CBFDC70468DD}"/>
                    </a:ext>
                  </a:extLst>
                </p:cNvPr>
                <p:cNvSpPr/>
                <p:nvPr/>
              </p:nvSpPr>
              <p:spPr>
                <a:xfrm>
                  <a:off x="3273491" y="1797038"/>
                  <a:ext cx="2134856" cy="2134856"/>
                </a:xfrm>
                <a:prstGeom prst="circularArrow">
                  <a:avLst>
                    <a:gd name="adj1" fmla="val 2404"/>
                    <a:gd name="adj2" fmla="val 290678"/>
                    <a:gd name="adj3" fmla="val 19533812"/>
                    <a:gd name="adj4" fmla="val 12575511"/>
                    <a:gd name="adj5" fmla="val 2804"/>
                  </a:avLst>
                </a:prstGeom>
              </p:spPr>
              <p:style>
                <a:lnRef idx="0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2" name="Forma libre 11">
                  <a:extLst>
                    <a:ext uri="{FF2B5EF4-FFF2-40B4-BE49-F238E27FC236}">
                      <a16:creationId xmlns:a16="http://schemas.microsoft.com/office/drawing/2014/main" id="{FBC37242-091B-DACF-9B91-0EC675236957}"/>
                    </a:ext>
                  </a:extLst>
                </p:cNvPr>
                <p:cNvSpPr/>
                <p:nvPr/>
              </p:nvSpPr>
              <p:spPr>
                <a:xfrm>
                  <a:off x="2658234" y="2364804"/>
                  <a:ext cx="1605658" cy="638517"/>
                </a:xfrm>
                <a:custGeom>
                  <a:avLst/>
                  <a:gdLst>
                    <a:gd name="connsiteX0" fmla="*/ 0 w 1605658"/>
                    <a:gd name="connsiteY0" fmla="*/ 63852 h 638517"/>
                    <a:gd name="connsiteX1" fmla="*/ 63852 w 1605658"/>
                    <a:gd name="connsiteY1" fmla="*/ 0 h 638517"/>
                    <a:gd name="connsiteX2" fmla="*/ 1541806 w 1605658"/>
                    <a:gd name="connsiteY2" fmla="*/ 0 h 638517"/>
                    <a:gd name="connsiteX3" fmla="*/ 1605658 w 1605658"/>
                    <a:gd name="connsiteY3" fmla="*/ 63852 h 638517"/>
                    <a:gd name="connsiteX4" fmla="*/ 1605658 w 1605658"/>
                    <a:gd name="connsiteY4" fmla="*/ 574665 h 638517"/>
                    <a:gd name="connsiteX5" fmla="*/ 1541806 w 1605658"/>
                    <a:gd name="connsiteY5" fmla="*/ 638517 h 638517"/>
                    <a:gd name="connsiteX6" fmla="*/ 63852 w 1605658"/>
                    <a:gd name="connsiteY6" fmla="*/ 638517 h 638517"/>
                    <a:gd name="connsiteX7" fmla="*/ 0 w 1605658"/>
                    <a:gd name="connsiteY7" fmla="*/ 574665 h 638517"/>
                    <a:gd name="connsiteX8" fmla="*/ 0 w 1605658"/>
                    <a:gd name="connsiteY8" fmla="*/ 63852 h 638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5658" h="638517">
                      <a:moveTo>
                        <a:pt x="0" y="63852"/>
                      </a:moveTo>
                      <a:cubicBezTo>
                        <a:pt x="0" y="28588"/>
                        <a:pt x="28588" y="0"/>
                        <a:pt x="63852" y="0"/>
                      </a:cubicBezTo>
                      <a:lnTo>
                        <a:pt x="1541806" y="0"/>
                      </a:lnTo>
                      <a:cubicBezTo>
                        <a:pt x="1577070" y="0"/>
                        <a:pt x="1605658" y="28588"/>
                        <a:pt x="1605658" y="63852"/>
                      </a:cubicBezTo>
                      <a:lnTo>
                        <a:pt x="1605658" y="574665"/>
                      </a:lnTo>
                      <a:cubicBezTo>
                        <a:pt x="1605658" y="609929"/>
                        <a:pt x="1577070" y="638517"/>
                        <a:pt x="1541806" y="638517"/>
                      </a:cubicBezTo>
                      <a:lnTo>
                        <a:pt x="63852" y="638517"/>
                      </a:lnTo>
                      <a:cubicBezTo>
                        <a:pt x="28588" y="638517"/>
                        <a:pt x="0" y="609929"/>
                        <a:pt x="0" y="574665"/>
                      </a:cubicBezTo>
                      <a:lnTo>
                        <a:pt x="0" y="6385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657" tIns="32672" rIns="39657" bIns="32672" numCol="1" spcCol="1270" anchor="ctr" anchorCtr="0">
                  <a:noAutofit/>
                </a:bodyPr>
                <a:lstStyle/>
                <a:p>
                  <a:pPr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1100" b="1" dirty="0">
                      <a:solidFill>
                        <a:schemeClr val="bg1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Identificación y manejo de </a:t>
                  </a:r>
                  <a:r>
                    <a:rPr lang="es-ES" sz="1100" b="1" i="1" dirty="0">
                      <a:solidFill>
                        <a:schemeClr val="bg1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outliers</a:t>
                  </a:r>
                </a:p>
              </p:txBody>
            </p:sp>
            <p:sp>
              <p:nvSpPr>
                <p:cNvPr id="13" name="Rectángulo redondeado 12">
                  <a:extLst>
                    <a:ext uri="{FF2B5EF4-FFF2-40B4-BE49-F238E27FC236}">
                      <a16:creationId xmlns:a16="http://schemas.microsoft.com/office/drawing/2014/main" id="{F33871B3-609D-D1CF-8E4A-59D12DC1013F}"/>
                    </a:ext>
                  </a:extLst>
                </p:cNvPr>
                <p:cNvSpPr/>
                <p:nvPr/>
              </p:nvSpPr>
              <p:spPr>
                <a:xfrm>
                  <a:off x="4508263" y="2684063"/>
                  <a:ext cx="1806365" cy="148987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s-ES" dirty="0"/>
                </a:p>
              </p:txBody>
            </p:sp>
            <p:sp>
              <p:nvSpPr>
                <p:cNvPr id="14" name="Forma 13">
                  <a:extLst>
                    <a:ext uri="{FF2B5EF4-FFF2-40B4-BE49-F238E27FC236}">
                      <a16:creationId xmlns:a16="http://schemas.microsoft.com/office/drawing/2014/main" id="{99A4FE61-CF17-378E-B9B0-4FD49D1B86F1}"/>
                    </a:ext>
                  </a:extLst>
                </p:cNvPr>
                <p:cNvSpPr/>
                <p:nvPr/>
              </p:nvSpPr>
              <p:spPr>
                <a:xfrm>
                  <a:off x="5539987" y="3098502"/>
                  <a:ext cx="1904042" cy="1904042"/>
                </a:xfrm>
                <a:prstGeom prst="leftCircularArrow">
                  <a:avLst>
                    <a:gd name="adj1" fmla="val 2695"/>
                    <a:gd name="adj2" fmla="val 328126"/>
                    <a:gd name="adj3" fmla="val 2103637"/>
                    <a:gd name="adj4" fmla="val 9024489"/>
                    <a:gd name="adj5" fmla="val 3144"/>
                  </a:avLst>
                </a:prstGeom>
              </p:spPr>
              <p:style>
                <a:lnRef idx="0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5" name="Forma libre 14">
                  <a:extLst>
                    <a:ext uri="{FF2B5EF4-FFF2-40B4-BE49-F238E27FC236}">
                      <a16:creationId xmlns:a16="http://schemas.microsoft.com/office/drawing/2014/main" id="{751384F9-ED6C-BEE2-3FE5-7DEB77F37D90}"/>
                    </a:ext>
                  </a:extLst>
                </p:cNvPr>
                <p:cNvSpPr/>
                <p:nvPr/>
              </p:nvSpPr>
              <p:spPr>
                <a:xfrm>
                  <a:off x="4909678" y="3854678"/>
                  <a:ext cx="1605658" cy="638517"/>
                </a:xfrm>
                <a:custGeom>
                  <a:avLst/>
                  <a:gdLst>
                    <a:gd name="connsiteX0" fmla="*/ 0 w 1605658"/>
                    <a:gd name="connsiteY0" fmla="*/ 63852 h 638517"/>
                    <a:gd name="connsiteX1" fmla="*/ 63852 w 1605658"/>
                    <a:gd name="connsiteY1" fmla="*/ 0 h 638517"/>
                    <a:gd name="connsiteX2" fmla="*/ 1541806 w 1605658"/>
                    <a:gd name="connsiteY2" fmla="*/ 0 h 638517"/>
                    <a:gd name="connsiteX3" fmla="*/ 1605658 w 1605658"/>
                    <a:gd name="connsiteY3" fmla="*/ 63852 h 638517"/>
                    <a:gd name="connsiteX4" fmla="*/ 1605658 w 1605658"/>
                    <a:gd name="connsiteY4" fmla="*/ 574665 h 638517"/>
                    <a:gd name="connsiteX5" fmla="*/ 1541806 w 1605658"/>
                    <a:gd name="connsiteY5" fmla="*/ 638517 h 638517"/>
                    <a:gd name="connsiteX6" fmla="*/ 63852 w 1605658"/>
                    <a:gd name="connsiteY6" fmla="*/ 638517 h 638517"/>
                    <a:gd name="connsiteX7" fmla="*/ 0 w 1605658"/>
                    <a:gd name="connsiteY7" fmla="*/ 574665 h 638517"/>
                    <a:gd name="connsiteX8" fmla="*/ 0 w 1605658"/>
                    <a:gd name="connsiteY8" fmla="*/ 63852 h 638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5658" h="638517">
                      <a:moveTo>
                        <a:pt x="0" y="63852"/>
                      </a:moveTo>
                      <a:cubicBezTo>
                        <a:pt x="0" y="28588"/>
                        <a:pt x="28588" y="0"/>
                        <a:pt x="63852" y="0"/>
                      </a:cubicBezTo>
                      <a:lnTo>
                        <a:pt x="1541806" y="0"/>
                      </a:lnTo>
                      <a:cubicBezTo>
                        <a:pt x="1577070" y="0"/>
                        <a:pt x="1605658" y="28588"/>
                        <a:pt x="1605658" y="63852"/>
                      </a:cubicBezTo>
                      <a:lnTo>
                        <a:pt x="1605658" y="574665"/>
                      </a:lnTo>
                      <a:cubicBezTo>
                        <a:pt x="1605658" y="609929"/>
                        <a:pt x="1577070" y="638517"/>
                        <a:pt x="1541806" y="638517"/>
                      </a:cubicBezTo>
                      <a:lnTo>
                        <a:pt x="63852" y="638517"/>
                      </a:lnTo>
                      <a:cubicBezTo>
                        <a:pt x="28588" y="638517"/>
                        <a:pt x="0" y="609929"/>
                        <a:pt x="0" y="574665"/>
                      </a:cubicBezTo>
                      <a:lnTo>
                        <a:pt x="0" y="6385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657" tIns="32672" rIns="39657" bIns="32672" numCol="1" spcCol="1270" anchor="ctr" anchorCtr="0">
                  <a:noAutofit/>
                </a:bodyPr>
                <a:lstStyle/>
                <a:p>
                  <a:pPr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1100" b="1" dirty="0">
                      <a:solidFill>
                        <a:schemeClr val="bg1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Estandarización de variables independientes</a:t>
                  </a:r>
                </a:p>
              </p:txBody>
            </p:sp>
            <p:sp>
              <p:nvSpPr>
                <p:cNvPr id="16" name="Rectángulo redondeado 15">
                  <a:extLst>
                    <a:ext uri="{FF2B5EF4-FFF2-40B4-BE49-F238E27FC236}">
                      <a16:creationId xmlns:a16="http://schemas.microsoft.com/office/drawing/2014/main" id="{2194FEB2-1D50-73EF-F53A-27509A1BCC2F}"/>
                    </a:ext>
                  </a:extLst>
                </p:cNvPr>
                <p:cNvSpPr/>
                <p:nvPr/>
              </p:nvSpPr>
              <p:spPr>
                <a:xfrm>
                  <a:off x="6759707" y="2684063"/>
                  <a:ext cx="1806365" cy="148987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dk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2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" name="Forma libre 17">
                  <a:extLst>
                    <a:ext uri="{FF2B5EF4-FFF2-40B4-BE49-F238E27FC236}">
                      <a16:creationId xmlns:a16="http://schemas.microsoft.com/office/drawing/2014/main" id="{3B4EC5A8-979D-4A5D-7EBB-1B9D3E5AC5F8}"/>
                    </a:ext>
                  </a:extLst>
                </p:cNvPr>
                <p:cNvSpPr/>
                <p:nvPr/>
              </p:nvSpPr>
              <p:spPr>
                <a:xfrm>
                  <a:off x="7161121" y="2364804"/>
                  <a:ext cx="1605658" cy="638517"/>
                </a:xfrm>
                <a:custGeom>
                  <a:avLst/>
                  <a:gdLst>
                    <a:gd name="connsiteX0" fmla="*/ 0 w 1605658"/>
                    <a:gd name="connsiteY0" fmla="*/ 63852 h 638517"/>
                    <a:gd name="connsiteX1" fmla="*/ 63852 w 1605658"/>
                    <a:gd name="connsiteY1" fmla="*/ 0 h 638517"/>
                    <a:gd name="connsiteX2" fmla="*/ 1541806 w 1605658"/>
                    <a:gd name="connsiteY2" fmla="*/ 0 h 638517"/>
                    <a:gd name="connsiteX3" fmla="*/ 1605658 w 1605658"/>
                    <a:gd name="connsiteY3" fmla="*/ 63852 h 638517"/>
                    <a:gd name="connsiteX4" fmla="*/ 1605658 w 1605658"/>
                    <a:gd name="connsiteY4" fmla="*/ 574665 h 638517"/>
                    <a:gd name="connsiteX5" fmla="*/ 1541806 w 1605658"/>
                    <a:gd name="connsiteY5" fmla="*/ 638517 h 638517"/>
                    <a:gd name="connsiteX6" fmla="*/ 63852 w 1605658"/>
                    <a:gd name="connsiteY6" fmla="*/ 638517 h 638517"/>
                    <a:gd name="connsiteX7" fmla="*/ 0 w 1605658"/>
                    <a:gd name="connsiteY7" fmla="*/ 574665 h 638517"/>
                    <a:gd name="connsiteX8" fmla="*/ 0 w 1605658"/>
                    <a:gd name="connsiteY8" fmla="*/ 63852 h 638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5658" h="638517">
                      <a:moveTo>
                        <a:pt x="0" y="63852"/>
                      </a:moveTo>
                      <a:cubicBezTo>
                        <a:pt x="0" y="28588"/>
                        <a:pt x="28588" y="0"/>
                        <a:pt x="63852" y="0"/>
                      </a:cubicBezTo>
                      <a:lnTo>
                        <a:pt x="1541806" y="0"/>
                      </a:lnTo>
                      <a:cubicBezTo>
                        <a:pt x="1577070" y="0"/>
                        <a:pt x="1605658" y="28588"/>
                        <a:pt x="1605658" y="63852"/>
                      </a:cubicBezTo>
                      <a:lnTo>
                        <a:pt x="1605658" y="574665"/>
                      </a:lnTo>
                      <a:cubicBezTo>
                        <a:pt x="1605658" y="609929"/>
                        <a:pt x="1577070" y="638517"/>
                        <a:pt x="1541806" y="638517"/>
                      </a:cubicBezTo>
                      <a:lnTo>
                        <a:pt x="63852" y="638517"/>
                      </a:lnTo>
                      <a:cubicBezTo>
                        <a:pt x="28588" y="638517"/>
                        <a:pt x="0" y="609929"/>
                        <a:pt x="0" y="574665"/>
                      </a:cubicBezTo>
                      <a:lnTo>
                        <a:pt x="0" y="63852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style>
                <a:lnRef idx="2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657" tIns="32672" rIns="39657" bIns="32672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s-ES" sz="1100" b="1" kern="1200" dirty="0">
                      <a:solidFill>
                        <a:schemeClr val="bg1"/>
                      </a:solidFill>
                      <a:latin typeface="Geist Mono Bold" pitchFamily="2" charset="77"/>
                      <a:ea typeface="Geist Mono Bold" pitchFamily="2" charset="77"/>
                      <a:cs typeface="Geist Mono Bold" pitchFamily="2" charset="77"/>
                    </a:rPr>
                    <a:t>Codificación de variables categóricas independientes</a:t>
                  </a:r>
                </a:p>
              </p:txBody>
            </p:sp>
          </p:grp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4A80771-C981-0DA7-6EC5-CDD7F7FDD3A6}"/>
                  </a:ext>
                </a:extLst>
              </p:cNvPr>
              <p:cNvSpPr txBox="1"/>
              <p:nvPr/>
            </p:nvSpPr>
            <p:spPr>
              <a:xfrm>
                <a:off x="1508683" y="737597"/>
                <a:ext cx="9174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Preprocesamiento de Datos para </a:t>
                </a:r>
                <a:r>
                  <a:rPr lang="es-ES" sz="2400" b="1" i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Machine Learning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00B1528-7336-BD18-C827-F98464E61014}"/>
                  </a:ext>
                </a:extLst>
              </p:cNvPr>
              <p:cNvSpPr txBox="1"/>
              <p:nvPr/>
            </p:nvSpPr>
            <p:spPr>
              <a:xfrm>
                <a:off x="823333" y="2761301"/>
                <a:ext cx="168970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ES" sz="1200" b="1" i="0" dirty="0">
                    <a:solidFill>
                      <a:srgbClr val="00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Reconocer y solucionar la ausencia de datos.</a:t>
                </a:r>
              </a:p>
              <a:p>
                <a:pPr algn="l"/>
                <a:br>
                  <a:rPr lang="es-ES" sz="1200" b="1" i="0" dirty="0">
                    <a:solidFill>
                      <a:srgbClr val="00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</a:br>
                <a:endParaRPr lang="es-ES" sz="1200" b="1" i="0" dirty="0">
                  <a:solidFill>
                    <a:srgbClr val="000000"/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7D892B9-6B05-B481-1DCA-43D3C3D7AC79}"/>
                  </a:ext>
                </a:extLst>
              </p:cNvPr>
              <p:cNvSpPr txBox="1"/>
              <p:nvPr/>
            </p:nvSpPr>
            <p:spPr>
              <a:xfrm>
                <a:off x="2992258" y="3030835"/>
                <a:ext cx="180636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ES" sz="1200" b="1" i="0" dirty="0">
                    <a:solidFill>
                      <a:srgbClr val="00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Reconocer y corregir valores inusuales para análisis preciso y confiable.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E7F9574-7A1A-8E49-5D94-64970332720A}"/>
                  </a:ext>
                </a:extLst>
              </p:cNvPr>
              <p:cNvSpPr txBox="1"/>
              <p:nvPr/>
            </p:nvSpPr>
            <p:spPr>
              <a:xfrm>
                <a:off x="5243700" y="2828837"/>
                <a:ext cx="180636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ES" sz="1200" b="1" i="0" dirty="0">
                    <a:solidFill>
                      <a:srgbClr val="00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Normalización de variables para comparaciones equitativas.</a:t>
                </a:r>
              </a:p>
              <a:p>
                <a:pPr algn="l"/>
                <a:br>
                  <a:rPr lang="es-ES" sz="1200" b="1" i="0" dirty="0">
                    <a:solidFill>
                      <a:srgbClr val="00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</a:br>
                <a:endParaRPr lang="es-ES" sz="1200" b="1" i="0" dirty="0">
                  <a:solidFill>
                    <a:srgbClr val="000000"/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E464B1-AC0C-F595-FD82-C632CF26292C}"/>
                  </a:ext>
                </a:extLst>
              </p:cNvPr>
              <p:cNvSpPr txBox="1"/>
              <p:nvPr/>
            </p:nvSpPr>
            <p:spPr>
              <a:xfrm>
                <a:off x="7489578" y="2993936"/>
                <a:ext cx="184375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ES" sz="1200" b="1" i="0" dirty="0">
                    <a:solidFill>
                      <a:srgbClr val="00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Convertir variables categóricas en valores numéricos para análisis eficaz.</a:t>
                </a:r>
              </a:p>
            </p:txBody>
          </p:sp>
          <p:sp>
            <p:nvSpPr>
              <p:cNvPr id="40" name="Rectángulo redondeado 39">
                <a:extLst>
                  <a:ext uri="{FF2B5EF4-FFF2-40B4-BE49-F238E27FC236}">
                    <a16:creationId xmlns:a16="http://schemas.microsoft.com/office/drawing/2014/main" id="{E4A67D1D-2C19-98A2-2BB6-B25E0357A1F7}"/>
                  </a:ext>
                </a:extLst>
              </p:cNvPr>
              <p:cNvSpPr/>
              <p:nvPr/>
            </p:nvSpPr>
            <p:spPr>
              <a:xfrm>
                <a:off x="9746589" y="2709463"/>
                <a:ext cx="1806365" cy="148987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2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2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l"/>
                <a:r>
                  <a:rPr lang="es-ES" sz="1200" b="1" i="0" dirty="0">
                    <a:solidFill>
                      <a:srgbClr val="00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Selección de las variables más relevantes para un análisis óptimo.</a:t>
                </a:r>
              </a:p>
            </p:txBody>
          </p:sp>
          <p:sp>
            <p:nvSpPr>
              <p:cNvPr id="41" name="Forma libre 40">
                <a:extLst>
                  <a:ext uri="{FF2B5EF4-FFF2-40B4-BE49-F238E27FC236}">
                    <a16:creationId xmlns:a16="http://schemas.microsoft.com/office/drawing/2014/main" id="{63DCAB14-5D7D-6123-1F8B-C11AD7788C91}"/>
                  </a:ext>
                </a:extLst>
              </p:cNvPr>
              <p:cNvSpPr/>
              <p:nvPr/>
            </p:nvSpPr>
            <p:spPr>
              <a:xfrm>
                <a:off x="10191668" y="3741455"/>
                <a:ext cx="1605658" cy="638517"/>
              </a:xfrm>
              <a:custGeom>
                <a:avLst/>
                <a:gdLst>
                  <a:gd name="connsiteX0" fmla="*/ 0 w 1605658"/>
                  <a:gd name="connsiteY0" fmla="*/ 63852 h 638517"/>
                  <a:gd name="connsiteX1" fmla="*/ 63852 w 1605658"/>
                  <a:gd name="connsiteY1" fmla="*/ 0 h 638517"/>
                  <a:gd name="connsiteX2" fmla="*/ 1541806 w 1605658"/>
                  <a:gd name="connsiteY2" fmla="*/ 0 h 638517"/>
                  <a:gd name="connsiteX3" fmla="*/ 1605658 w 1605658"/>
                  <a:gd name="connsiteY3" fmla="*/ 63852 h 638517"/>
                  <a:gd name="connsiteX4" fmla="*/ 1605658 w 1605658"/>
                  <a:gd name="connsiteY4" fmla="*/ 574665 h 638517"/>
                  <a:gd name="connsiteX5" fmla="*/ 1541806 w 1605658"/>
                  <a:gd name="connsiteY5" fmla="*/ 638517 h 638517"/>
                  <a:gd name="connsiteX6" fmla="*/ 63852 w 1605658"/>
                  <a:gd name="connsiteY6" fmla="*/ 638517 h 638517"/>
                  <a:gd name="connsiteX7" fmla="*/ 0 w 1605658"/>
                  <a:gd name="connsiteY7" fmla="*/ 574665 h 638517"/>
                  <a:gd name="connsiteX8" fmla="*/ 0 w 1605658"/>
                  <a:gd name="connsiteY8" fmla="*/ 63852 h 638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5658" h="638517">
                    <a:moveTo>
                      <a:pt x="0" y="63852"/>
                    </a:moveTo>
                    <a:cubicBezTo>
                      <a:pt x="0" y="28588"/>
                      <a:pt x="28588" y="0"/>
                      <a:pt x="63852" y="0"/>
                    </a:cubicBezTo>
                    <a:lnTo>
                      <a:pt x="1541806" y="0"/>
                    </a:lnTo>
                    <a:cubicBezTo>
                      <a:pt x="1577070" y="0"/>
                      <a:pt x="1605658" y="28588"/>
                      <a:pt x="1605658" y="63852"/>
                    </a:cubicBezTo>
                    <a:lnTo>
                      <a:pt x="1605658" y="574665"/>
                    </a:lnTo>
                    <a:cubicBezTo>
                      <a:pt x="1605658" y="609929"/>
                      <a:pt x="1577070" y="638517"/>
                      <a:pt x="1541806" y="638517"/>
                    </a:cubicBezTo>
                    <a:lnTo>
                      <a:pt x="63852" y="638517"/>
                    </a:lnTo>
                    <a:cubicBezTo>
                      <a:pt x="28588" y="638517"/>
                      <a:pt x="0" y="609929"/>
                      <a:pt x="0" y="574665"/>
                    </a:cubicBezTo>
                    <a:lnTo>
                      <a:pt x="0" y="63852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9657" tIns="32672" rIns="39657" bIns="32672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ES" sz="1100" b="1" dirty="0">
                    <a:solidFill>
                      <a:schemeClr val="bg1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Selección de variables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036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E93BC323-15A5-0FA4-C423-C730E80B8668}"/>
              </a:ext>
            </a:extLst>
          </p:cNvPr>
          <p:cNvSpPr/>
          <p:nvPr/>
        </p:nvSpPr>
        <p:spPr>
          <a:xfrm>
            <a:off x="388884" y="1797269"/>
            <a:ext cx="11592909" cy="416209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58B45A-D7DF-2B9B-38AC-7763A59C5DAB}"/>
              </a:ext>
            </a:extLst>
          </p:cNvPr>
          <p:cNvSpPr txBox="1"/>
          <p:nvPr/>
        </p:nvSpPr>
        <p:spPr>
          <a:xfrm>
            <a:off x="1413641" y="910687"/>
            <a:ext cx="957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Detección estadística de </a:t>
            </a:r>
            <a:r>
              <a:rPr lang="es-ES" sz="2400" b="1" i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Outliers 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D4639B66-8737-B693-ADC1-61355772923C}"/>
              </a:ext>
            </a:extLst>
          </p:cNvPr>
          <p:cNvSpPr/>
          <p:nvPr/>
        </p:nvSpPr>
        <p:spPr>
          <a:xfrm>
            <a:off x="1051032" y="3974561"/>
            <a:ext cx="10279119" cy="16905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2DB8BB-AF6A-E88D-D8BE-A89844560518}"/>
              </a:ext>
            </a:extLst>
          </p:cNvPr>
          <p:cNvSpPr txBox="1"/>
          <p:nvPr/>
        </p:nvSpPr>
        <p:spPr>
          <a:xfrm>
            <a:off x="1066797" y="4259579"/>
            <a:ext cx="312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/>
              <a:t>Outliers Multivariados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BAF30D0B-F9E4-B3CE-D6AD-29C4B2DED38F}"/>
              </a:ext>
            </a:extLst>
          </p:cNvPr>
          <p:cNvSpPr/>
          <p:nvPr/>
        </p:nvSpPr>
        <p:spPr>
          <a:xfrm>
            <a:off x="4078016" y="4225775"/>
            <a:ext cx="1334815" cy="1229093"/>
          </a:xfrm>
          <a:prstGeom prst="roundRect">
            <a:avLst/>
          </a:prstGeom>
          <a:solidFill>
            <a:srgbClr val="0070C0">
              <a:alpha val="53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E45394C-83D0-75BF-F3F5-FDB82DEA0B49}"/>
              </a:ext>
            </a:extLst>
          </p:cNvPr>
          <p:cNvSpPr txBox="1"/>
          <p:nvPr/>
        </p:nvSpPr>
        <p:spPr>
          <a:xfrm>
            <a:off x="4078010" y="4470989"/>
            <a:ext cx="1334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LOF</a:t>
            </a:r>
            <a:endPara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  <a:p>
            <a:pPr algn="ctr"/>
            <a:r>
              <a:rPr lang="es-ES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Local Outlier Factor</a:t>
            </a:r>
            <a:endParaRPr lang="es-E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  <a:p>
            <a:pPr algn="ctr"/>
            <a:endPara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31D6CE28-B0DF-1670-1E50-85222F9F7891}"/>
              </a:ext>
            </a:extLst>
          </p:cNvPr>
          <p:cNvGrpSpPr/>
          <p:nvPr/>
        </p:nvGrpSpPr>
        <p:grpSpPr>
          <a:xfrm>
            <a:off x="2104696" y="2035834"/>
            <a:ext cx="8161283" cy="1690513"/>
            <a:chOff x="1051035" y="2040658"/>
            <a:chExt cx="8161283" cy="1690513"/>
          </a:xfrm>
        </p:grpSpPr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C1446D07-F7A4-F123-8275-682ED00CAB26}"/>
                </a:ext>
              </a:extLst>
            </p:cNvPr>
            <p:cNvSpPr/>
            <p:nvPr/>
          </p:nvSpPr>
          <p:spPr>
            <a:xfrm>
              <a:off x="1051035" y="2040658"/>
              <a:ext cx="8161283" cy="169051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565748B-595E-8A95-F6C0-57C6E6A61D72}"/>
                </a:ext>
              </a:extLst>
            </p:cNvPr>
            <p:cNvSpPr txBox="1"/>
            <p:nvPr/>
          </p:nvSpPr>
          <p:spPr>
            <a:xfrm>
              <a:off x="1066797" y="2327028"/>
              <a:ext cx="3121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i="1" dirty="0"/>
                <a:t>Outliers Univariados</a:t>
              </a:r>
            </a:p>
          </p:txBody>
        </p:sp>
        <p:sp>
          <p:nvSpPr>
            <p:cNvPr id="18" name="Rectángulo redondeado 17">
              <a:extLst>
                <a:ext uri="{FF2B5EF4-FFF2-40B4-BE49-F238E27FC236}">
                  <a16:creationId xmlns:a16="http://schemas.microsoft.com/office/drawing/2014/main" id="{5E0DE20D-65D5-742B-9198-DA5301D566AD}"/>
                </a:ext>
              </a:extLst>
            </p:cNvPr>
            <p:cNvSpPr/>
            <p:nvPr/>
          </p:nvSpPr>
          <p:spPr>
            <a:xfrm>
              <a:off x="4078017" y="2216941"/>
              <a:ext cx="1057604" cy="1283003"/>
            </a:xfrm>
            <a:prstGeom prst="roundRect">
              <a:avLst/>
            </a:prstGeom>
            <a:solidFill>
              <a:srgbClr val="0070C0">
                <a:alpha val="53000"/>
              </a:srgb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redondeado 20">
              <a:extLst>
                <a:ext uri="{FF2B5EF4-FFF2-40B4-BE49-F238E27FC236}">
                  <a16:creationId xmlns:a16="http://schemas.microsoft.com/office/drawing/2014/main" id="{DEE2DC40-1113-EC48-73E9-5FEF27FE568E}"/>
                </a:ext>
              </a:extLst>
            </p:cNvPr>
            <p:cNvSpPr/>
            <p:nvPr/>
          </p:nvSpPr>
          <p:spPr>
            <a:xfrm>
              <a:off x="5249921" y="2216941"/>
              <a:ext cx="1581806" cy="1283003"/>
            </a:xfrm>
            <a:prstGeom prst="roundRect">
              <a:avLst/>
            </a:prstGeom>
            <a:solidFill>
              <a:srgbClr val="0070C0">
                <a:alpha val="53000"/>
              </a:srgb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redondeado 21">
              <a:extLst>
                <a:ext uri="{FF2B5EF4-FFF2-40B4-BE49-F238E27FC236}">
                  <a16:creationId xmlns:a16="http://schemas.microsoft.com/office/drawing/2014/main" id="{8F7870D0-1DC8-CB2A-C0A9-BBF7E5E2C31B}"/>
                </a:ext>
              </a:extLst>
            </p:cNvPr>
            <p:cNvSpPr/>
            <p:nvPr/>
          </p:nvSpPr>
          <p:spPr>
            <a:xfrm>
              <a:off x="6903997" y="2216941"/>
              <a:ext cx="1788063" cy="1283003"/>
            </a:xfrm>
            <a:prstGeom prst="roundRect">
              <a:avLst/>
            </a:prstGeom>
            <a:solidFill>
              <a:srgbClr val="0070C0">
                <a:alpha val="53000"/>
              </a:srgb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44A37B8-1C65-2C1A-2847-400D9CCB98EA}"/>
                </a:ext>
              </a:extLst>
            </p:cNvPr>
            <p:cNvSpPr txBox="1"/>
            <p:nvPr/>
          </p:nvSpPr>
          <p:spPr>
            <a:xfrm>
              <a:off x="4078016" y="2605110"/>
              <a:ext cx="1057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IQR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47495033-05D4-2EBB-CFBC-1F5661F4B558}"/>
                </a:ext>
              </a:extLst>
            </p:cNvPr>
            <p:cNvSpPr txBox="1"/>
            <p:nvPr/>
          </p:nvSpPr>
          <p:spPr>
            <a:xfrm>
              <a:off x="6903997" y="2481999"/>
              <a:ext cx="176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Z-Score Modificado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5CB3DE0-9064-AF88-8E82-C695E344603D}"/>
                </a:ext>
              </a:extLst>
            </p:cNvPr>
            <p:cNvSpPr txBox="1"/>
            <p:nvPr/>
          </p:nvSpPr>
          <p:spPr>
            <a:xfrm>
              <a:off x="5228906" y="2658387"/>
              <a:ext cx="1581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Z-Score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5365EA2-4CB3-BEDD-8332-F72AD276AF1D}"/>
                </a:ext>
              </a:extLst>
            </p:cNvPr>
            <p:cNvSpPr txBox="1"/>
            <p:nvPr/>
          </p:nvSpPr>
          <p:spPr>
            <a:xfrm>
              <a:off x="1177160" y="2696360"/>
              <a:ext cx="1886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rPr>
                <a:t>Son puntos de datos inusuales en base a una sola variable.</a:t>
              </a:r>
            </a:p>
            <a:p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</p:txBody>
        </p:sp>
      </p:grp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091F8D9-FF6B-2D0D-0FFA-197BC38E1799}"/>
              </a:ext>
            </a:extLst>
          </p:cNvPr>
          <p:cNvSpPr txBox="1"/>
          <p:nvPr/>
        </p:nvSpPr>
        <p:spPr>
          <a:xfrm>
            <a:off x="1195548" y="4636155"/>
            <a:ext cx="1886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defRPr>
            </a:lvl1pPr>
          </a:lstStyle>
          <a:p>
            <a:r>
              <a:rPr lang="es-ES" sz="1200" dirty="0"/>
              <a:t>Se basan en la relación entre al menos dos variables.</a:t>
            </a: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7239802C-FABE-9522-074B-CDAD7AB31BE7}"/>
              </a:ext>
            </a:extLst>
          </p:cNvPr>
          <p:cNvSpPr/>
          <p:nvPr/>
        </p:nvSpPr>
        <p:spPr>
          <a:xfrm>
            <a:off x="5496912" y="4217758"/>
            <a:ext cx="1334815" cy="1229093"/>
          </a:xfrm>
          <a:prstGeom prst="roundRect">
            <a:avLst/>
          </a:prstGeom>
          <a:solidFill>
            <a:srgbClr val="0070C0">
              <a:alpha val="53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B1B179B-D574-81ED-B56E-0AC80A0428C0}"/>
              </a:ext>
            </a:extLst>
          </p:cNvPr>
          <p:cNvSpPr txBox="1"/>
          <p:nvPr/>
        </p:nvSpPr>
        <p:spPr>
          <a:xfrm>
            <a:off x="5496906" y="4462972"/>
            <a:ext cx="1334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IF</a:t>
            </a:r>
            <a:endPara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  <a:p>
            <a:pPr algn="ctr"/>
            <a:r>
              <a:rPr lang="es-ES" sz="11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Isolation Forest</a:t>
            </a:r>
            <a:endParaRPr lang="es-E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  <a:p>
            <a:pPr algn="ctr"/>
            <a:endPara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3F120605-BAD0-46C9-9287-E3E5E3231C5E}"/>
              </a:ext>
            </a:extLst>
          </p:cNvPr>
          <p:cNvSpPr/>
          <p:nvPr/>
        </p:nvSpPr>
        <p:spPr>
          <a:xfrm>
            <a:off x="6917131" y="4223338"/>
            <a:ext cx="2209787" cy="1229093"/>
          </a:xfrm>
          <a:prstGeom prst="roundRect">
            <a:avLst/>
          </a:prstGeom>
          <a:solidFill>
            <a:srgbClr val="0070C0">
              <a:alpha val="53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1F458-039A-5542-B2F5-9F00B07BC31C}"/>
              </a:ext>
            </a:extLst>
          </p:cNvPr>
          <p:cNvSpPr txBox="1"/>
          <p:nvPr/>
        </p:nvSpPr>
        <p:spPr>
          <a:xfrm>
            <a:off x="6917124" y="4468552"/>
            <a:ext cx="212439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DBSCAN</a:t>
            </a:r>
            <a:endPara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  <a:p>
            <a:pPr algn="ctr"/>
            <a:r>
              <a:rPr lang="es-ES" sz="11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Density-Based Spatial Clustering of Applications with Noise</a:t>
            </a:r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0B4E2333-088C-B6A4-9778-5DE13DC05313}"/>
              </a:ext>
            </a:extLst>
          </p:cNvPr>
          <p:cNvSpPr/>
          <p:nvPr/>
        </p:nvSpPr>
        <p:spPr>
          <a:xfrm>
            <a:off x="9228734" y="4225775"/>
            <a:ext cx="1886600" cy="1229093"/>
          </a:xfrm>
          <a:prstGeom prst="roundRect">
            <a:avLst/>
          </a:prstGeom>
          <a:solidFill>
            <a:srgbClr val="0070C0">
              <a:alpha val="53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DE84DCC-046E-BDE9-EC37-3FFD5BF2214A}"/>
              </a:ext>
            </a:extLst>
          </p:cNvPr>
          <p:cNvSpPr txBox="1"/>
          <p:nvPr/>
        </p:nvSpPr>
        <p:spPr>
          <a:xfrm>
            <a:off x="9228727" y="4470989"/>
            <a:ext cx="1886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Geist Mono Bold" pitchFamily="2" charset="77"/>
                <a:ea typeface="Geist Mono Bold" pitchFamily="2" charset="77"/>
                <a:cs typeface="Geist Mono Bold" pitchFamily="2" charset="77"/>
              </a:rPr>
              <a:t>Distancia de Mahalonibis</a:t>
            </a:r>
          </a:p>
          <a:p>
            <a:pPr algn="ctr"/>
            <a:endParaRPr lang="es-ES" b="1" dirty="0">
              <a:latin typeface="Geist Mono Bold" pitchFamily="2" charset="77"/>
              <a:ea typeface="Geist Mono Bold" pitchFamily="2" charset="77"/>
              <a:cs typeface="Geist Mono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063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DADFD5A0-0A1F-3F4C-734A-1634D01ABBEF}"/>
              </a:ext>
            </a:extLst>
          </p:cNvPr>
          <p:cNvGrpSpPr/>
          <p:nvPr/>
        </p:nvGrpSpPr>
        <p:grpSpPr>
          <a:xfrm>
            <a:off x="330200" y="762000"/>
            <a:ext cx="10858500" cy="5041900"/>
            <a:chOff x="330200" y="762000"/>
            <a:chExt cx="10858500" cy="5041900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D24E4B7A-BF0F-0556-0368-EA88CC5B5883}"/>
                </a:ext>
              </a:extLst>
            </p:cNvPr>
            <p:cNvSpPr/>
            <p:nvPr/>
          </p:nvSpPr>
          <p:spPr>
            <a:xfrm>
              <a:off x="330200" y="762000"/>
              <a:ext cx="10858500" cy="5041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2960A10-4732-B36B-2242-4861823A1A94}"/>
                </a:ext>
              </a:extLst>
            </p:cNvPr>
            <p:cNvGrpSpPr/>
            <p:nvPr/>
          </p:nvGrpSpPr>
          <p:grpSpPr>
            <a:xfrm>
              <a:off x="812366" y="1001496"/>
              <a:ext cx="9344130" cy="4465354"/>
              <a:chOff x="812366" y="1001496"/>
              <a:chExt cx="9344130" cy="4465354"/>
            </a:xfrm>
          </p:grpSpPr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B99E9413-0B21-8508-3841-BF8C0B852FA8}"/>
                  </a:ext>
                </a:extLst>
              </p:cNvPr>
              <p:cNvCxnSpPr/>
              <p:nvPr/>
            </p:nvCxnSpPr>
            <p:spPr>
              <a:xfrm>
                <a:off x="2338551" y="3163614"/>
                <a:ext cx="6537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502A731-99A2-A7A8-61D3-65D6D0D8286C}"/>
                  </a:ext>
                </a:extLst>
              </p:cNvPr>
              <p:cNvSpPr/>
              <p:nvPr/>
            </p:nvSpPr>
            <p:spPr>
              <a:xfrm>
                <a:off x="4645573" y="2196662"/>
                <a:ext cx="1923393" cy="1933904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1E7B1947-B3FC-C6D8-EB28-9921223B6DB9}"/>
                  </a:ext>
                </a:extLst>
              </p:cNvPr>
              <p:cNvCxnSpPr/>
              <p:nvPr/>
            </p:nvCxnSpPr>
            <p:spPr>
              <a:xfrm>
                <a:off x="8875986" y="2606566"/>
                <a:ext cx="0" cy="10615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61DEBC5E-DBC7-4267-7630-3BB795A92D41}"/>
                  </a:ext>
                </a:extLst>
              </p:cNvPr>
              <p:cNvCxnSpPr/>
              <p:nvPr/>
            </p:nvCxnSpPr>
            <p:spPr>
              <a:xfrm>
                <a:off x="2338551" y="2627586"/>
                <a:ext cx="0" cy="10615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80926BCE-6D41-4FD0-8B52-51A60149B0E8}"/>
                  </a:ext>
                </a:extLst>
              </p:cNvPr>
              <p:cNvCxnSpPr>
                <a:cxnSpLocks/>
                <a:stCxn id="4" idx="0"/>
                <a:endCxn id="4" idx="2"/>
              </p:cNvCxnSpPr>
              <p:nvPr/>
            </p:nvCxnSpPr>
            <p:spPr>
              <a:xfrm>
                <a:off x="5607270" y="2196662"/>
                <a:ext cx="0" cy="1933904"/>
              </a:xfrm>
              <a:prstGeom prst="line">
                <a:avLst/>
              </a:prstGeom>
              <a:ln w="317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CBFDA214-9572-F9C4-A2CE-024393C60B91}"/>
                  </a:ext>
                </a:extLst>
              </p:cNvPr>
              <p:cNvSpPr/>
              <p:nvPr/>
            </p:nvSpPr>
            <p:spPr>
              <a:xfrm>
                <a:off x="9029700" y="3091683"/>
                <a:ext cx="152400" cy="1397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FCAAAF3-8D27-9F90-D8C7-EEFDB6F5379F}"/>
                  </a:ext>
                </a:extLst>
              </p:cNvPr>
              <p:cNvSpPr/>
              <p:nvPr/>
            </p:nvSpPr>
            <p:spPr>
              <a:xfrm>
                <a:off x="9280633" y="3091683"/>
                <a:ext cx="152400" cy="1397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CC6DEABD-FDA9-2A4A-270B-1050638D24DF}"/>
                  </a:ext>
                </a:extLst>
              </p:cNvPr>
              <p:cNvSpPr/>
              <p:nvPr/>
            </p:nvSpPr>
            <p:spPr>
              <a:xfrm>
                <a:off x="10004096" y="3091683"/>
                <a:ext cx="152400" cy="1397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4C27DC06-B0BA-F588-BC15-B4925C9576D0}"/>
                  </a:ext>
                </a:extLst>
              </p:cNvPr>
              <p:cNvSpPr/>
              <p:nvPr/>
            </p:nvSpPr>
            <p:spPr>
              <a:xfrm>
                <a:off x="1883104" y="3091683"/>
                <a:ext cx="152400" cy="1397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EAB4375F-9508-3503-0A1F-35568303A9F8}"/>
                  </a:ext>
                </a:extLst>
              </p:cNvPr>
              <p:cNvSpPr/>
              <p:nvPr/>
            </p:nvSpPr>
            <p:spPr>
              <a:xfrm>
                <a:off x="1478458" y="3091683"/>
                <a:ext cx="152400" cy="1397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979EE923-6156-2B83-67C2-451B3A22DFB0}"/>
                  </a:ext>
                </a:extLst>
              </p:cNvPr>
              <p:cNvSpPr/>
              <p:nvPr/>
            </p:nvSpPr>
            <p:spPr>
              <a:xfrm>
                <a:off x="1352992" y="3091683"/>
                <a:ext cx="152400" cy="1397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241A4D7E-10BE-A7A8-3982-9B42F0FC62CD}"/>
                  </a:ext>
                </a:extLst>
              </p:cNvPr>
              <p:cNvCxnSpPr/>
              <p:nvPr/>
            </p:nvCxnSpPr>
            <p:spPr>
              <a:xfrm>
                <a:off x="1505392" y="2057400"/>
                <a:ext cx="0" cy="8128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9817AA9-CAAB-D94F-89BD-AEDD7323875E}"/>
                  </a:ext>
                </a:extLst>
              </p:cNvPr>
              <p:cNvSpPr txBox="1"/>
              <p:nvPr/>
            </p:nvSpPr>
            <p:spPr>
              <a:xfrm>
                <a:off x="812366" y="1651251"/>
                <a:ext cx="138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Outliers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8B0EF80-F909-DB18-EF8F-7B24D553523B}"/>
                  </a:ext>
                </a:extLst>
              </p:cNvPr>
              <p:cNvSpPr txBox="1"/>
              <p:nvPr/>
            </p:nvSpPr>
            <p:spPr>
              <a:xfrm>
                <a:off x="4048673" y="4228576"/>
                <a:ext cx="1193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Q1</a:t>
                </a:r>
              </a:p>
              <a:p>
                <a:pPr algn="ctr"/>
                <a:r>
                  <a:rPr lang="es-E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Percentil 25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466E8EC-347A-1097-A68F-69BD41B42DC7}"/>
                  </a:ext>
                </a:extLst>
              </p:cNvPr>
              <p:cNvSpPr txBox="1"/>
              <p:nvPr/>
            </p:nvSpPr>
            <p:spPr>
              <a:xfrm>
                <a:off x="5003143" y="5097518"/>
                <a:ext cx="1207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Mediana</a:t>
                </a:r>
              </a:p>
            </p:txBody>
          </p: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3DDBDDF2-6691-DB3D-7BA1-E9D8592B7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6722" y="4228576"/>
                <a:ext cx="0" cy="81332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F366804-4B91-C352-DC5D-C3B6AB6F3EF8}"/>
                  </a:ext>
                </a:extLst>
              </p:cNvPr>
              <p:cNvSpPr txBox="1"/>
              <p:nvPr/>
            </p:nvSpPr>
            <p:spPr>
              <a:xfrm>
                <a:off x="5972066" y="4233123"/>
                <a:ext cx="1193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Q3</a:t>
                </a:r>
              </a:p>
              <a:p>
                <a:pPr algn="ctr"/>
                <a:r>
                  <a:rPr lang="es-E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Percentil 75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30" name="Abrir corchete 29">
                <a:extLst>
                  <a:ext uri="{FF2B5EF4-FFF2-40B4-BE49-F238E27FC236}">
                    <a16:creationId xmlns:a16="http://schemas.microsoft.com/office/drawing/2014/main" id="{7860E173-E678-031E-CC95-77612BBE78C4}"/>
                  </a:ext>
                </a:extLst>
              </p:cNvPr>
              <p:cNvSpPr/>
              <p:nvPr/>
            </p:nvSpPr>
            <p:spPr>
              <a:xfrm rot="5400000">
                <a:off x="5512632" y="1001073"/>
                <a:ext cx="189266" cy="1923385"/>
              </a:xfrm>
              <a:prstGeom prst="leftBracke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634FECC-3725-6EF1-48FA-94576773F442}"/>
                  </a:ext>
                </a:extLst>
              </p:cNvPr>
              <p:cNvSpPr txBox="1"/>
              <p:nvPr/>
            </p:nvSpPr>
            <p:spPr>
              <a:xfrm>
                <a:off x="4481244" y="1001496"/>
                <a:ext cx="225095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Rango Intercuartílico</a:t>
                </a:r>
              </a:p>
              <a:p>
                <a:pPr algn="ctr"/>
                <a:r>
                  <a:rPr lang="es-E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(IQR)</a:t>
                </a:r>
              </a:p>
            </p:txBody>
          </p: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7547D6BB-6039-E295-F238-82FE16F8FAB2}"/>
                  </a:ext>
                </a:extLst>
              </p:cNvPr>
              <p:cNvCxnSpPr/>
              <p:nvPr/>
            </p:nvCxnSpPr>
            <p:spPr>
              <a:xfrm>
                <a:off x="9433033" y="2159907"/>
                <a:ext cx="0" cy="8128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D009A8F-38BB-C0A7-7926-16B43167926B}"/>
                  </a:ext>
                </a:extLst>
              </p:cNvPr>
              <p:cNvSpPr txBox="1"/>
              <p:nvPr/>
            </p:nvSpPr>
            <p:spPr>
              <a:xfrm>
                <a:off x="8740007" y="1753758"/>
                <a:ext cx="1386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Outliers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E906522-1F9D-6667-42B8-FF9676B807C2}"/>
                  </a:ext>
                </a:extLst>
              </p:cNvPr>
              <p:cNvSpPr txBox="1"/>
              <p:nvPr/>
            </p:nvSpPr>
            <p:spPr>
              <a:xfrm>
                <a:off x="8279086" y="3783600"/>
                <a:ext cx="1193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Máximo</a:t>
                </a:r>
              </a:p>
              <a:p>
                <a:pPr algn="ctr"/>
                <a:r>
                  <a:rPr lang="es-E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Q3 + 1.5*IQR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EA8EF827-2A9F-769F-DB66-DE40B62B2E2F}"/>
                  </a:ext>
                </a:extLst>
              </p:cNvPr>
              <p:cNvSpPr txBox="1"/>
              <p:nvPr/>
            </p:nvSpPr>
            <p:spPr>
              <a:xfrm>
                <a:off x="1729942" y="3783600"/>
                <a:ext cx="11938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Mínimo</a:t>
                </a:r>
              </a:p>
              <a:p>
                <a:pPr algn="ctr"/>
                <a:r>
                  <a:rPr lang="es-E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Q1 - 1.5*IQR</a:t>
                </a:r>
                <a:endParaRPr lang="es-E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ist Mono" pitchFamily="2" charset="77"/>
                  <a:ea typeface="Geist Mono" pitchFamily="2" charset="77"/>
                  <a:cs typeface="Geist Mono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807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o 84">
            <a:extLst>
              <a:ext uri="{FF2B5EF4-FFF2-40B4-BE49-F238E27FC236}">
                <a16:creationId xmlns:a16="http://schemas.microsoft.com/office/drawing/2014/main" id="{B058B51B-6450-B181-44FE-D67F2102A46B}"/>
              </a:ext>
            </a:extLst>
          </p:cNvPr>
          <p:cNvGrpSpPr/>
          <p:nvPr/>
        </p:nvGrpSpPr>
        <p:grpSpPr>
          <a:xfrm>
            <a:off x="178676" y="147145"/>
            <a:ext cx="11918731" cy="6632027"/>
            <a:chOff x="178676" y="147145"/>
            <a:chExt cx="11918731" cy="6632027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D2CA592D-3474-AA1D-76FD-86723455C193}"/>
                </a:ext>
              </a:extLst>
            </p:cNvPr>
            <p:cNvSpPr/>
            <p:nvPr/>
          </p:nvSpPr>
          <p:spPr>
            <a:xfrm>
              <a:off x="178676" y="147145"/>
              <a:ext cx="11918731" cy="6632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59D1044C-16A5-EB48-FBE9-80ED8D3A5F34}"/>
                </a:ext>
              </a:extLst>
            </p:cNvPr>
            <p:cNvGrpSpPr/>
            <p:nvPr/>
          </p:nvGrpSpPr>
          <p:grpSpPr>
            <a:xfrm>
              <a:off x="643467" y="468867"/>
              <a:ext cx="10905066" cy="6221338"/>
              <a:chOff x="643467" y="468867"/>
              <a:chExt cx="10905066" cy="6221338"/>
            </a:xfrm>
          </p:grpSpPr>
          <p:pic>
            <p:nvPicPr>
              <p:cNvPr id="6" name="Imagen 5" descr="Imagen que contiene Diagrama&#10;&#10;Descripción generada automáticamente">
                <a:extLst>
                  <a:ext uri="{FF2B5EF4-FFF2-40B4-BE49-F238E27FC236}">
                    <a16:creationId xmlns:a16="http://schemas.microsoft.com/office/drawing/2014/main" id="{B2BDAA28-BB0E-CE14-EFFE-DDB98ABC93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3467" y="2512483"/>
                <a:ext cx="10905066" cy="3407833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3783933-5CE3-ACC5-54E8-6D75C65DCCD5}"/>
                  </a:ext>
                </a:extLst>
              </p:cNvPr>
              <p:cNvSpPr/>
              <p:nvPr/>
            </p:nvSpPr>
            <p:spPr>
              <a:xfrm>
                <a:off x="5016500" y="3937000"/>
                <a:ext cx="2044700" cy="1092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200CED8A-999C-EE18-606D-D7CB88B162C1}"/>
                  </a:ext>
                </a:extLst>
              </p:cNvPr>
              <p:cNvSpPr/>
              <p:nvPr/>
            </p:nvSpPr>
            <p:spPr>
              <a:xfrm>
                <a:off x="8750300" y="3568700"/>
                <a:ext cx="2590800" cy="1092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2FE4F6D3-F550-D28E-64B1-E78EE5C3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900" y="4940300"/>
                <a:ext cx="0" cy="9546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30E79741-8DFA-98A1-699C-398C01CC5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2000" y="4940300"/>
                <a:ext cx="0" cy="9419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F43A74E6-0AC2-B808-ED6E-1EBA2D8A8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9000" y="2628900"/>
                <a:ext cx="0" cy="3543300"/>
              </a:xfrm>
              <a:prstGeom prst="line">
                <a:avLst/>
              </a:prstGeom>
              <a:ln w="28575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DDC032BA-D1DF-482E-044F-595955FF9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2000" y="4940300"/>
                <a:ext cx="0" cy="12319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F65BE491-C433-97E1-0D6D-80BF5B689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900" y="4940300"/>
                <a:ext cx="0" cy="12319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2ADDCA28-D74A-AAF1-41D3-975AF975D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400" y="3670300"/>
                <a:ext cx="0" cy="25019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9CE6A76F-AF89-88F4-6175-BDC380284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0000" y="3670300"/>
                <a:ext cx="0" cy="25019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>
                <a:extLst>
                  <a:ext uri="{FF2B5EF4-FFF2-40B4-BE49-F238E27FC236}">
                    <a16:creationId xmlns:a16="http://schemas.microsoft.com/office/drawing/2014/main" id="{8B311370-E055-110F-4D33-B1D19DB7B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0400" y="1981200"/>
                <a:ext cx="32512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2519DAB3-4651-3191-6C45-29FC87231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2000" y="1447800"/>
                <a:ext cx="554989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CC13C5C6-32C0-6C2C-5E0A-9B9B4E9F5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5537200"/>
                <a:ext cx="0" cy="6350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DE05EB56-1073-0882-1DAA-6D8131668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0" y="5537200"/>
                <a:ext cx="0" cy="63500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7DAB0CC5-C532-C4A1-4465-F4CBBFCF3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0400" y="5753100"/>
                <a:ext cx="0" cy="141816"/>
              </a:xfrm>
              <a:prstGeom prst="line">
                <a:avLst/>
              </a:prstGeom>
              <a:ln w="5715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>
                <a:extLst>
                  <a:ext uri="{FF2B5EF4-FFF2-40B4-BE49-F238E27FC236}">
                    <a16:creationId xmlns:a16="http://schemas.microsoft.com/office/drawing/2014/main" id="{5404D1C1-FB4D-8F25-9664-E5FE8C0A3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8800" y="812800"/>
                <a:ext cx="8255000" cy="25399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43FEDA58-74C1-6F5D-98B9-9680BC4600AD}"/>
                  </a:ext>
                </a:extLst>
              </p:cNvPr>
              <p:cNvSpPr txBox="1"/>
              <p:nvPr/>
            </p:nvSpPr>
            <p:spPr>
              <a:xfrm>
                <a:off x="4470400" y="1638300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68.26%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977E576-C12E-AFB8-CE40-3A4EBB7D16E4}"/>
                  </a:ext>
                </a:extLst>
              </p:cNvPr>
              <p:cNvSpPr txBox="1"/>
              <p:nvPr/>
            </p:nvSpPr>
            <p:spPr>
              <a:xfrm>
                <a:off x="3302000" y="1072635"/>
                <a:ext cx="5549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95.44%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974B8DB-69A9-814A-7E2C-AFEDCB166E3C}"/>
                  </a:ext>
                </a:extLst>
              </p:cNvPr>
              <p:cNvSpPr txBox="1"/>
              <p:nvPr/>
            </p:nvSpPr>
            <p:spPr>
              <a:xfrm>
                <a:off x="1828800" y="468867"/>
                <a:ext cx="8267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99.72%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C0905E35-1ECB-B42C-6526-E8B9CBDD437F}"/>
                  </a:ext>
                </a:extLst>
              </p:cNvPr>
              <p:cNvSpPr txBox="1"/>
              <p:nvPr/>
            </p:nvSpPr>
            <p:spPr>
              <a:xfrm>
                <a:off x="4699000" y="5973459"/>
                <a:ext cx="10922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34.13%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074D8BBF-DDD5-305F-87F4-E65F9D6CB194}"/>
                  </a:ext>
                </a:extLst>
              </p:cNvPr>
              <p:cNvSpPr txBox="1"/>
              <p:nvPr/>
            </p:nvSpPr>
            <p:spPr>
              <a:xfrm>
                <a:off x="6172202" y="5973459"/>
                <a:ext cx="10922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34.13%</a:t>
                </a: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7EC0D5C-CC4C-92EB-A810-D93654E2346D}"/>
                  </a:ext>
                </a:extLst>
              </p:cNvPr>
              <p:cNvSpPr txBox="1"/>
              <p:nvPr/>
            </p:nvSpPr>
            <p:spPr>
              <a:xfrm>
                <a:off x="3340100" y="5956323"/>
                <a:ext cx="10922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13.59%</a:t>
                </a: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FB889F59-2BB3-5F24-435D-A901C5F256E3}"/>
                  </a:ext>
                </a:extLst>
              </p:cNvPr>
              <p:cNvSpPr txBox="1"/>
              <p:nvPr/>
            </p:nvSpPr>
            <p:spPr>
              <a:xfrm>
                <a:off x="7658099" y="5943623"/>
                <a:ext cx="10922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13.59%</a:t>
                </a:r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B6FC5D85-B83D-B94A-569F-D9D452A7411F}"/>
                  </a:ext>
                </a:extLst>
              </p:cNvPr>
              <p:cNvSpPr txBox="1"/>
              <p:nvPr/>
            </p:nvSpPr>
            <p:spPr>
              <a:xfrm>
                <a:off x="8991599" y="5961615"/>
                <a:ext cx="10922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2.14%</a:t>
                </a: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105DEC85-ED1D-E49D-6475-81D950D2929D}"/>
                  </a:ext>
                </a:extLst>
              </p:cNvPr>
              <p:cNvSpPr txBox="1"/>
              <p:nvPr/>
            </p:nvSpPr>
            <p:spPr>
              <a:xfrm>
                <a:off x="2019300" y="5956323"/>
                <a:ext cx="10922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b="1" dirty="0"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2.14%</a:t>
                </a: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144D66C8-C28F-D533-EA06-35EC9A226B7F}"/>
                  </a:ext>
                </a:extLst>
              </p:cNvPr>
              <p:cNvSpPr txBox="1"/>
              <p:nvPr/>
            </p:nvSpPr>
            <p:spPr>
              <a:xfrm>
                <a:off x="5753099" y="6228540"/>
                <a:ext cx="546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μ</a:t>
                </a:r>
                <a:endParaRPr lang="es-ES" sz="2400" b="1" i="0" dirty="0">
                  <a:solidFill>
                    <a:srgbClr val="FF0000"/>
                  </a:solidFill>
                  <a:effectLst/>
                  <a:latin typeface="Geist Mono Bold" pitchFamily="2" charset="77"/>
                  <a:ea typeface="Geist Mono Bold" pitchFamily="2" charset="77"/>
                  <a:cs typeface="Geist Mono Bold" pitchFamily="2" charset="77"/>
                </a:endParaRPr>
              </a:p>
            </p:txBody>
          </p:sp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45079D87-2781-6171-8255-62636A5D120F}"/>
                  </a:ext>
                </a:extLst>
              </p:cNvPr>
              <p:cNvSpPr txBox="1"/>
              <p:nvPr/>
            </p:nvSpPr>
            <p:spPr>
              <a:xfrm>
                <a:off x="7169155" y="6228540"/>
                <a:ext cx="901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μ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+</a:t>
                </a:r>
                <a:r>
                  <a:rPr lang="el-GR" sz="2400" b="1" dirty="0">
                    <a:solidFill>
                      <a:srgbClr val="FF0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σ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</a:p>
            </p:txBody>
          </p:sp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A1693FB6-DB14-3468-A692-D27704C6A899}"/>
                  </a:ext>
                </a:extLst>
              </p:cNvPr>
              <p:cNvSpPr txBox="1"/>
              <p:nvPr/>
            </p:nvSpPr>
            <p:spPr>
              <a:xfrm>
                <a:off x="4019555" y="6228540"/>
                <a:ext cx="901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μ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+</a:t>
                </a:r>
                <a:r>
                  <a:rPr lang="el-GR" sz="2400" b="1" dirty="0">
                    <a:solidFill>
                      <a:srgbClr val="FF0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σ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BA541C07-220E-D119-C1E1-7D72BE990385}"/>
                  </a:ext>
                </a:extLst>
              </p:cNvPr>
              <p:cNvSpPr txBox="1"/>
              <p:nvPr/>
            </p:nvSpPr>
            <p:spPr>
              <a:xfrm>
                <a:off x="2740042" y="6228540"/>
                <a:ext cx="1089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μ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+2</a:t>
                </a:r>
                <a:r>
                  <a:rPr lang="el-GR" sz="2400" b="1" dirty="0">
                    <a:solidFill>
                      <a:srgbClr val="FF0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σ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</a:p>
            </p:txBody>
          </p: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C123BF5F-35B9-03F4-9C77-1F46566E2C49}"/>
                  </a:ext>
                </a:extLst>
              </p:cNvPr>
              <p:cNvSpPr txBox="1"/>
              <p:nvPr/>
            </p:nvSpPr>
            <p:spPr>
              <a:xfrm>
                <a:off x="8324856" y="6228540"/>
                <a:ext cx="1089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μ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+2</a:t>
                </a:r>
                <a:r>
                  <a:rPr lang="el-GR" sz="2400" b="1" dirty="0">
                    <a:solidFill>
                      <a:srgbClr val="FF0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σ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BD44B4E-622D-25C7-A5FC-687FACFBC085}"/>
                  </a:ext>
                </a:extLst>
              </p:cNvPr>
              <p:cNvSpPr txBox="1"/>
              <p:nvPr/>
            </p:nvSpPr>
            <p:spPr>
              <a:xfrm>
                <a:off x="1284299" y="6228540"/>
                <a:ext cx="1089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μ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+3</a:t>
                </a:r>
                <a:r>
                  <a:rPr lang="el-GR" sz="2400" b="1" dirty="0">
                    <a:solidFill>
                      <a:srgbClr val="FF0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σ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71B97F4B-B827-FCD3-6B7B-C94151F21C50}"/>
                  </a:ext>
                </a:extLst>
              </p:cNvPr>
              <p:cNvSpPr txBox="1"/>
              <p:nvPr/>
            </p:nvSpPr>
            <p:spPr>
              <a:xfrm>
                <a:off x="9559900" y="6228540"/>
                <a:ext cx="1089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μ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+3</a:t>
                </a:r>
                <a:r>
                  <a:rPr lang="el-GR" sz="2400" b="1" dirty="0">
                    <a:solidFill>
                      <a:srgbClr val="FF0000"/>
                    </a:solidFill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σ</a:t>
                </a:r>
                <a:r>
                  <a:rPr lang="es-ES" sz="2400" b="1" i="0" dirty="0">
                    <a:solidFill>
                      <a:srgbClr val="FF0000"/>
                    </a:solidFill>
                    <a:effectLst/>
                    <a:latin typeface="Geist Mono Bold" pitchFamily="2" charset="77"/>
                    <a:ea typeface="Geist Mono Bold" pitchFamily="2" charset="77"/>
                    <a:cs typeface="Geist Mono Bold" pitchFamily="2" charset="77"/>
                  </a:rPr>
                  <a:t> </a:t>
                </a:r>
              </a:p>
            </p:txBody>
          </p:sp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68C2B5F1-C4B1-157A-AA3E-21D13AF086DB}"/>
                  </a:ext>
                </a:extLst>
              </p:cNvPr>
              <p:cNvCxnSpPr/>
              <p:nvPr/>
            </p:nvCxnSpPr>
            <p:spPr>
              <a:xfrm flipV="1">
                <a:off x="10096500" y="838200"/>
                <a:ext cx="0" cy="4699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9B9B6779-B3D2-C943-6DB0-34D7C83B5C22}"/>
                  </a:ext>
                </a:extLst>
              </p:cNvPr>
              <p:cNvCxnSpPr/>
              <p:nvPr/>
            </p:nvCxnSpPr>
            <p:spPr>
              <a:xfrm flipV="1">
                <a:off x="1828800" y="838199"/>
                <a:ext cx="0" cy="4699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7B8FC1C7-4701-4444-74E7-F5BCEA0348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2000" y="1441967"/>
                <a:ext cx="0" cy="33967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B4885119-DEEA-50A3-7349-248B3AC28F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1900" y="1441967"/>
                <a:ext cx="0" cy="33967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AAB05A69-4DEF-6AE3-2271-4E731E73E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0400" y="1971933"/>
                <a:ext cx="0" cy="16983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DB493390-8DA2-234A-B365-61415DEB6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099" y="2007632"/>
                <a:ext cx="0" cy="16983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141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C83D1FB-51C5-F5CF-8492-27DBD5C34E11}"/>
              </a:ext>
            </a:extLst>
          </p:cNvPr>
          <p:cNvGrpSpPr/>
          <p:nvPr/>
        </p:nvGrpSpPr>
        <p:grpSpPr>
          <a:xfrm>
            <a:off x="1177158" y="819807"/>
            <a:ext cx="9270125" cy="5859222"/>
            <a:chOff x="1177158" y="819807"/>
            <a:chExt cx="9270125" cy="585922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3C60BBA-A711-496D-B772-4C3392008D3C}"/>
                </a:ext>
              </a:extLst>
            </p:cNvPr>
            <p:cNvGrpSpPr/>
            <p:nvPr/>
          </p:nvGrpSpPr>
          <p:grpSpPr>
            <a:xfrm>
              <a:off x="1177158" y="819807"/>
              <a:ext cx="9270125" cy="5202621"/>
              <a:chOff x="1177158" y="819807"/>
              <a:chExt cx="9270125" cy="5202621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DB9D868-3CC0-3041-E2DF-BEB2A52272EB}"/>
                  </a:ext>
                </a:extLst>
              </p:cNvPr>
              <p:cNvSpPr/>
              <p:nvPr/>
            </p:nvSpPr>
            <p:spPr>
              <a:xfrm>
                <a:off x="1177159" y="819807"/>
                <a:ext cx="9270124" cy="52026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F22F6F15-D5BE-1A75-1B88-68E037DCB557}"/>
                      </a:ext>
                    </a:extLst>
                  </p:cNvPr>
                  <p:cNvSpPr txBox="1"/>
                  <p:nvPr/>
                </p:nvSpPr>
                <p:spPr>
                  <a:xfrm>
                    <a:off x="1177158" y="2111203"/>
                    <a:ext cx="9270125" cy="25301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9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sz="9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9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96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s-E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s-E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oMath>
                      </m:oMathPara>
                    </a14:m>
                    <a:endParaRPr lang="es-ES" sz="14400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F22F6F15-D5BE-1A75-1B88-68E037DCB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158" y="2111203"/>
                    <a:ext cx="9270125" cy="253018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0000" b="-10500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9287BC2-D9EC-B108-2320-7F589ECE27DD}"/>
                    </a:ext>
                  </a:extLst>
                </p:cNvPr>
                <p:cNvSpPr txBox="1"/>
                <p:nvPr/>
              </p:nvSpPr>
              <p:spPr>
                <a:xfrm>
                  <a:off x="2774730" y="4647704"/>
                  <a:ext cx="4277711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Donde: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: cada valor de la columna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: media 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s-E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: desviación estándar</a:t>
                  </a:r>
                </a:p>
                <a:p>
                  <a:pPr marL="285750" indent="-285750">
                    <a:buFontTx/>
                    <a:buChar char="-"/>
                  </a:pPr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9287BC2-D9EC-B108-2320-7F589ECE2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730" y="4647704"/>
                  <a:ext cx="4277711" cy="2031325"/>
                </a:xfrm>
                <a:prstGeom prst="rect">
                  <a:avLst/>
                </a:prstGeom>
                <a:blipFill>
                  <a:blip r:embed="rId3"/>
                  <a:stretch>
                    <a:fillRect l="-1183" t="-123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323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C83D1FB-51C5-F5CF-8492-27DBD5C34E11}"/>
              </a:ext>
            </a:extLst>
          </p:cNvPr>
          <p:cNvGrpSpPr/>
          <p:nvPr/>
        </p:nvGrpSpPr>
        <p:grpSpPr>
          <a:xfrm>
            <a:off x="346841" y="819807"/>
            <a:ext cx="11288111" cy="5859222"/>
            <a:chOff x="346841" y="819807"/>
            <a:chExt cx="11288111" cy="585922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3C60BBA-A711-496D-B772-4C3392008D3C}"/>
                </a:ext>
              </a:extLst>
            </p:cNvPr>
            <p:cNvGrpSpPr/>
            <p:nvPr/>
          </p:nvGrpSpPr>
          <p:grpSpPr>
            <a:xfrm>
              <a:off x="346841" y="819807"/>
              <a:ext cx="11288111" cy="5202621"/>
              <a:chOff x="346841" y="819807"/>
              <a:chExt cx="11288111" cy="5202621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DB9D868-3CC0-3041-E2DF-BEB2A52272EB}"/>
                  </a:ext>
                </a:extLst>
              </p:cNvPr>
              <p:cNvSpPr/>
              <p:nvPr/>
            </p:nvSpPr>
            <p:spPr>
              <a:xfrm>
                <a:off x="557048" y="819807"/>
                <a:ext cx="10962290" cy="52026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F22F6F15-D5BE-1A75-1B88-68E037DCB557}"/>
                      </a:ext>
                    </a:extLst>
                  </p:cNvPr>
                  <p:cNvSpPr txBox="1"/>
                  <p:nvPr/>
                </p:nvSpPr>
                <p:spPr>
                  <a:xfrm>
                    <a:off x="346841" y="2111203"/>
                    <a:ext cx="11288111" cy="23368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8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s-ES" sz="80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</m:sub>
                          </m:sSub>
                          <m:r>
                            <a:rPr lang="es-ES" sz="800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s-E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8000" i="1">
                                  <a:latin typeface="Cambria Math" panose="02040503050406030204" pitchFamily="18" charset="0"/>
                                </a:rPr>
                                <m:t>0.6745∗(</m:t>
                              </m:r>
                              <m:sSub>
                                <m:sSubPr>
                                  <m:ctrlPr>
                                    <a:rPr lang="es-ES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8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8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8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s-ES" sz="800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s-ES" sz="8000" i="1">
                                  <a:latin typeface="Cambria Math" panose="02040503050406030204" pitchFamily="18" charset="0"/>
                                </a:rPr>
                                <m:t>̃</m:t>
                              </m:r>
                              <m:r>
                                <a:rPr lang="es-ES" sz="8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ES" sz="8000" b="0" i="1" smtClean="0">
                                  <a:latin typeface="Cambria Math" panose="02040503050406030204" pitchFamily="18" charset="0"/>
                                </a:rPr>
                                <m:t>𝑀𝐴𝐷</m:t>
                              </m:r>
                            </m:den>
                          </m:f>
                        </m:oMath>
                      </m:oMathPara>
                    </a14:m>
                    <a:endParaRPr lang="es-ES" sz="8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F22F6F15-D5BE-1A75-1B88-68E037DCB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841" y="2111203"/>
                    <a:ext cx="11288111" cy="23368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24" t="-4324" r="-3034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9287BC2-D9EC-B108-2320-7F589ECE27DD}"/>
                    </a:ext>
                  </a:extLst>
                </p:cNvPr>
                <p:cNvSpPr txBox="1"/>
                <p:nvPr/>
              </p:nvSpPr>
              <p:spPr>
                <a:xfrm>
                  <a:off x="2774730" y="4647704"/>
                  <a:ext cx="5623036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Donde: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: cada valor de la columna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s-ES" i="1">
                          <a:latin typeface="Cambria Math" panose="02040503050406030204" pitchFamily="18" charset="0"/>
                        </a:rPr>
                        <m:t>̃</m:t>
                      </m:r>
                    </m:oMath>
                  </a14:m>
                  <a:r>
                    <a:rPr lang="es-ES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s-ES" dirty="0">
                      <a:latin typeface="Cambria Math" panose="02040503050406030204" pitchFamily="18" charset="0"/>
                    </a:rPr>
                    <a:t>:</a:t>
                  </a:r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  mediana 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Geist Mono Bold" pitchFamily="2" charset="77"/>
                          <a:cs typeface="Geist Mono Bold" pitchFamily="2" charset="77"/>
                        </a:rPr>
                        <m:t>𝑀𝐴𝐷</m:t>
                      </m:r>
                    </m:oMath>
                  </a14:m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: desviación absoluta mediana</a:t>
                  </a: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9287BC2-D9EC-B108-2320-7F589ECE2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730" y="4647704"/>
                  <a:ext cx="5623036" cy="2031325"/>
                </a:xfrm>
                <a:prstGeom prst="rect">
                  <a:avLst/>
                </a:prstGeom>
                <a:blipFill>
                  <a:blip r:embed="rId3"/>
                  <a:stretch>
                    <a:fillRect l="-901" t="-123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865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C83D1FB-51C5-F5CF-8492-27DBD5C34E11}"/>
              </a:ext>
            </a:extLst>
          </p:cNvPr>
          <p:cNvGrpSpPr/>
          <p:nvPr/>
        </p:nvGrpSpPr>
        <p:grpSpPr>
          <a:xfrm>
            <a:off x="346841" y="819807"/>
            <a:ext cx="11288111" cy="5859222"/>
            <a:chOff x="346841" y="819807"/>
            <a:chExt cx="11288111" cy="5859222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3C60BBA-A711-496D-B772-4C3392008D3C}"/>
                </a:ext>
              </a:extLst>
            </p:cNvPr>
            <p:cNvGrpSpPr/>
            <p:nvPr/>
          </p:nvGrpSpPr>
          <p:grpSpPr>
            <a:xfrm>
              <a:off x="346841" y="819807"/>
              <a:ext cx="11288111" cy="5202621"/>
              <a:chOff x="346841" y="819807"/>
              <a:chExt cx="11288111" cy="5202621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DB9D868-3CC0-3041-E2DF-BEB2A52272EB}"/>
                  </a:ext>
                </a:extLst>
              </p:cNvPr>
              <p:cNvSpPr/>
              <p:nvPr/>
            </p:nvSpPr>
            <p:spPr>
              <a:xfrm>
                <a:off x="557048" y="819807"/>
                <a:ext cx="10962290" cy="52026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F22F6F15-D5BE-1A75-1B88-68E037DCB557}"/>
                      </a:ext>
                    </a:extLst>
                  </p:cNvPr>
                  <p:cNvSpPr txBox="1"/>
                  <p:nvPr/>
                </p:nvSpPr>
                <p:spPr>
                  <a:xfrm>
                    <a:off x="346841" y="2111203"/>
                    <a:ext cx="11288111" cy="23651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8000" b="0" i="1" smtClean="0">
                              <a:latin typeface="Cambria Math" panose="02040503050406030204" pitchFamily="18" charset="0"/>
                            </a:rPr>
                            <m:t>𝑀𝐴𝐷</m:t>
                          </m:r>
                          <m:r>
                            <a:rPr lang="es-ES" sz="80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f>
                            <m:fPr>
                              <m:ctrlPr>
                                <a:rPr lang="es-ES" sz="8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8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s-ES" sz="8000" b="0" i="1" smtClean="0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s-ES" sz="8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8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8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s-ES" sz="8000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s-ES" sz="8000" i="1">
                                  <a:latin typeface="Cambria Math" panose="02040503050406030204" pitchFamily="18" charset="0"/>
                                </a:rPr>
                                <m:t>̃ </m:t>
                              </m:r>
                              <m:r>
                                <m:rPr>
                                  <m:nor/>
                                </m:rPr>
                                <a:rPr lang="es-ES" sz="8000" b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s-ES" sz="8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s-ES" sz="88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CuadroTexto 3">
                    <a:extLst>
                      <a:ext uri="{FF2B5EF4-FFF2-40B4-BE49-F238E27FC236}">
                        <a16:creationId xmlns:a16="http://schemas.microsoft.com/office/drawing/2014/main" id="{F22F6F15-D5BE-1A75-1B88-68E037DCB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841" y="2111203"/>
                    <a:ext cx="11288111" cy="23651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02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9287BC2-D9EC-B108-2320-7F589ECE27DD}"/>
                    </a:ext>
                  </a:extLst>
                </p:cNvPr>
                <p:cNvSpPr txBox="1"/>
                <p:nvPr/>
              </p:nvSpPr>
              <p:spPr>
                <a:xfrm>
                  <a:off x="2774730" y="4647704"/>
                  <a:ext cx="5623036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Donde: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: cada valor de la columna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s-ES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s-ES" i="1">
                          <a:latin typeface="Cambria Math" panose="02040503050406030204" pitchFamily="18" charset="0"/>
                        </a:rPr>
                        <m:t>̃</m:t>
                      </m:r>
                    </m:oMath>
                  </a14:m>
                  <a:r>
                    <a:rPr lang="es-ES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s-ES" dirty="0">
                      <a:latin typeface="Cambria Math" panose="02040503050406030204" pitchFamily="18" charset="0"/>
                    </a:rPr>
                    <a:t>:</a:t>
                  </a:r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  mediana </a:t>
                  </a: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Geist Mono Bold" pitchFamily="2" charset="77"/>
                          <a:cs typeface="Geist Mono Bold" pitchFamily="2" charset="77"/>
                        </a:rPr>
                        <m:t>𝑁</m:t>
                      </m:r>
                    </m:oMath>
                  </a14:m>
                  <a:r>
                    <a:rPr lang="es-ES" dirty="0">
                      <a:latin typeface="Geist Mono" pitchFamily="2" charset="77"/>
                      <a:ea typeface="Geist Mono" pitchFamily="2" charset="77"/>
                      <a:cs typeface="Geist Mono" pitchFamily="2" charset="77"/>
                    </a:rPr>
                    <a:t>: tamaño de la muestra</a:t>
                  </a: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  <a:p>
                  <a:endParaRPr lang="es-ES" dirty="0">
                    <a:latin typeface="Geist Mono" pitchFamily="2" charset="77"/>
                    <a:ea typeface="Geist Mono" pitchFamily="2" charset="77"/>
                    <a:cs typeface="Geist Mono" pitchFamily="2" charset="77"/>
                  </a:endParaRPr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9287BC2-D9EC-B108-2320-7F589ECE2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730" y="4647704"/>
                  <a:ext cx="5623036" cy="2031325"/>
                </a:xfrm>
                <a:prstGeom prst="rect">
                  <a:avLst/>
                </a:prstGeom>
                <a:blipFill>
                  <a:blip r:embed="rId3"/>
                  <a:stretch>
                    <a:fillRect l="-901" t="-123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876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A4FB11BB-F193-EC0D-EA55-731579E463B5}"/>
              </a:ext>
            </a:extLst>
          </p:cNvPr>
          <p:cNvGrpSpPr/>
          <p:nvPr/>
        </p:nvGrpSpPr>
        <p:grpSpPr>
          <a:xfrm>
            <a:off x="336331" y="567557"/>
            <a:ext cx="11256579" cy="5864773"/>
            <a:chOff x="336331" y="567557"/>
            <a:chExt cx="11256579" cy="586477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5DFC187-BCF8-C079-1485-FBF6920184D3}"/>
                </a:ext>
              </a:extLst>
            </p:cNvPr>
            <p:cNvSpPr/>
            <p:nvPr/>
          </p:nvSpPr>
          <p:spPr>
            <a:xfrm>
              <a:off x="336331" y="567557"/>
              <a:ext cx="11256579" cy="5864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88819E2E-58F5-791A-326A-4CFC31B160B7}"/>
                </a:ext>
              </a:extLst>
            </p:cNvPr>
            <p:cNvGrpSpPr/>
            <p:nvPr/>
          </p:nvGrpSpPr>
          <p:grpSpPr>
            <a:xfrm>
              <a:off x="570111" y="1166647"/>
              <a:ext cx="10625088" cy="2070200"/>
              <a:chOff x="349394" y="2186151"/>
              <a:chExt cx="10625088" cy="2070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8A51AA0-E625-E67A-A6E1-6B57733FC9F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96" y="2186151"/>
                    <a:ext cx="10516084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𝐿𝑖𝑚𝑖𝑡𝑒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𝐼𝑛𝑓𝑒𝑟𝑖𝑜𝑟</m:t>
                          </m:r>
                          <m:r>
                            <a:rPr lang="es-ES" sz="5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1−(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𝐼𝑄𝑅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ES" sz="5400" dirty="0"/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8A51AA0-E625-E67A-A6E1-6B57733FC9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96" y="2186151"/>
                    <a:ext cx="10516084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843" t="-7463" r="-1807" b="-35821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14E664-7C7F-30A7-6934-5A85656057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9394" y="3425354"/>
                    <a:ext cx="10625088" cy="830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𝐿𝑖𝑚𝑖𝑡𝑒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𝑆𝑢𝑝𝑒𝑟𝑖𝑜𝑟</m:t>
                          </m:r>
                          <m:r>
                            <a:rPr lang="es-ES" sz="5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3+(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𝐼𝑄𝑅</m:t>
                          </m:r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s-ES" sz="5400" dirty="0"/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B414E664-7C7F-30A7-6934-5A85656057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394" y="3425354"/>
                    <a:ext cx="10625088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5" t="-7576" r="-1792" b="-37879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06AACB5-5103-A132-AEDB-0C42EC3BF064}"/>
                </a:ext>
              </a:extLst>
            </p:cNvPr>
            <p:cNvSpPr txBox="1"/>
            <p:nvPr/>
          </p:nvSpPr>
          <p:spPr>
            <a:xfrm>
              <a:off x="998483" y="3741682"/>
              <a:ext cx="1014221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Donde: </a:t>
              </a:r>
            </a:p>
            <a:p>
              <a:pPr marL="285750" indent="-285750">
                <a:buFontTx/>
                <a:buChar char="-"/>
              </a:pPr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Q1: el valor del primer cuartil</a:t>
              </a:r>
            </a:p>
            <a:p>
              <a:endParaRPr lang="es-ES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pPr marL="285750" indent="-285750">
                <a:buFontTx/>
                <a:buChar char="-"/>
              </a:pPr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Q2: el valor del tercer cuartil</a:t>
              </a:r>
            </a:p>
            <a:p>
              <a:endParaRPr lang="es-ES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pPr marL="285750" indent="-285750">
                <a:buFontTx/>
                <a:buChar char="-"/>
              </a:pPr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IQR: rango intercuartílico (Q3- Q1) </a:t>
              </a:r>
            </a:p>
            <a:p>
              <a:endParaRPr lang="es-ES" dirty="0">
                <a:latin typeface="Geist Mono" pitchFamily="2" charset="77"/>
                <a:ea typeface="Geist Mono" pitchFamily="2" charset="77"/>
                <a:cs typeface="Geist Mono" pitchFamily="2" charset="77"/>
              </a:endParaRPr>
            </a:p>
            <a:p>
              <a:pPr marL="285750" indent="-285750">
                <a:buFontTx/>
                <a:buChar char="-"/>
              </a:pPr>
              <a:r>
                <a:rPr lang="es-ES" dirty="0">
                  <a:latin typeface="Geist Mono" pitchFamily="2" charset="77"/>
                  <a:ea typeface="Geist Mono" pitchFamily="2" charset="77"/>
                  <a:cs typeface="Geist Mono" pitchFamily="2" charset="77"/>
                </a:rPr>
                <a:t>k: factor para multiplicar por el IQR para determinar los límites.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053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18532</TotalTime>
  <Words>552</Words>
  <Application>Microsoft Macintosh PowerPoint</Application>
  <PresentationFormat>Panorámica</PresentationFormat>
  <Paragraphs>211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Geist Mono</vt:lpstr>
      <vt:lpstr>Geist Mono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Garcia</dc:creator>
  <cp:lastModifiedBy>Ana Garcia</cp:lastModifiedBy>
  <cp:revision>6</cp:revision>
  <dcterms:created xsi:type="dcterms:W3CDTF">2024-03-04T11:58:28Z</dcterms:created>
  <dcterms:modified xsi:type="dcterms:W3CDTF">2024-03-19T08:54:09Z</dcterms:modified>
</cp:coreProperties>
</file>