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E1F1-6997-69AC-1E7C-E362CF31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4ED01-CEDD-F90D-3A44-F8216A9B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947C4-643A-CEFF-0BCC-57590BE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E9D39-9CC6-D495-B0C0-6619A88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E82B3-DFD7-EE16-3F4B-D87BE0CD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1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4B09-13C2-F300-6CC6-8DA0D7D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63B13-DEB5-6298-3DC9-C329B1DA3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BAC51-0786-EB4A-C448-932DD7A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F50DA-EE47-1D38-4545-85148E34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CCA2A-B867-7290-37AF-D5A6431F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F20A81-DD4A-0239-F60D-32005AC7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02FDCD-5D0E-179D-9C56-1562C361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2B3E7-CA52-188F-E051-402157B9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ED718-F7CF-B5B1-D51E-8DFF753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3CF0D-8117-7981-F530-23DD8279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5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E2E-F231-19E8-884D-E05DF7D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CA4F-20D0-19BD-8A3A-5805B897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C1FC0-9A87-9B1E-BA52-6A7FF4EF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25629-A7DF-CA74-914F-43D41D8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A270D-0B8A-79BD-236F-DCD0947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50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CBE5-FC5F-36FF-DCEB-E3C3EA0E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1A079-4DF5-5BEC-F0F4-923467C0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4B363-AD7E-1A26-11B2-8CE1618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9F941-E153-9188-8E3C-7D180DD1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C2769-C2D0-5156-7DD1-86888D56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02CA9-CC2E-8270-5EF2-D9605D0D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40D5C-FD5B-5F16-C60C-26F4787EA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67CAC-B5D5-2302-9870-DDE4BD0D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63870-6F76-CF7C-0285-465F201B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9F951-02BC-D6AD-199F-95B5A8E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1FA50C-C595-EF5A-E24F-E26D0DA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889F9-E5D1-9701-FCBD-FF769F47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5D65D-8B0A-CB11-77F1-055A848A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23F19-CA19-237F-2F83-9724848D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E19389-A49E-8550-072E-4F964113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092F22-F6CA-58FF-41B3-CE751ADC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20188A-8CED-431F-915D-E83E5A4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894A9C-EB98-979B-7FB2-6B58938F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2443BE-4CEB-E46A-7E48-A015D60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0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10AF4-9208-C72C-6128-F5979F4E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C5DDB-E462-5BB2-75BF-FABFC3AB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D7ADB4-4C29-8A19-1863-924518D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0F9EB-28FC-CC6D-7E97-D72A84CE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40907-1C43-07B8-DDA6-420C49B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3469C-C7ED-ECD9-6D0C-28E9830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A0E97E-957D-9785-4841-FC1BC331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50A8-2B99-DDA2-7416-03EB5ED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7B5B0-C7D0-0AEA-B731-7CF51E3B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A5A2C-9FE0-4AC9-EF18-53E6675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566683-A3BC-5740-6414-6F828DA0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1908A-D8EB-0D59-C8DF-8D971B3B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27AD2-274C-BE15-901D-591311C7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2F3F-2904-319F-13F1-6F283B8E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BF741C-19FD-00CC-CE02-8F0CF5F5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B8C7F3-253B-D2DA-438C-7C04C65B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00023-86A6-3426-E71E-F071710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E5EDA-2BB2-B598-7498-990803A0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9843-CD0B-085C-4A50-2A3BA17C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0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374C90-D524-B34E-728C-A5B1EDBC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D8F1A-5DCB-6E43-23BA-393C60D1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32795-DDBA-BAF4-094C-2ADD52C3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98DCD-9095-FE42-AD33-D033EDD53EC3}" type="datetimeFigureOut">
              <a:rPr lang="es-ES" smtClean="0"/>
              <a:t>26/4/24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9B8D3-76C2-8103-EF6F-D95B395C2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2FD05-0191-F096-F5D0-DD55F310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D178-5104-BF4A-875D-57D8FE721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lista_aleatoria = [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]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184475" y="3569515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3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9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lista_aleatoria = [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]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029199" y="3574847"/>
              <a:ext cx="500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11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tupla_aleatoria = (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029199" y="3574847"/>
              <a:ext cx="500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50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-1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76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F07FB5A-86F7-E5FD-8AB4-8507E1D6B442}"/>
              </a:ext>
            </a:extLst>
          </p:cNvPr>
          <p:cNvGrpSpPr/>
          <p:nvPr/>
        </p:nvGrpSpPr>
        <p:grpSpPr>
          <a:xfrm>
            <a:off x="362310" y="2372264"/>
            <a:ext cx="11421373" cy="2596551"/>
            <a:chOff x="362310" y="2372264"/>
            <a:chExt cx="11421373" cy="25965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6E8620E-E464-29FF-EC03-BA5BF2B2E3D3}"/>
                </a:ext>
              </a:extLst>
            </p:cNvPr>
            <p:cNvSpPr/>
            <p:nvPr/>
          </p:nvSpPr>
          <p:spPr>
            <a:xfrm>
              <a:off x="362310" y="2372264"/>
              <a:ext cx="11421373" cy="2596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07DD7A-2CB4-9CC3-88D9-EEF689FF034D}"/>
                </a:ext>
              </a:extLst>
            </p:cNvPr>
            <p:cNvSpPr txBox="1"/>
            <p:nvPr/>
          </p:nvSpPr>
          <p:spPr>
            <a:xfrm>
              <a:off x="362310" y="2881223"/>
              <a:ext cx="1122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tupla_aleatoria = (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12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“brocoli”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True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, </a:t>
              </a:r>
              <a:r>
                <a:rPr lang="es-ES" sz="3200" dirty="0">
                  <a:solidFill>
                    <a:schemeClr val="accent6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89.2</a:t>
              </a:r>
              <a:r>
                <a:rPr lang="es-ES" sz="3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14FB73-29F0-6178-447F-1DCC3A515A56}"/>
                </a:ext>
              </a:extLst>
            </p:cNvPr>
            <p:cNvSpPr txBox="1"/>
            <p:nvPr/>
          </p:nvSpPr>
          <p:spPr>
            <a:xfrm>
              <a:off x="5184475" y="3569515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0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9C1EA7C-AC30-3E66-61E6-418C42498F6D}"/>
                </a:ext>
              </a:extLst>
            </p:cNvPr>
            <p:cNvSpPr txBox="1"/>
            <p:nvPr/>
          </p:nvSpPr>
          <p:spPr>
            <a:xfrm>
              <a:off x="9201509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2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B1A20D-C8E7-27A9-0648-A9C56DF29DBC}"/>
                </a:ext>
              </a:extLst>
            </p:cNvPr>
            <p:cNvSpPr txBox="1"/>
            <p:nvPr/>
          </p:nvSpPr>
          <p:spPr>
            <a:xfrm>
              <a:off x="6990271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C25AD2D-5E2A-8F62-3984-E4A48FB92264}"/>
                </a:ext>
              </a:extLst>
            </p:cNvPr>
            <p:cNvSpPr txBox="1"/>
            <p:nvPr/>
          </p:nvSpPr>
          <p:spPr>
            <a:xfrm>
              <a:off x="10619117" y="3521860"/>
              <a:ext cx="405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accent2"/>
                  </a:solidFill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3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FB16EB4-BA2C-4515-5651-85C075D57998}"/>
                </a:ext>
              </a:extLst>
            </p:cNvPr>
            <p:cNvCxnSpPr/>
            <p:nvPr/>
          </p:nvCxnSpPr>
          <p:spPr>
            <a:xfrm>
              <a:off x="5387196" y="4132053"/>
              <a:ext cx="563736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2C824B-F5FC-32D7-A708-C4EAE848F5DA}"/>
                </a:ext>
              </a:extLst>
            </p:cNvPr>
            <p:cNvSpPr txBox="1"/>
            <p:nvPr/>
          </p:nvSpPr>
          <p:spPr>
            <a:xfrm>
              <a:off x="5387196" y="4313208"/>
              <a:ext cx="563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accent2"/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Índices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0B07B0-3381-542A-B4ED-DED2E577A211}"/>
                </a:ext>
              </a:extLst>
            </p:cNvPr>
            <p:cNvSpPr txBox="1"/>
            <p:nvPr/>
          </p:nvSpPr>
          <p:spPr>
            <a:xfrm>
              <a:off x="3847381" y="246715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708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84</Words>
  <Application>Microsoft Macintosh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1</cp:revision>
  <dcterms:created xsi:type="dcterms:W3CDTF">2024-04-26T12:13:10Z</dcterms:created>
  <dcterms:modified xsi:type="dcterms:W3CDTF">2024-04-26T16:49:10Z</dcterms:modified>
</cp:coreProperties>
</file>