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1"/>
    <p:restoredTop sz="94719"/>
  </p:normalViewPr>
  <p:slideViewPr>
    <p:cSldViewPr snapToGrid="0">
      <p:cViewPr varScale="1">
        <p:scale>
          <a:sx n="128" d="100"/>
          <a:sy n="128" d="100"/>
        </p:scale>
        <p:origin x="1824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085405-DC65-0CB5-A602-AF87C6A8C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1252CA-BEEC-C79B-00CD-AA3E52203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916553-B6D5-C3D4-0A2C-51362ED76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AE5B-1CB5-8449-AE94-DFA494236B4E}" type="datetimeFigureOut">
              <a:rPr lang="es-ES" smtClean="0"/>
              <a:t>30/7/24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8B1B02-2DF3-9AC1-888E-0779B8FFE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C019F1-A927-5E47-3879-0A1083FB2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6AC0-260E-4A41-A0CA-0D5B81A2B3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8307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CA64AC-2CA9-38E1-267E-578AED79F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84EC4AC-069E-5F4F-9915-70C91FF91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A8F72A-467A-1C22-4862-303FBE19C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AE5B-1CB5-8449-AE94-DFA494236B4E}" type="datetimeFigureOut">
              <a:rPr lang="es-ES" smtClean="0"/>
              <a:t>30/7/24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783239-F93D-F9E7-FD07-9DE2B009C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6B3E23-9C88-FED9-1D70-282BAF822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6AC0-260E-4A41-A0CA-0D5B81A2B3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2660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6AAE3C7-4235-03DB-FAE0-268C7F4FD4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D82080-4C02-AA88-5147-97CD14B66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3D1F1E-283D-4897-C68C-D285B6CA5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AE5B-1CB5-8449-AE94-DFA494236B4E}" type="datetimeFigureOut">
              <a:rPr lang="es-ES" smtClean="0"/>
              <a:t>30/7/24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50C0BA-3150-4C6C-D5B1-4121C8534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9835C7-015C-576F-8CAB-1B7AC4FD3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6AC0-260E-4A41-A0CA-0D5B81A2B3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4387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D1572C-06B8-0208-8DC9-C50B28584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073672-4421-25D1-1225-A283A4DD8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ED9D1B-6546-EF9D-49C2-BE7318FF3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AE5B-1CB5-8449-AE94-DFA494236B4E}" type="datetimeFigureOut">
              <a:rPr lang="es-ES" smtClean="0"/>
              <a:t>30/7/24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3821DE-DA1E-3F6A-2ED8-A3F353224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C93957-133D-CD75-DEBD-1F3EB9FCE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6AC0-260E-4A41-A0CA-0D5B81A2B3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0396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42CC79-CCF8-E724-051A-919855287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691BD4-E04B-8A52-F111-754497AAD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8B223C-1B8C-6271-FF87-B35C8F352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AE5B-1CB5-8449-AE94-DFA494236B4E}" type="datetimeFigureOut">
              <a:rPr lang="es-ES" smtClean="0"/>
              <a:t>30/7/24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323E26-5307-EAB6-8307-016567D30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67ED9D-D83C-4435-A5B4-8DAB09849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6AC0-260E-4A41-A0CA-0D5B81A2B3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2101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B50868-FCE1-B221-33C6-12D30D380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15DCAB-4CEA-547C-A9C0-8136B90A9B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CF7C922-4F5F-330F-B82E-9F3A97B34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7228462-9A82-57CD-9B2F-0628D52D9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AE5B-1CB5-8449-AE94-DFA494236B4E}" type="datetimeFigureOut">
              <a:rPr lang="es-ES" smtClean="0"/>
              <a:t>30/7/24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E1AC3AA-B96A-657C-F07F-204E66BEE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4B88EF-1300-0050-0FE5-2C69D2569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6AC0-260E-4A41-A0CA-0D5B81A2B3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242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BFD4B0-BB0E-8860-8F05-0ECF15316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CD15F7-0FD6-89A3-348E-9791FE325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F18D7F-CFD6-D6AE-5650-C3695294E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F769DFD-F7BE-D629-7697-B3FEDD156B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C740364-506F-C149-760A-4DF431B185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3ED491D-CDF3-1CC9-8F76-82B917621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AE5B-1CB5-8449-AE94-DFA494236B4E}" type="datetimeFigureOut">
              <a:rPr lang="es-ES" smtClean="0"/>
              <a:t>30/7/24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3999C6C-D73C-6E73-43A1-5E497C21E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E687A07-9A79-226B-FD12-62B21550F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6AC0-260E-4A41-A0CA-0D5B81A2B3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5402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0FF063-5D09-B2B2-1766-709140424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C10B221-F200-6945-0082-845D63E57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AE5B-1CB5-8449-AE94-DFA494236B4E}" type="datetimeFigureOut">
              <a:rPr lang="es-ES" smtClean="0"/>
              <a:t>30/7/24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7977BAF-56B9-1E11-F3C1-DB6F36B5C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3A8BDD-FECD-F068-45B0-2CF10E866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6AC0-260E-4A41-A0CA-0D5B81A2B3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3407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8469562-5C83-E563-E49A-C52EF10D9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AE5B-1CB5-8449-AE94-DFA494236B4E}" type="datetimeFigureOut">
              <a:rPr lang="es-ES" smtClean="0"/>
              <a:t>30/7/24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9CDAA98-64F8-789D-59BF-A16072C8A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2FCD99B-30B4-F9A2-5BBB-62A322AD7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6AC0-260E-4A41-A0CA-0D5B81A2B3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4171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A519B1-11DF-9B06-E71B-93237912E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CA587F-E379-A357-E44E-48801F46E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4C5ABE6-0DE9-F54E-6FF3-F2B698AD5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8C7D056-707A-F52A-E43A-4363EEB8C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AE5B-1CB5-8449-AE94-DFA494236B4E}" type="datetimeFigureOut">
              <a:rPr lang="es-ES" smtClean="0"/>
              <a:t>30/7/24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2831E04-22B9-659D-CEAE-C2050B51F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5D2E34D-B2E5-344D-AD1D-897DD560D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6AC0-260E-4A41-A0CA-0D5B81A2B3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0922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BD1EA3-8D46-FA64-856A-ECD2583FB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4896CF7-93A3-16C7-47A5-2F5057D2D1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F408F11-AFF2-FFE4-CDAE-5C759491AB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410DC31-336D-6AA9-9039-C5353C227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AE5B-1CB5-8449-AE94-DFA494236B4E}" type="datetimeFigureOut">
              <a:rPr lang="es-ES" smtClean="0"/>
              <a:t>30/7/24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719E28C-AB15-05BD-FEC2-0A09DAA3C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DA85D1-6A11-40B1-31A2-D246EE644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6AC0-260E-4A41-A0CA-0D5B81A2B3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1357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AEF83C2-DA8D-FC79-6A1A-9F58913F1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3CC9A1-4086-22B5-1611-78629607C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745A49-55B1-0099-32B4-256E05EC55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62AE5B-1CB5-8449-AE94-DFA494236B4E}" type="datetimeFigureOut">
              <a:rPr lang="es-ES" smtClean="0"/>
              <a:t>30/7/24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BD8045-5A9C-FC8F-FBED-1E43BA26D4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27108C-9C92-D02D-E205-D0DEA1F0BC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126AC0-260E-4A41-A0CA-0D5B81A2B3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1172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upo 116">
            <a:extLst>
              <a:ext uri="{FF2B5EF4-FFF2-40B4-BE49-F238E27FC236}">
                <a16:creationId xmlns:a16="http://schemas.microsoft.com/office/drawing/2014/main" id="{9518A37A-49F9-33E6-F874-A6BF31C20A53}"/>
              </a:ext>
            </a:extLst>
          </p:cNvPr>
          <p:cNvGrpSpPr/>
          <p:nvPr/>
        </p:nvGrpSpPr>
        <p:grpSpPr>
          <a:xfrm>
            <a:off x="304800" y="714703"/>
            <a:ext cx="11719034" cy="5980387"/>
            <a:chOff x="304800" y="714703"/>
            <a:chExt cx="11719034" cy="5980387"/>
          </a:xfrm>
        </p:grpSpPr>
        <p:sp>
          <p:nvSpPr>
            <p:cNvPr id="116" name="Rectángulo 115">
              <a:extLst>
                <a:ext uri="{FF2B5EF4-FFF2-40B4-BE49-F238E27FC236}">
                  <a16:creationId xmlns:a16="http://schemas.microsoft.com/office/drawing/2014/main" id="{CFE3066B-BCCF-30AE-B531-C1F9F414B3AD}"/>
                </a:ext>
              </a:extLst>
            </p:cNvPr>
            <p:cNvSpPr/>
            <p:nvPr/>
          </p:nvSpPr>
          <p:spPr>
            <a:xfrm>
              <a:off x="304800" y="714703"/>
              <a:ext cx="11719034" cy="59803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15" name="Grupo 114">
              <a:extLst>
                <a:ext uri="{FF2B5EF4-FFF2-40B4-BE49-F238E27FC236}">
                  <a16:creationId xmlns:a16="http://schemas.microsoft.com/office/drawing/2014/main" id="{E802C8FC-199E-DB50-761B-26375E94BC2E}"/>
                </a:ext>
              </a:extLst>
            </p:cNvPr>
            <p:cNvGrpSpPr/>
            <p:nvPr/>
          </p:nvGrpSpPr>
          <p:grpSpPr>
            <a:xfrm>
              <a:off x="526280" y="945931"/>
              <a:ext cx="10730186" cy="5609249"/>
              <a:chOff x="526280" y="945931"/>
              <a:chExt cx="10730186" cy="5609249"/>
            </a:xfrm>
          </p:grpSpPr>
          <p:grpSp>
            <p:nvGrpSpPr>
              <p:cNvPr id="113" name="Grupo 112">
                <a:extLst>
                  <a:ext uri="{FF2B5EF4-FFF2-40B4-BE49-F238E27FC236}">
                    <a16:creationId xmlns:a16="http://schemas.microsoft.com/office/drawing/2014/main" id="{EA99A15E-D5F2-5BE0-E54C-1309B84D0A76}"/>
                  </a:ext>
                </a:extLst>
              </p:cNvPr>
              <p:cNvGrpSpPr/>
              <p:nvPr/>
            </p:nvGrpSpPr>
            <p:grpSpPr>
              <a:xfrm>
                <a:off x="526280" y="1644411"/>
                <a:ext cx="10730186" cy="4910769"/>
                <a:chOff x="547301" y="887666"/>
                <a:chExt cx="10730186" cy="4910769"/>
              </a:xfrm>
            </p:grpSpPr>
            <p:grpSp>
              <p:nvGrpSpPr>
                <p:cNvPr id="55" name="Grupo 54">
                  <a:extLst>
                    <a:ext uri="{FF2B5EF4-FFF2-40B4-BE49-F238E27FC236}">
                      <a16:creationId xmlns:a16="http://schemas.microsoft.com/office/drawing/2014/main" id="{6EA2EAAE-015C-3CB8-78DB-858014F8B380}"/>
                    </a:ext>
                  </a:extLst>
                </p:cNvPr>
                <p:cNvGrpSpPr/>
                <p:nvPr/>
              </p:nvGrpSpPr>
              <p:grpSpPr>
                <a:xfrm>
                  <a:off x="821635" y="887896"/>
                  <a:ext cx="4622724" cy="4625008"/>
                  <a:chOff x="821635" y="887896"/>
                  <a:chExt cx="4622724" cy="4625008"/>
                </a:xfrm>
              </p:grpSpPr>
              <p:grpSp>
                <p:nvGrpSpPr>
                  <p:cNvPr id="13" name="Grupo 12">
                    <a:extLst>
                      <a:ext uri="{FF2B5EF4-FFF2-40B4-BE49-F238E27FC236}">
                        <a16:creationId xmlns:a16="http://schemas.microsoft.com/office/drawing/2014/main" id="{5CFA525C-511B-4B34-12B2-51C831A8C8F7}"/>
                      </a:ext>
                    </a:extLst>
                  </p:cNvPr>
                  <p:cNvGrpSpPr/>
                  <p:nvPr/>
                </p:nvGrpSpPr>
                <p:grpSpPr>
                  <a:xfrm>
                    <a:off x="821635" y="887896"/>
                    <a:ext cx="4622724" cy="4625008"/>
                    <a:chOff x="821635" y="887896"/>
                    <a:chExt cx="4622724" cy="4625008"/>
                  </a:xfrm>
                </p:grpSpPr>
                <p:cxnSp>
                  <p:nvCxnSpPr>
                    <p:cNvPr id="8" name="Conector recto 7">
                      <a:extLst>
                        <a:ext uri="{FF2B5EF4-FFF2-40B4-BE49-F238E27FC236}">
                          <a16:creationId xmlns:a16="http://schemas.microsoft.com/office/drawing/2014/main" id="{6BA62815-52A3-D23E-27ED-5FFA5E95AC4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21635" y="887896"/>
                      <a:ext cx="0" cy="462500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" name="Conector recto 9">
                      <a:extLst>
                        <a:ext uri="{FF2B5EF4-FFF2-40B4-BE49-F238E27FC236}">
                          <a16:creationId xmlns:a16="http://schemas.microsoft.com/office/drawing/2014/main" id="{1D19DAAC-0D80-B5A4-3DBE-307857F4433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21635" y="5512904"/>
                      <a:ext cx="4622724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8" name="Elipse 17">
                    <a:extLst>
                      <a:ext uri="{FF2B5EF4-FFF2-40B4-BE49-F238E27FC236}">
                        <a16:creationId xmlns:a16="http://schemas.microsoft.com/office/drawing/2014/main" id="{65D4790D-852B-D590-7211-CA131C404F8A}"/>
                      </a:ext>
                    </a:extLst>
                  </p:cNvPr>
                  <p:cNvSpPr/>
                  <p:nvPr/>
                </p:nvSpPr>
                <p:spPr>
                  <a:xfrm>
                    <a:off x="1481616" y="2028496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19" name="Elipse 18">
                    <a:extLst>
                      <a:ext uri="{FF2B5EF4-FFF2-40B4-BE49-F238E27FC236}">
                        <a16:creationId xmlns:a16="http://schemas.microsoft.com/office/drawing/2014/main" id="{0F69874D-4E42-1334-7E4F-987A0CDEBAC2}"/>
                      </a:ext>
                    </a:extLst>
                  </p:cNvPr>
                  <p:cNvSpPr/>
                  <p:nvPr/>
                </p:nvSpPr>
                <p:spPr>
                  <a:xfrm>
                    <a:off x="1884895" y="2154621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20" name="Elipse 19">
                    <a:extLst>
                      <a:ext uri="{FF2B5EF4-FFF2-40B4-BE49-F238E27FC236}">
                        <a16:creationId xmlns:a16="http://schemas.microsoft.com/office/drawing/2014/main" id="{A320A1CE-0D4A-D81A-4E29-50B4C78CF260}"/>
                      </a:ext>
                    </a:extLst>
                  </p:cNvPr>
                  <p:cNvSpPr/>
                  <p:nvPr/>
                </p:nvSpPr>
                <p:spPr>
                  <a:xfrm>
                    <a:off x="1627619" y="2449138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21" name="Elipse 20">
                    <a:extLst>
                      <a:ext uri="{FF2B5EF4-FFF2-40B4-BE49-F238E27FC236}">
                        <a16:creationId xmlns:a16="http://schemas.microsoft.com/office/drawing/2014/main" id="{2BCFD5A8-05D4-7567-F3CB-9D4720444D7D}"/>
                      </a:ext>
                    </a:extLst>
                  </p:cNvPr>
                  <p:cNvSpPr/>
                  <p:nvPr/>
                </p:nvSpPr>
                <p:spPr>
                  <a:xfrm>
                    <a:off x="1643617" y="2764448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22" name="Elipse 21">
                    <a:extLst>
                      <a:ext uri="{FF2B5EF4-FFF2-40B4-BE49-F238E27FC236}">
                        <a16:creationId xmlns:a16="http://schemas.microsoft.com/office/drawing/2014/main" id="{EC9A0EDA-DE96-2438-808F-0E7C532ECF7B}"/>
                      </a:ext>
                    </a:extLst>
                  </p:cNvPr>
                  <p:cNvSpPr/>
                  <p:nvPr/>
                </p:nvSpPr>
                <p:spPr>
                  <a:xfrm>
                    <a:off x="1884895" y="2596510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23" name="Elipse 22">
                    <a:extLst>
                      <a:ext uri="{FF2B5EF4-FFF2-40B4-BE49-F238E27FC236}">
                        <a16:creationId xmlns:a16="http://schemas.microsoft.com/office/drawing/2014/main" id="{AD9E7E73-2F35-742C-F893-49B632CFC9C8}"/>
                      </a:ext>
                    </a:extLst>
                  </p:cNvPr>
                  <p:cNvSpPr/>
                  <p:nvPr/>
                </p:nvSpPr>
                <p:spPr>
                  <a:xfrm>
                    <a:off x="3816111" y="1844565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24" name="Elipse 23">
                    <a:extLst>
                      <a:ext uri="{FF2B5EF4-FFF2-40B4-BE49-F238E27FC236}">
                        <a16:creationId xmlns:a16="http://schemas.microsoft.com/office/drawing/2014/main" id="{1FD828D1-6B24-9ED1-47CA-23234DCA68B9}"/>
                      </a:ext>
                    </a:extLst>
                  </p:cNvPr>
                  <p:cNvSpPr/>
                  <p:nvPr/>
                </p:nvSpPr>
                <p:spPr>
                  <a:xfrm>
                    <a:off x="3524735" y="2088932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25" name="Elipse 24">
                    <a:extLst>
                      <a:ext uri="{FF2B5EF4-FFF2-40B4-BE49-F238E27FC236}">
                        <a16:creationId xmlns:a16="http://schemas.microsoft.com/office/drawing/2014/main" id="{94D0DAD0-58FC-C0D9-CA6C-0B49D0EA6854}"/>
                      </a:ext>
                    </a:extLst>
                  </p:cNvPr>
                  <p:cNvSpPr/>
                  <p:nvPr/>
                </p:nvSpPr>
                <p:spPr>
                  <a:xfrm>
                    <a:off x="3743511" y="2412352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26" name="Elipse 25">
                    <a:extLst>
                      <a:ext uri="{FF2B5EF4-FFF2-40B4-BE49-F238E27FC236}">
                        <a16:creationId xmlns:a16="http://schemas.microsoft.com/office/drawing/2014/main" id="{A4ADED20-A295-3F79-0E8A-CBEA5BDF86C5}"/>
                      </a:ext>
                    </a:extLst>
                  </p:cNvPr>
                  <p:cNvSpPr/>
                  <p:nvPr/>
                </p:nvSpPr>
                <p:spPr>
                  <a:xfrm>
                    <a:off x="3121060" y="2564410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27" name="Elipse 26">
                    <a:extLst>
                      <a:ext uri="{FF2B5EF4-FFF2-40B4-BE49-F238E27FC236}">
                        <a16:creationId xmlns:a16="http://schemas.microsoft.com/office/drawing/2014/main" id="{901B829C-A57C-329A-FB64-105878CFDFD1}"/>
                      </a:ext>
                    </a:extLst>
                  </p:cNvPr>
                  <p:cNvSpPr/>
                  <p:nvPr/>
                </p:nvSpPr>
                <p:spPr>
                  <a:xfrm>
                    <a:off x="3493718" y="2764448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28" name="Elipse 27">
                    <a:extLst>
                      <a:ext uri="{FF2B5EF4-FFF2-40B4-BE49-F238E27FC236}">
                        <a16:creationId xmlns:a16="http://schemas.microsoft.com/office/drawing/2014/main" id="{7EB34E48-BC05-5347-F97B-0D15D8993FF2}"/>
                      </a:ext>
                    </a:extLst>
                  </p:cNvPr>
                  <p:cNvSpPr/>
                  <p:nvPr/>
                </p:nvSpPr>
                <p:spPr>
                  <a:xfrm>
                    <a:off x="3831994" y="2722065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29" name="Elipse 28">
                    <a:extLst>
                      <a:ext uri="{FF2B5EF4-FFF2-40B4-BE49-F238E27FC236}">
                        <a16:creationId xmlns:a16="http://schemas.microsoft.com/office/drawing/2014/main" id="{111E0C68-C79E-F9B5-391C-CC8AAC72627A}"/>
                      </a:ext>
                    </a:extLst>
                  </p:cNvPr>
                  <p:cNvSpPr/>
                  <p:nvPr/>
                </p:nvSpPr>
                <p:spPr>
                  <a:xfrm>
                    <a:off x="3337491" y="2349176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30" name="Elipse 29">
                    <a:extLst>
                      <a:ext uri="{FF2B5EF4-FFF2-40B4-BE49-F238E27FC236}">
                        <a16:creationId xmlns:a16="http://schemas.microsoft.com/office/drawing/2014/main" id="{9292DBA9-E28B-08FF-21C2-460598DDEAF0}"/>
                      </a:ext>
                    </a:extLst>
                  </p:cNvPr>
                  <p:cNvSpPr/>
                  <p:nvPr/>
                </p:nvSpPr>
                <p:spPr>
                  <a:xfrm>
                    <a:off x="4037229" y="2270348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31" name="Elipse 30">
                    <a:extLst>
                      <a:ext uri="{FF2B5EF4-FFF2-40B4-BE49-F238E27FC236}">
                        <a16:creationId xmlns:a16="http://schemas.microsoft.com/office/drawing/2014/main" id="{CBF47C10-8D6D-8D7C-4E42-1D999C7725B2}"/>
                      </a:ext>
                    </a:extLst>
                  </p:cNvPr>
                  <p:cNvSpPr/>
                  <p:nvPr/>
                </p:nvSpPr>
                <p:spPr>
                  <a:xfrm>
                    <a:off x="3169783" y="2922103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32" name="Elipse 31">
                    <a:extLst>
                      <a:ext uri="{FF2B5EF4-FFF2-40B4-BE49-F238E27FC236}">
                        <a16:creationId xmlns:a16="http://schemas.microsoft.com/office/drawing/2014/main" id="{FA07E217-1D62-408B-7A02-076BFB64E23C}"/>
                      </a:ext>
                    </a:extLst>
                  </p:cNvPr>
                  <p:cNvSpPr/>
                  <p:nvPr/>
                </p:nvSpPr>
                <p:spPr>
                  <a:xfrm>
                    <a:off x="2706155" y="3331779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33" name="Elipse 32">
                    <a:extLst>
                      <a:ext uri="{FF2B5EF4-FFF2-40B4-BE49-F238E27FC236}">
                        <a16:creationId xmlns:a16="http://schemas.microsoft.com/office/drawing/2014/main" id="{A6E50599-8D36-B973-CCA1-962CF25FF118}"/>
                      </a:ext>
                    </a:extLst>
                  </p:cNvPr>
                  <p:cNvSpPr/>
                  <p:nvPr/>
                </p:nvSpPr>
                <p:spPr>
                  <a:xfrm>
                    <a:off x="1840739" y="3643263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34" name="Elipse 33">
                    <a:extLst>
                      <a:ext uri="{FF2B5EF4-FFF2-40B4-BE49-F238E27FC236}">
                        <a16:creationId xmlns:a16="http://schemas.microsoft.com/office/drawing/2014/main" id="{FD39A996-6644-DA98-5F1A-98C79E47EFC2}"/>
                      </a:ext>
                    </a:extLst>
                  </p:cNvPr>
                  <p:cNvSpPr/>
                  <p:nvPr/>
                </p:nvSpPr>
                <p:spPr>
                  <a:xfrm>
                    <a:off x="2124918" y="3691872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35" name="Elipse 34">
                    <a:extLst>
                      <a:ext uri="{FF2B5EF4-FFF2-40B4-BE49-F238E27FC236}">
                        <a16:creationId xmlns:a16="http://schemas.microsoft.com/office/drawing/2014/main" id="{BC017134-2401-8ECD-B593-357381813178}"/>
                      </a:ext>
                    </a:extLst>
                  </p:cNvPr>
                  <p:cNvSpPr/>
                  <p:nvPr/>
                </p:nvSpPr>
                <p:spPr>
                  <a:xfrm>
                    <a:off x="2149366" y="3410607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36" name="Elipse 35">
                    <a:extLst>
                      <a:ext uri="{FF2B5EF4-FFF2-40B4-BE49-F238E27FC236}">
                        <a16:creationId xmlns:a16="http://schemas.microsoft.com/office/drawing/2014/main" id="{34FFD767-46F5-3342-9AE3-62CAF0BAAD6E}"/>
                      </a:ext>
                    </a:extLst>
                  </p:cNvPr>
                  <p:cNvSpPr/>
                  <p:nvPr/>
                </p:nvSpPr>
                <p:spPr>
                  <a:xfrm>
                    <a:off x="2359403" y="3200400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37" name="Elipse 36">
                    <a:extLst>
                      <a:ext uri="{FF2B5EF4-FFF2-40B4-BE49-F238E27FC236}">
                        <a16:creationId xmlns:a16="http://schemas.microsoft.com/office/drawing/2014/main" id="{6172B67C-BC3D-15D4-32BA-7977F35D5C17}"/>
                      </a:ext>
                    </a:extLst>
                  </p:cNvPr>
                  <p:cNvSpPr/>
                  <p:nvPr/>
                </p:nvSpPr>
                <p:spPr>
                  <a:xfrm>
                    <a:off x="2514203" y="3643262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38" name="Elipse 37">
                    <a:extLst>
                      <a:ext uri="{FF2B5EF4-FFF2-40B4-BE49-F238E27FC236}">
                        <a16:creationId xmlns:a16="http://schemas.microsoft.com/office/drawing/2014/main" id="{4E4D5C74-FDA8-6FD0-5830-BFB8F4344D5B}"/>
                      </a:ext>
                    </a:extLst>
                  </p:cNvPr>
                  <p:cNvSpPr/>
                  <p:nvPr/>
                </p:nvSpPr>
                <p:spPr>
                  <a:xfrm>
                    <a:off x="2149366" y="3410607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39" name="Elipse 38">
                    <a:extLst>
                      <a:ext uri="{FF2B5EF4-FFF2-40B4-BE49-F238E27FC236}">
                        <a16:creationId xmlns:a16="http://schemas.microsoft.com/office/drawing/2014/main" id="{678FEBA9-D920-AB13-4CD8-3DBDC7B5E584}"/>
                      </a:ext>
                    </a:extLst>
                  </p:cNvPr>
                  <p:cNvSpPr/>
                  <p:nvPr/>
                </p:nvSpPr>
                <p:spPr>
                  <a:xfrm>
                    <a:off x="2823397" y="3812797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40" name="Elipse 39">
                    <a:extLst>
                      <a:ext uri="{FF2B5EF4-FFF2-40B4-BE49-F238E27FC236}">
                        <a16:creationId xmlns:a16="http://schemas.microsoft.com/office/drawing/2014/main" id="{51D097A7-6918-E72B-A8B2-DBC193E48F88}"/>
                      </a:ext>
                    </a:extLst>
                  </p:cNvPr>
                  <p:cNvSpPr/>
                  <p:nvPr/>
                </p:nvSpPr>
                <p:spPr>
                  <a:xfrm>
                    <a:off x="1996966" y="3258207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41" name="Elipse 40">
                    <a:extLst>
                      <a:ext uri="{FF2B5EF4-FFF2-40B4-BE49-F238E27FC236}">
                        <a16:creationId xmlns:a16="http://schemas.microsoft.com/office/drawing/2014/main" id="{85DBDD07-8D30-C812-AD8B-83A0F2721523}"/>
                      </a:ext>
                    </a:extLst>
                  </p:cNvPr>
                  <p:cNvSpPr/>
                  <p:nvPr/>
                </p:nvSpPr>
                <p:spPr>
                  <a:xfrm>
                    <a:off x="2149366" y="3410607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42" name="Elipse 41">
                    <a:extLst>
                      <a:ext uri="{FF2B5EF4-FFF2-40B4-BE49-F238E27FC236}">
                        <a16:creationId xmlns:a16="http://schemas.microsoft.com/office/drawing/2014/main" id="{0EC5B17B-EBDF-C6D5-5BD4-71CDED4DCE1C}"/>
                      </a:ext>
                    </a:extLst>
                  </p:cNvPr>
                  <p:cNvSpPr/>
                  <p:nvPr/>
                </p:nvSpPr>
                <p:spPr>
                  <a:xfrm>
                    <a:off x="2301766" y="3563007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43" name="Elipse 42">
                    <a:extLst>
                      <a:ext uri="{FF2B5EF4-FFF2-40B4-BE49-F238E27FC236}">
                        <a16:creationId xmlns:a16="http://schemas.microsoft.com/office/drawing/2014/main" id="{27BF9D72-753F-3A6A-C913-C1F1C8ABF98E}"/>
                      </a:ext>
                    </a:extLst>
                  </p:cNvPr>
                  <p:cNvSpPr/>
                  <p:nvPr/>
                </p:nvSpPr>
                <p:spPr>
                  <a:xfrm>
                    <a:off x="2370886" y="3812798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44" name="Elipse 43">
                    <a:extLst>
                      <a:ext uri="{FF2B5EF4-FFF2-40B4-BE49-F238E27FC236}">
                        <a16:creationId xmlns:a16="http://schemas.microsoft.com/office/drawing/2014/main" id="{59075A28-E1C1-2FB6-3590-4A2201CDBB0C}"/>
                      </a:ext>
                    </a:extLst>
                  </p:cNvPr>
                  <p:cNvSpPr/>
                  <p:nvPr/>
                </p:nvSpPr>
                <p:spPr>
                  <a:xfrm>
                    <a:off x="2058315" y="2396472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45" name="Elipse 44">
                    <a:extLst>
                      <a:ext uri="{FF2B5EF4-FFF2-40B4-BE49-F238E27FC236}">
                        <a16:creationId xmlns:a16="http://schemas.microsoft.com/office/drawing/2014/main" id="{419D5084-43B3-8707-8EF7-2DA5D25AB35C}"/>
                      </a:ext>
                    </a:extLst>
                  </p:cNvPr>
                  <p:cNvSpPr/>
                  <p:nvPr/>
                </p:nvSpPr>
                <p:spPr>
                  <a:xfrm>
                    <a:off x="3055597" y="3508168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46" name="Elipse 45">
                    <a:extLst>
                      <a:ext uri="{FF2B5EF4-FFF2-40B4-BE49-F238E27FC236}">
                        <a16:creationId xmlns:a16="http://schemas.microsoft.com/office/drawing/2014/main" id="{91CA41BB-9444-06D0-30B1-5A2467461C8C}"/>
                      </a:ext>
                    </a:extLst>
                  </p:cNvPr>
                  <p:cNvSpPr/>
                  <p:nvPr/>
                </p:nvSpPr>
                <p:spPr>
                  <a:xfrm>
                    <a:off x="1692166" y="2953407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47" name="Elipse 46">
                    <a:extLst>
                      <a:ext uri="{FF2B5EF4-FFF2-40B4-BE49-F238E27FC236}">
                        <a16:creationId xmlns:a16="http://schemas.microsoft.com/office/drawing/2014/main" id="{08B8E450-3FA2-260D-FDF2-C224E0271FBC}"/>
                      </a:ext>
                    </a:extLst>
                  </p:cNvPr>
                  <p:cNvSpPr/>
                  <p:nvPr/>
                </p:nvSpPr>
                <p:spPr>
                  <a:xfrm>
                    <a:off x="3768502" y="3883368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48" name="Elipse 47">
                    <a:extLst>
                      <a:ext uri="{FF2B5EF4-FFF2-40B4-BE49-F238E27FC236}">
                        <a16:creationId xmlns:a16="http://schemas.microsoft.com/office/drawing/2014/main" id="{0D7E1D48-797B-9AF1-1D0B-CBC15A5E76DD}"/>
                      </a:ext>
                    </a:extLst>
                  </p:cNvPr>
                  <p:cNvSpPr/>
                  <p:nvPr/>
                </p:nvSpPr>
                <p:spPr>
                  <a:xfrm>
                    <a:off x="3520966" y="3995359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49" name="Elipse 48">
                    <a:extLst>
                      <a:ext uri="{FF2B5EF4-FFF2-40B4-BE49-F238E27FC236}">
                        <a16:creationId xmlns:a16="http://schemas.microsoft.com/office/drawing/2014/main" id="{48EDDB2B-D4D6-3E61-EE07-0843054D8880}"/>
                      </a:ext>
                    </a:extLst>
                  </p:cNvPr>
                  <p:cNvSpPr/>
                  <p:nvPr/>
                </p:nvSpPr>
                <p:spPr>
                  <a:xfrm>
                    <a:off x="3957458" y="3641834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50" name="Elipse 49">
                    <a:extLst>
                      <a:ext uri="{FF2B5EF4-FFF2-40B4-BE49-F238E27FC236}">
                        <a16:creationId xmlns:a16="http://schemas.microsoft.com/office/drawing/2014/main" id="{F66F940B-6CD9-BBDC-BAD7-0C4EF1865A30}"/>
                      </a:ext>
                    </a:extLst>
                  </p:cNvPr>
                  <p:cNvSpPr/>
                  <p:nvPr/>
                </p:nvSpPr>
                <p:spPr>
                  <a:xfrm>
                    <a:off x="2301766" y="3563007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51" name="Elipse 50">
                    <a:extLst>
                      <a:ext uri="{FF2B5EF4-FFF2-40B4-BE49-F238E27FC236}">
                        <a16:creationId xmlns:a16="http://schemas.microsoft.com/office/drawing/2014/main" id="{A58848C8-96CD-3F02-7D31-A832E5BCA753}"/>
                      </a:ext>
                    </a:extLst>
                  </p:cNvPr>
                  <p:cNvSpPr/>
                  <p:nvPr/>
                </p:nvSpPr>
                <p:spPr>
                  <a:xfrm>
                    <a:off x="3602135" y="4238411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52" name="Elipse 51">
                    <a:extLst>
                      <a:ext uri="{FF2B5EF4-FFF2-40B4-BE49-F238E27FC236}">
                        <a16:creationId xmlns:a16="http://schemas.microsoft.com/office/drawing/2014/main" id="{4FE9BB12-A7C2-6E01-23CE-35615C858B1B}"/>
                      </a:ext>
                    </a:extLst>
                  </p:cNvPr>
                  <p:cNvSpPr/>
                  <p:nvPr/>
                </p:nvSpPr>
                <p:spPr>
                  <a:xfrm>
                    <a:off x="4161468" y="4233327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53" name="Elipse 52">
                    <a:extLst>
                      <a:ext uri="{FF2B5EF4-FFF2-40B4-BE49-F238E27FC236}">
                        <a16:creationId xmlns:a16="http://schemas.microsoft.com/office/drawing/2014/main" id="{8CFB1D87-DB7E-BFF6-86D5-6A78D25C52E1}"/>
                      </a:ext>
                    </a:extLst>
                  </p:cNvPr>
                  <p:cNvSpPr/>
                  <p:nvPr/>
                </p:nvSpPr>
                <p:spPr>
                  <a:xfrm>
                    <a:off x="3843359" y="4124338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54" name="Elipse 53">
                    <a:extLst>
                      <a:ext uri="{FF2B5EF4-FFF2-40B4-BE49-F238E27FC236}">
                        <a16:creationId xmlns:a16="http://schemas.microsoft.com/office/drawing/2014/main" id="{31D6D1CF-18BB-A4A8-DB78-5BEDA9B01613}"/>
                      </a:ext>
                    </a:extLst>
                  </p:cNvPr>
                  <p:cNvSpPr/>
                  <p:nvPr/>
                </p:nvSpPr>
                <p:spPr>
                  <a:xfrm>
                    <a:off x="4057907" y="3902193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</p:grpSp>
            <p:grpSp>
              <p:nvGrpSpPr>
                <p:cNvPr id="56" name="Grupo 55">
                  <a:extLst>
                    <a:ext uri="{FF2B5EF4-FFF2-40B4-BE49-F238E27FC236}">
                      <a16:creationId xmlns:a16="http://schemas.microsoft.com/office/drawing/2014/main" id="{485F277C-F5F3-9298-0787-3DA365896E48}"/>
                    </a:ext>
                  </a:extLst>
                </p:cNvPr>
                <p:cNvGrpSpPr/>
                <p:nvPr/>
              </p:nvGrpSpPr>
              <p:grpSpPr>
                <a:xfrm>
                  <a:off x="6502649" y="887782"/>
                  <a:ext cx="4622724" cy="4625008"/>
                  <a:chOff x="821635" y="887896"/>
                  <a:chExt cx="4622724" cy="4625008"/>
                </a:xfrm>
              </p:grpSpPr>
              <p:grpSp>
                <p:nvGrpSpPr>
                  <p:cNvPr id="57" name="Grupo 56">
                    <a:extLst>
                      <a:ext uri="{FF2B5EF4-FFF2-40B4-BE49-F238E27FC236}">
                        <a16:creationId xmlns:a16="http://schemas.microsoft.com/office/drawing/2014/main" id="{EBC2D539-CBEC-820D-4754-81CF5A06DF66}"/>
                      </a:ext>
                    </a:extLst>
                  </p:cNvPr>
                  <p:cNvGrpSpPr/>
                  <p:nvPr/>
                </p:nvGrpSpPr>
                <p:grpSpPr>
                  <a:xfrm>
                    <a:off x="821635" y="887896"/>
                    <a:ext cx="4622724" cy="4625008"/>
                    <a:chOff x="821635" y="887896"/>
                    <a:chExt cx="4622724" cy="4625008"/>
                  </a:xfrm>
                </p:grpSpPr>
                <p:cxnSp>
                  <p:nvCxnSpPr>
                    <p:cNvPr id="95" name="Conector recto 94">
                      <a:extLst>
                        <a:ext uri="{FF2B5EF4-FFF2-40B4-BE49-F238E27FC236}">
                          <a16:creationId xmlns:a16="http://schemas.microsoft.com/office/drawing/2014/main" id="{9B0FF2B2-7447-FC0E-C121-30EC65661EC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21635" y="887896"/>
                      <a:ext cx="0" cy="462500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6" name="Conector recto 95">
                      <a:extLst>
                        <a:ext uri="{FF2B5EF4-FFF2-40B4-BE49-F238E27FC236}">
                          <a16:creationId xmlns:a16="http://schemas.microsoft.com/office/drawing/2014/main" id="{E00FC1CB-6F41-B5C2-1FEC-D497ACB9E45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21635" y="5512904"/>
                      <a:ext cx="4622724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8" name="Elipse 57">
                    <a:extLst>
                      <a:ext uri="{FF2B5EF4-FFF2-40B4-BE49-F238E27FC236}">
                        <a16:creationId xmlns:a16="http://schemas.microsoft.com/office/drawing/2014/main" id="{94D3C0A5-BB6C-1944-A22C-C3CC47D64E4F}"/>
                      </a:ext>
                    </a:extLst>
                  </p:cNvPr>
                  <p:cNvSpPr/>
                  <p:nvPr/>
                </p:nvSpPr>
                <p:spPr>
                  <a:xfrm>
                    <a:off x="1481616" y="2028496"/>
                    <a:ext cx="154800" cy="157655"/>
                  </a:xfrm>
                  <a:prstGeom prst="ellipse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59" name="Elipse 58">
                    <a:extLst>
                      <a:ext uri="{FF2B5EF4-FFF2-40B4-BE49-F238E27FC236}">
                        <a16:creationId xmlns:a16="http://schemas.microsoft.com/office/drawing/2014/main" id="{019DE9F8-0AB5-F702-431E-D4A666F32D36}"/>
                      </a:ext>
                    </a:extLst>
                  </p:cNvPr>
                  <p:cNvSpPr/>
                  <p:nvPr/>
                </p:nvSpPr>
                <p:spPr>
                  <a:xfrm>
                    <a:off x="1884895" y="2154621"/>
                    <a:ext cx="154800" cy="157655"/>
                  </a:xfrm>
                  <a:prstGeom prst="ellipse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60" name="Elipse 59">
                    <a:extLst>
                      <a:ext uri="{FF2B5EF4-FFF2-40B4-BE49-F238E27FC236}">
                        <a16:creationId xmlns:a16="http://schemas.microsoft.com/office/drawing/2014/main" id="{679C70E9-F6AB-86A0-3615-83F3A3B81DF0}"/>
                      </a:ext>
                    </a:extLst>
                  </p:cNvPr>
                  <p:cNvSpPr/>
                  <p:nvPr/>
                </p:nvSpPr>
                <p:spPr>
                  <a:xfrm>
                    <a:off x="1627619" y="2449138"/>
                    <a:ext cx="154800" cy="157655"/>
                  </a:xfrm>
                  <a:prstGeom prst="ellipse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61" name="Elipse 60">
                    <a:extLst>
                      <a:ext uri="{FF2B5EF4-FFF2-40B4-BE49-F238E27FC236}">
                        <a16:creationId xmlns:a16="http://schemas.microsoft.com/office/drawing/2014/main" id="{3003E4E0-D011-8DC4-4DEF-F41EDB19DB3D}"/>
                      </a:ext>
                    </a:extLst>
                  </p:cNvPr>
                  <p:cNvSpPr/>
                  <p:nvPr/>
                </p:nvSpPr>
                <p:spPr>
                  <a:xfrm>
                    <a:off x="1643617" y="2764448"/>
                    <a:ext cx="154800" cy="157655"/>
                  </a:xfrm>
                  <a:prstGeom prst="ellipse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62" name="Elipse 61">
                    <a:extLst>
                      <a:ext uri="{FF2B5EF4-FFF2-40B4-BE49-F238E27FC236}">
                        <a16:creationId xmlns:a16="http://schemas.microsoft.com/office/drawing/2014/main" id="{FEDDCC28-7AA2-4AB3-DA36-1FF263DB2729}"/>
                      </a:ext>
                    </a:extLst>
                  </p:cNvPr>
                  <p:cNvSpPr/>
                  <p:nvPr/>
                </p:nvSpPr>
                <p:spPr>
                  <a:xfrm>
                    <a:off x="1884895" y="2596510"/>
                    <a:ext cx="154800" cy="157655"/>
                  </a:xfrm>
                  <a:prstGeom prst="ellipse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63" name="Elipse 62">
                    <a:extLst>
                      <a:ext uri="{FF2B5EF4-FFF2-40B4-BE49-F238E27FC236}">
                        <a16:creationId xmlns:a16="http://schemas.microsoft.com/office/drawing/2014/main" id="{5A64E044-F96D-FB2D-8427-E71E2FA3B232}"/>
                      </a:ext>
                    </a:extLst>
                  </p:cNvPr>
                  <p:cNvSpPr/>
                  <p:nvPr/>
                </p:nvSpPr>
                <p:spPr>
                  <a:xfrm>
                    <a:off x="3816111" y="1844565"/>
                    <a:ext cx="154800" cy="157655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64" name="Elipse 63">
                    <a:extLst>
                      <a:ext uri="{FF2B5EF4-FFF2-40B4-BE49-F238E27FC236}">
                        <a16:creationId xmlns:a16="http://schemas.microsoft.com/office/drawing/2014/main" id="{45D6295A-12A7-E000-7090-DDF03B48919D}"/>
                      </a:ext>
                    </a:extLst>
                  </p:cNvPr>
                  <p:cNvSpPr/>
                  <p:nvPr/>
                </p:nvSpPr>
                <p:spPr>
                  <a:xfrm>
                    <a:off x="3524735" y="2088932"/>
                    <a:ext cx="154800" cy="157655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65" name="Elipse 64">
                    <a:extLst>
                      <a:ext uri="{FF2B5EF4-FFF2-40B4-BE49-F238E27FC236}">
                        <a16:creationId xmlns:a16="http://schemas.microsoft.com/office/drawing/2014/main" id="{65E1BE40-112D-04D2-FDA6-281DC5A2B4CC}"/>
                      </a:ext>
                    </a:extLst>
                  </p:cNvPr>
                  <p:cNvSpPr/>
                  <p:nvPr/>
                </p:nvSpPr>
                <p:spPr>
                  <a:xfrm>
                    <a:off x="3743511" y="2412352"/>
                    <a:ext cx="154800" cy="157655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66" name="Elipse 65">
                    <a:extLst>
                      <a:ext uri="{FF2B5EF4-FFF2-40B4-BE49-F238E27FC236}">
                        <a16:creationId xmlns:a16="http://schemas.microsoft.com/office/drawing/2014/main" id="{48B99E90-7855-80C2-8AD9-11894CB7B22C}"/>
                      </a:ext>
                    </a:extLst>
                  </p:cNvPr>
                  <p:cNvSpPr/>
                  <p:nvPr/>
                </p:nvSpPr>
                <p:spPr>
                  <a:xfrm>
                    <a:off x="3121060" y="2564410"/>
                    <a:ext cx="154800" cy="157655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67" name="Elipse 66">
                    <a:extLst>
                      <a:ext uri="{FF2B5EF4-FFF2-40B4-BE49-F238E27FC236}">
                        <a16:creationId xmlns:a16="http://schemas.microsoft.com/office/drawing/2014/main" id="{223650A4-F2F0-58DF-220E-21B492D3EB83}"/>
                      </a:ext>
                    </a:extLst>
                  </p:cNvPr>
                  <p:cNvSpPr/>
                  <p:nvPr/>
                </p:nvSpPr>
                <p:spPr>
                  <a:xfrm>
                    <a:off x="3493718" y="2764448"/>
                    <a:ext cx="154800" cy="157655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68" name="Elipse 67">
                    <a:extLst>
                      <a:ext uri="{FF2B5EF4-FFF2-40B4-BE49-F238E27FC236}">
                        <a16:creationId xmlns:a16="http://schemas.microsoft.com/office/drawing/2014/main" id="{20E9E577-C61E-0240-D9C2-84F9BC470066}"/>
                      </a:ext>
                    </a:extLst>
                  </p:cNvPr>
                  <p:cNvSpPr/>
                  <p:nvPr/>
                </p:nvSpPr>
                <p:spPr>
                  <a:xfrm>
                    <a:off x="3831994" y="2722065"/>
                    <a:ext cx="154800" cy="157655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69" name="Elipse 68">
                    <a:extLst>
                      <a:ext uri="{FF2B5EF4-FFF2-40B4-BE49-F238E27FC236}">
                        <a16:creationId xmlns:a16="http://schemas.microsoft.com/office/drawing/2014/main" id="{23FA148A-6244-4B8E-5FFB-3BD4509D7E6B}"/>
                      </a:ext>
                    </a:extLst>
                  </p:cNvPr>
                  <p:cNvSpPr/>
                  <p:nvPr/>
                </p:nvSpPr>
                <p:spPr>
                  <a:xfrm>
                    <a:off x="3337491" y="2349176"/>
                    <a:ext cx="154800" cy="157655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70" name="Elipse 69">
                    <a:extLst>
                      <a:ext uri="{FF2B5EF4-FFF2-40B4-BE49-F238E27FC236}">
                        <a16:creationId xmlns:a16="http://schemas.microsoft.com/office/drawing/2014/main" id="{7969DF6D-1681-F8F5-6CD4-94C7CFCBEA9E}"/>
                      </a:ext>
                    </a:extLst>
                  </p:cNvPr>
                  <p:cNvSpPr/>
                  <p:nvPr/>
                </p:nvSpPr>
                <p:spPr>
                  <a:xfrm>
                    <a:off x="4037229" y="2270348"/>
                    <a:ext cx="154800" cy="157655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71" name="Elipse 70">
                    <a:extLst>
                      <a:ext uri="{FF2B5EF4-FFF2-40B4-BE49-F238E27FC236}">
                        <a16:creationId xmlns:a16="http://schemas.microsoft.com/office/drawing/2014/main" id="{81EB34F9-BB2B-2285-D846-12C9CAA08E6D}"/>
                      </a:ext>
                    </a:extLst>
                  </p:cNvPr>
                  <p:cNvSpPr/>
                  <p:nvPr/>
                </p:nvSpPr>
                <p:spPr>
                  <a:xfrm>
                    <a:off x="3169783" y="2922103"/>
                    <a:ext cx="154800" cy="157655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72" name="Elipse 71">
                    <a:extLst>
                      <a:ext uri="{FF2B5EF4-FFF2-40B4-BE49-F238E27FC236}">
                        <a16:creationId xmlns:a16="http://schemas.microsoft.com/office/drawing/2014/main" id="{234F5F13-3D62-1710-E276-660DC6F1B9F5}"/>
                      </a:ext>
                    </a:extLst>
                  </p:cNvPr>
                  <p:cNvSpPr/>
                  <p:nvPr/>
                </p:nvSpPr>
                <p:spPr>
                  <a:xfrm>
                    <a:off x="2706155" y="3331779"/>
                    <a:ext cx="154800" cy="157655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73" name="Elipse 72">
                    <a:extLst>
                      <a:ext uri="{FF2B5EF4-FFF2-40B4-BE49-F238E27FC236}">
                        <a16:creationId xmlns:a16="http://schemas.microsoft.com/office/drawing/2014/main" id="{ADB518D4-6D3B-70F5-8CD9-8FB38F123278}"/>
                      </a:ext>
                    </a:extLst>
                  </p:cNvPr>
                  <p:cNvSpPr/>
                  <p:nvPr/>
                </p:nvSpPr>
                <p:spPr>
                  <a:xfrm>
                    <a:off x="1840739" y="3643263"/>
                    <a:ext cx="154800" cy="157655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74" name="Elipse 73">
                    <a:extLst>
                      <a:ext uri="{FF2B5EF4-FFF2-40B4-BE49-F238E27FC236}">
                        <a16:creationId xmlns:a16="http://schemas.microsoft.com/office/drawing/2014/main" id="{E74E6D85-B7E6-C484-2D8F-0225D616157A}"/>
                      </a:ext>
                    </a:extLst>
                  </p:cNvPr>
                  <p:cNvSpPr/>
                  <p:nvPr/>
                </p:nvSpPr>
                <p:spPr>
                  <a:xfrm>
                    <a:off x="2124918" y="3691872"/>
                    <a:ext cx="154800" cy="157655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75" name="Elipse 74">
                    <a:extLst>
                      <a:ext uri="{FF2B5EF4-FFF2-40B4-BE49-F238E27FC236}">
                        <a16:creationId xmlns:a16="http://schemas.microsoft.com/office/drawing/2014/main" id="{B9283670-40DC-A659-A635-183BCBF8CBD2}"/>
                      </a:ext>
                    </a:extLst>
                  </p:cNvPr>
                  <p:cNvSpPr/>
                  <p:nvPr/>
                </p:nvSpPr>
                <p:spPr>
                  <a:xfrm>
                    <a:off x="2149366" y="3410607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76" name="Elipse 75">
                    <a:extLst>
                      <a:ext uri="{FF2B5EF4-FFF2-40B4-BE49-F238E27FC236}">
                        <a16:creationId xmlns:a16="http://schemas.microsoft.com/office/drawing/2014/main" id="{B39F3E88-4820-659F-D03F-8E7D55D9E6C8}"/>
                      </a:ext>
                    </a:extLst>
                  </p:cNvPr>
                  <p:cNvSpPr/>
                  <p:nvPr/>
                </p:nvSpPr>
                <p:spPr>
                  <a:xfrm>
                    <a:off x="2359403" y="3200400"/>
                    <a:ext cx="154800" cy="157655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77" name="Elipse 76">
                    <a:extLst>
                      <a:ext uri="{FF2B5EF4-FFF2-40B4-BE49-F238E27FC236}">
                        <a16:creationId xmlns:a16="http://schemas.microsoft.com/office/drawing/2014/main" id="{B74B2BC3-DE65-2AB8-3573-AD377AA390AF}"/>
                      </a:ext>
                    </a:extLst>
                  </p:cNvPr>
                  <p:cNvSpPr/>
                  <p:nvPr/>
                </p:nvSpPr>
                <p:spPr>
                  <a:xfrm>
                    <a:off x="2514203" y="3643262"/>
                    <a:ext cx="154800" cy="157655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78" name="Elipse 77">
                    <a:extLst>
                      <a:ext uri="{FF2B5EF4-FFF2-40B4-BE49-F238E27FC236}">
                        <a16:creationId xmlns:a16="http://schemas.microsoft.com/office/drawing/2014/main" id="{71B085C1-F710-78C8-C63C-27E0921C3E97}"/>
                      </a:ext>
                    </a:extLst>
                  </p:cNvPr>
                  <p:cNvSpPr/>
                  <p:nvPr/>
                </p:nvSpPr>
                <p:spPr>
                  <a:xfrm>
                    <a:off x="2149366" y="3410607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79" name="Elipse 78">
                    <a:extLst>
                      <a:ext uri="{FF2B5EF4-FFF2-40B4-BE49-F238E27FC236}">
                        <a16:creationId xmlns:a16="http://schemas.microsoft.com/office/drawing/2014/main" id="{E14986F2-DF2F-7BA0-DC07-413BBB4D493C}"/>
                      </a:ext>
                    </a:extLst>
                  </p:cNvPr>
                  <p:cNvSpPr/>
                  <p:nvPr/>
                </p:nvSpPr>
                <p:spPr>
                  <a:xfrm>
                    <a:off x="2823397" y="3812797"/>
                    <a:ext cx="154800" cy="157655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80" name="Elipse 79">
                    <a:extLst>
                      <a:ext uri="{FF2B5EF4-FFF2-40B4-BE49-F238E27FC236}">
                        <a16:creationId xmlns:a16="http://schemas.microsoft.com/office/drawing/2014/main" id="{91D81F68-CE3D-523F-6736-253480C0B829}"/>
                      </a:ext>
                    </a:extLst>
                  </p:cNvPr>
                  <p:cNvSpPr/>
                  <p:nvPr/>
                </p:nvSpPr>
                <p:spPr>
                  <a:xfrm>
                    <a:off x="1996966" y="3258207"/>
                    <a:ext cx="154800" cy="157655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81" name="Elipse 80">
                    <a:extLst>
                      <a:ext uri="{FF2B5EF4-FFF2-40B4-BE49-F238E27FC236}">
                        <a16:creationId xmlns:a16="http://schemas.microsoft.com/office/drawing/2014/main" id="{EE3E874D-A4FB-77F7-D2A4-D4FFA7E4F67D}"/>
                      </a:ext>
                    </a:extLst>
                  </p:cNvPr>
                  <p:cNvSpPr/>
                  <p:nvPr/>
                </p:nvSpPr>
                <p:spPr>
                  <a:xfrm>
                    <a:off x="2149366" y="3410607"/>
                    <a:ext cx="154800" cy="157655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82" name="Elipse 81">
                    <a:extLst>
                      <a:ext uri="{FF2B5EF4-FFF2-40B4-BE49-F238E27FC236}">
                        <a16:creationId xmlns:a16="http://schemas.microsoft.com/office/drawing/2014/main" id="{4F9D498A-E2D2-8A94-4BF7-BD4C1959A417}"/>
                      </a:ext>
                    </a:extLst>
                  </p:cNvPr>
                  <p:cNvSpPr/>
                  <p:nvPr/>
                </p:nvSpPr>
                <p:spPr>
                  <a:xfrm>
                    <a:off x="2301766" y="3563007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83" name="Elipse 82">
                    <a:extLst>
                      <a:ext uri="{FF2B5EF4-FFF2-40B4-BE49-F238E27FC236}">
                        <a16:creationId xmlns:a16="http://schemas.microsoft.com/office/drawing/2014/main" id="{22BA3923-C174-44DD-6560-B29A7D42C133}"/>
                      </a:ext>
                    </a:extLst>
                  </p:cNvPr>
                  <p:cNvSpPr/>
                  <p:nvPr/>
                </p:nvSpPr>
                <p:spPr>
                  <a:xfrm>
                    <a:off x="2370886" y="3812798"/>
                    <a:ext cx="154800" cy="157655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84" name="Elipse 83">
                    <a:extLst>
                      <a:ext uri="{FF2B5EF4-FFF2-40B4-BE49-F238E27FC236}">
                        <a16:creationId xmlns:a16="http://schemas.microsoft.com/office/drawing/2014/main" id="{0015EEAC-F75A-BE73-F154-A7BAA4F20BD6}"/>
                      </a:ext>
                    </a:extLst>
                  </p:cNvPr>
                  <p:cNvSpPr/>
                  <p:nvPr/>
                </p:nvSpPr>
                <p:spPr>
                  <a:xfrm>
                    <a:off x="2058315" y="2396472"/>
                    <a:ext cx="154800" cy="157655"/>
                  </a:xfrm>
                  <a:prstGeom prst="ellipse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85" name="Elipse 84">
                    <a:extLst>
                      <a:ext uri="{FF2B5EF4-FFF2-40B4-BE49-F238E27FC236}">
                        <a16:creationId xmlns:a16="http://schemas.microsoft.com/office/drawing/2014/main" id="{0187124D-7048-E1B1-F7D4-4041A7B735B1}"/>
                      </a:ext>
                    </a:extLst>
                  </p:cNvPr>
                  <p:cNvSpPr/>
                  <p:nvPr/>
                </p:nvSpPr>
                <p:spPr>
                  <a:xfrm>
                    <a:off x="3055597" y="3508168"/>
                    <a:ext cx="154800" cy="157655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86" name="Elipse 85">
                    <a:extLst>
                      <a:ext uri="{FF2B5EF4-FFF2-40B4-BE49-F238E27FC236}">
                        <a16:creationId xmlns:a16="http://schemas.microsoft.com/office/drawing/2014/main" id="{1D326504-C746-208C-F512-0BCA09C17C66}"/>
                      </a:ext>
                    </a:extLst>
                  </p:cNvPr>
                  <p:cNvSpPr/>
                  <p:nvPr/>
                </p:nvSpPr>
                <p:spPr>
                  <a:xfrm>
                    <a:off x="1692166" y="2953407"/>
                    <a:ext cx="154800" cy="157655"/>
                  </a:xfrm>
                  <a:prstGeom prst="ellipse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87" name="Elipse 86">
                    <a:extLst>
                      <a:ext uri="{FF2B5EF4-FFF2-40B4-BE49-F238E27FC236}">
                        <a16:creationId xmlns:a16="http://schemas.microsoft.com/office/drawing/2014/main" id="{45B424A9-7CDD-12A0-AB3C-5FAA89DEC950}"/>
                      </a:ext>
                    </a:extLst>
                  </p:cNvPr>
                  <p:cNvSpPr/>
                  <p:nvPr/>
                </p:nvSpPr>
                <p:spPr>
                  <a:xfrm>
                    <a:off x="3768502" y="3883368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88" name="Elipse 87">
                    <a:extLst>
                      <a:ext uri="{FF2B5EF4-FFF2-40B4-BE49-F238E27FC236}">
                        <a16:creationId xmlns:a16="http://schemas.microsoft.com/office/drawing/2014/main" id="{9A04A6D3-FB1E-BE8F-51FC-477FDAF96E0E}"/>
                      </a:ext>
                    </a:extLst>
                  </p:cNvPr>
                  <p:cNvSpPr/>
                  <p:nvPr/>
                </p:nvSpPr>
                <p:spPr>
                  <a:xfrm>
                    <a:off x="3520966" y="3995359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89" name="Elipse 88">
                    <a:extLst>
                      <a:ext uri="{FF2B5EF4-FFF2-40B4-BE49-F238E27FC236}">
                        <a16:creationId xmlns:a16="http://schemas.microsoft.com/office/drawing/2014/main" id="{D409C362-06A9-53DD-BC20-740CD29F1D63}"/>
                      </a:ext>
                    </a:extLst>
                  </p:cNvPr>
                  <p:cNvSpPr/>
                  <p:nvPr/>
                </p:nvSpPr>
                <p:spPr>
                  <a:xfrm>
                    <a:off x="3957458" y="3641834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90" name="Elipse 89">
                    <a:extLst>
                      <a:ext uri="{FF2B5EF4-FFF2-40B4-BE49-F238E27FC236}">
                        <a16:creationId xmlns:a16="http://schemas.microsoft.com/office/drawing/2014/main" id="{A6F8853F-9EC0-02D4-2A47-DCAC81088E32}"/>
                      </a:ext>
                    </a:extLst>
                  </p:cNvPr>
                  <p:cNvSpPr/>
                  <p:nvPr/>
                </p:nvSpPr>
                <p:spPr>
                  <a:xfrm>
                    <a:off x="2301766" y="3563007"/>
                    <a:ext cx="154800" cy="157655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91" name="Elipse 90">
                    <a:extLst>
                      <a:ext uri="{FF2B5EF4-FFF2-40B4-BE49-F238E27FC236}">
                        <a16:creationId xmlns:a16="http://schemas.microsoft.com/office/drawing/2014/main" id="{01E19F88-AD94-1E94-F380-269FDAC5C8F7}"/>
                      </a:ext>
                    </a:extLst>
                  </p:cNvPr>
                  <p:cNvSpPr/>
                  <p:nvPr/>
                </p:nvSpPr>
                <p:spPr>
                  <a:xfrm>
                    <a:off x="3602135" y="4238411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92" name="Elipse 91">
                    <a:extLst>
                      <a:ext uri="{FF2B5EF4-FFF2-40B4-BE49-F238E27FC236}">
                        <a16:creationId xmlns:a16="http://schemas.microsoft.com/office/drawing/2014/main" id="{B9ED8706-D954-DD7C-A0C9-E0DE236EF8D8}"/>
                      </a:ext>
                    </a:extLst>
                  </p:cNvPr>
                  <p:cNvSpPr/>
                  <p:nvPr/>
                </p:nvSpPr>
                <p:spPr>
                  <a:xfrm>
                    <a:off x="4161468" y="4233327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93" name="Elipse 92">
                    <a:extLst>
                      <a:ext uri="{FF2B5EF4-FFF2-40B4-BE49-F238E27FC236}">
                        <a16:creationId xmlns:a16="http://schemas.microsoft.com/office/drawing/2014/main" id="{5BED8264-CCAD-2384-B9ED-AA38CD53378B}"/>
                      </a:ext>
                    </a:extLst>
                  </p:cNvPr>
                  <p:cNvSpPr/>
                  <p:nvPr/>
                </p:nvSpPr>
                <p:spPr>
                  <a:xfrm>
                    <a:off x="3843359" y="4124338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94" name="Elipse 93">
                    <a:extLst>
                      <a:ext uri="{FF2B5EF4-FFF2-40B4-BE49-F238E27FC236}">
                        <a16:creationId xmlns:a16="http://schemas.microsoft.com/office/drawing/2014/main" id="{9D499D3B-E4E5-2FC5-A686-6C1C15B1E6A8}"/>
                      </a:ext>
                    </a:extLst>
                  </p:cNvPr>
                  <p:cNvSpPr/>
                  <p:nvPr/>
                </p:nvSpPr>
                <p:spPr>
                  <a:xfrm>
                    <a:off x="4057907" y="3902193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</p:grpSp>
            <p:sp>
              <p:nvSpPr>
                <p:cNvPr id="97" name="CuadroTexto 96">
                  <a:extLst>
                    <a:ext uri="{FF2B5EF4-FFF2-40B4-BE49-F238E27FC236}">
                      <a16:creationId xmlns:a16="http://schemas.microsoft.com/office/drawing/2014/main" id="{630EED6B-8BC1-14E1-C700-EF08194D1298}"/>
                    </a:ext>
                  </a:extLst>
                </p:cNvPr>
                <p:cNvSpPr txBox="1"/>
                <p:nvPr/>
              </p:nvSpPr>
              <p:spPr>
                <a:xfrm>
                  <a:off x="816657" y="887896"/>
                  <a:ext cx="46227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b="1" dirty="0">
                      <a:latin typeface="Geist Mono Bold" pitchFamily="2" charset="77"/>
                      <a:ea typeface="Geist Mono Bold" pitchFamily="2" charset="77"/>
                      <a:cs typeface="Geist Mono Bold" pitchFamily="2" charset="77"/>
                    </a:rPr>
                    <a:t>Antes del </a:t>
                  </a:r>
                  <a:r>
                    <a:rPr lang="es-ES" b="1" dirty="0" err="1">
                      <a:latin typeface="Geist Mono Bold" pitchFamily="2" charset="77"/>
                      <a:ea typeface="Geist Mono Bold" pitchFamily="2" charset="77"/>
                      <a:cs typeface="Geist Mono Bold" pitchFamily="2" charset="77"/>
                    </a:rPr>
                    <a:t>clustering</a:t>
                  </a:r>
                  <a:endParaRPr lang="es-ES" b="1" dirty="0">
                    <a:latin typeface="Geist Mono Bold" pitchFamily="2" charset="77"/>
                    <a:ea typeface="Geist Mono Bold" pitchFamily="2" charset="77"/>
                    <a:cs typeface="Geist Mono Bold" pitchFamily="2" charset="77"/>
                  </a:endParaRPr>
                </a:p>
              </p:txBody>
            </p:sp>
            <p:sp>
              <p:nvSpPr>
                <p:cNvPr id="98" name="CuadroTexto 97">
                  <a:extLst>
                    <a:ext uri="{FF2B5EF4-FFF2-40B4-BE49-F238E27FC236}">
                      <a16:creationId xmlns:a16="http://schemas.microsoft.com/office/drawing/2014/main" id="{9D5C3408-B4BC-E269-3180-D7752488F4AD}"/>
                    </a:ext>
                  </a:extLst>
                </p:cNvPr>
                <p:cNvSpPr txBox="1"/>
                <p:nvPr/>
              </p:nvSpPr>
              <p:spPr>
                <a:xfrm>
                  <a:off x="6490712" y="892417"/>
                  <a:ext cx="46227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b="1" dirty="0">
                      <a:latin typeface="Geist Mono Bold" pitchFamily="2" charset="77"/>
                      <a:ea typeface="Geist Mono Bold" pitchFamily="2" charset="77"/>
                      <a:cs typeface="Geist Mono Bold" pitchFamily="2" charset="77"/>
                    </a:rPr>
                    <a:t>Después del </a:t>
                  </a:r>
                  <a:r>
                    <a:rPr lang="es-ES" b="1" dirty="0" err="1">
                      <a:latin typeface="Geist Mono Bold" pitchFamily="2" charset="77"/>
                      <a:ea typeface="Geist Mono Bold" pitchFamily="2" charset="77"/>
                      <a:cs typeface="Geist Mono Bold" pitchFamily="2" charset="77"/>
                    </a:rPr>
                    <a:t>clustering</a:t>
                  </a:r>
                  <a:endParaRPr lang="es-ES" b="1" dirty="0">
                    <a:latin typeface="Geist Mono Bold" pitchFamily="2" charset="77"/>
                    <a:ea typeface="Geist Mono Bold" pitchFamily="2" charset="77"/>
                    <a:cs typeface="Geist Mono Bold" pitchFamily="2" charset="77"/>
                  </a:endParaRPr>
                </a:p>
              </p:txBody>
            </p:sp>
            <p:sp>
              <p:nvSpPr>
                <p:cNvPr id="99" name="Elipse 98">
                  <a:extLst>
                    <a:ext uri="{FF2B5EF4-FFF2-40B4-BE49-F238E27FC236}">
                      <a16:creationId xmlns:a16="http://schemas.microsoft.com/office/drawing/2014/main" id="{B9579ECE-9A63-8686-E787-7A4593D893F4}"/>
                    </a:ext>
                  </a:extLst>
                </p:cNvPr>
                <p:cNvSpPr/>
                <p:nvPr/>
              </p:nvSpPr>
              <p:spPr>
                <a:xfrm>
                  <a:off x="8659211" y="1690159"/>
                  <a:ext cx="1367885" cy="1667782"/>
                </a:xfrm>
                <a:prstGeom prst="ellipse">
                  <a:avLst/>
                </a:prstGeom>
                <a:no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0" name="Elipse 99">
                  <a:extLst>
                    <a:ext uri="{FF2B5EF4-FFF2-40B4-BE49-F238E27FC236}">
                      <a16:creationId xmlns:a16="http://schemas.microsoft.com/office/drawing/2014/main" id="{8755B6B4-6C36-44C7-CCE9-35BA555052AB}"/>
                    </a:ext>
                  </a:extLst>
                </p:cNvPr>
                <p:cNvSpPr/>
                <p:nvPr/>
              </p:nvSpPr>
              <p:spPr>
                <a:xfrm>
                  <a:off x="8947391" y="3500060"/>
                  <a:ext cx="1367885" cy="1122034"/>
                </a:xfrm>
                <a:prstGeom prst="ellipse">
                  <a:avLst/>
                </a:prstGeom>
                <a:no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1" name="Elipse 100">
                  <a:extLst>
                    <a:ext uri="{FF2B5EF4-FFF2-40B4-BE49-F238E27FC236}">
                      <a16:creationId xmlns:a16="http://schemas.microsoft.com/office/drawing/2014/main" id="{638739B6-DF94-959C-609E-85EBAFBB8D94}"/>
                    </a:ext>
                  </a:extLst>
                </p:cNvPr>
                <p:cNvSpPr/>
                <p:nvPr/>
              </p:nvSpPr>
              <p:spPr>
                <a:xfrm>
                  <a:off x="7352218" y="3071646"/>
                  <a:ext cx="1626273" cy="1138254"/>
                </a:xfrm>
                <a:prstGeom prst="ellipse">
                  <a:avLst/>
                </a:prstGeom>
                <a:noFill/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2" name="Elipse 101">
                  <a:extLst>
                    <a:ext uri="{FF2B5EF4-FFF2-40B4-BE49-F238E27FC236}">
                      <a16:creationId xmlns:a16="http://schemas.microsoft.com/office/drawing/2014/main" id="{E2135E95-EFE4-B474-F229-752D56B634C2}"/>
                    </a:ext>
                  </a:extLst>
                </p:cNvPr>
                <p:cNvSpPr/>
                <p:nvPr/>
              </p:nvSpPr>
              <p:spPr>
                <a:xfrm>
                  <a:off x="6784543" y="1841303"/>
                  <a:ext cx="1367885" cy="1324652"/>
                </a:xfrm>
                <a:prstGeom prst="ellipse">
                  <a:avLst/>
                </a:prstGeom>
                <a:no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3" name="CuadroTexto 102">
                  <a:extLst>
                    <a:ext uri="{FF2B5EF4-FFF2-40B4-BE49-F238E27FC236}">
                      <a16:creationId xmlns:a16="http://schemas.microsoft.com/office/drawing/2014/main" id="{A6B2C498-544F-E1C1-75BE-32B3493A6225}"/>
                    </a:ext>
                  </a:extLst>
                </p:cNvPr>
                <p:cNvSpPr txBox="1"/>
                <p:nvPr/>
              </p:nvSpPr>
              <p:spPr>
                <a:xfrm>
                  <a:off x="9893721" y="1841303"/>
                  <a:ext cx="121971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400" b="1" dirty="0">
                      <a:solidFill>
                        <a:srgbClr val="92D050"/>
                      </a:solidFill>
                      <a:latin typeface="Geist Mono Bold" pitchFamily="2" charset="77"/>
                      <a:ea typeface="Geist Mono Bold" pitchFamily="2" charset="77"/>
                      <a:cs typeface="Geist Mono Bold" pitchFamily="2" charset="77"/>
                    </a:rPr>
                    <a:t>Clúster 1</a:t>
                  </a:r>
                </a:p>
              </p:txBody>
            </p:sp>
            <p:sp>
              <p:nvSpPr>
                <p:cNvPr id="104" name="CuadroTexto 103">
                  <a:extLst>
                    <a:ext uri="{FF2B5EF4-FFF2-40B4-BE49-F238E27FC236}">
                      <a16:creationId xmlns:a16="http://schemas.microsoft.com/office/drawing/2014/main" id="{190CF7DD-3A50-2311-905F-9C63B15D2528}"/>
                    </a:ext>
                  </a:extLst>
                </p:cNvPr>
                <p:cNvSpPr txBox="1"/>
                <p:nvPr/>
              </p:nvSpPr>
              <p:spPr>
                <a:xfrm>
                  <a:off x="10057772" y="3369269"/>
                  <a:ext cx="121971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400" b="1" dirty="0">
                      <a:solidFill>
                        <a:srgbClr val="FFC000"/>
                      </a:solidFill>
                      <a:latin typeface="Geist Mono Bold" pitchFamily="2" charset="77"/>
                      <a:ea typeface="Geist Mono Bold" pitchFamily="2" charset="77"/>
                      <a:cs typeface="Geist Mono Bold" pitchFamily="2" charset="77"/>
                    </a:rPr>
                    <a:t>Clúster 2</a:t>
                  </a:r>
                </a:p>
              </p:txBody>
            </p:sp>
            <p:sp>
              <p:nvSpPr>
                <p:cNvPr id="105" name="CuadroTexto 104">
                  <a:extLst>
                    <a:ext uri="{FF2B5EF4-FFF2-40B4-BE49-F238E27FC236}">
                      <a16:creationId xmlns:a16="http://schemas.microsoft.com/office/drawing/2014/main" id="{812C7BDB-2105-14DE-AE36-E9A39E3D1DB9}"/>
                    </a:ext>
                  </a:extLst>
                </p:cNvPr>
                <p:cNvSpPr txBox="1"/>
                <p:nvPr/>
              </p:nvSpPr>
              <p:spPr>
                <a:xfrm>
                  <a:off x="7165317" y="4203051"/>
                  <a:ext cx="121971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400" b="1" dirty="0">
                      <a:solidFill>
                        <a:srgbClr val="00B0F0"/>
                      </a:solidFill>
                      <a:latin typeface="Geist Mono Bold" pitchFamily="2" charset="77"/>
                      <a:ea typeface="Geist Mono Bold" pitchFamily="2" charset="77"/>
                      <a:cs typeface="Geist Mono Bold" pitchFamily="2" charset="77"/>
                    </a:rPr>
                    <a:t>Clúster 3</a:t>
                  </a:r>
                </a:p>
              </p:txBody>
            </p:sp>
            <p:sp>
              <p:nvSpPr>
                <p:cNvPr id="106" name="CuadroTexto 105">
                  <a:extLst>
                    <a:ext uri="{FF2B5EF4-FFF2-40B4-BE49-F238E27FC236}">
                      <a16:creationId xmlns:a16="http://schemas.microsoft.com/office/drawing/2014/main" id="{B9F61D3A-7F14-48EF-F342-713CB532B217}"/>
                    </a:ext>
                  </a:extLst>
                </p:cNvPr>
                <p:cNvSpPr txBox="1"/>
                <p:nvPr/>
              </p:nvSpPr>
              <p:spPr>
                <a:xfrm>
                  <a:off x="7196074" y="1529278"/>
                  <a:ext cx="121971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400" b="1" dirty="0">
                      <a:solidFill>
                        <a:srgbClr val="7030A0"/>
                      </a:solidFill>
                      <a:latin typeface="Geist Mono Bold" pitchFamily="2" charset="77"/>
                      <a:ea typeface="Geist Mono Bold" pitchFamily="2" charset="77"/>
                      <a:cs typeface="Geist Mono Bold" pitchFamily="2" charset="77"/>
                    </a:rPr>
                    <a:t>Clúster 4</a:t>
                  </a:r>
                </a:p>
              </p:txBody>
            </p:sp>
            <p:sp>
              <p:nvSpPr>
                <p:cNvPr id="109" name="CuadroTexto 108">
                  <a:extLst>
                    <a:ext uri="{FF2B5EF4-FFF2-40B4-BE49-F238E27FC236}">
                      <a16:creationId xmlns:a16="http://schemas.microsoft.com/office/drawing/2014/main" id="{BA32D58C-817A-0F26-06D8-AE68E5B881F5}"/>
                    </a:ext>
                  </a:extLst>
                </p:cNvPr>
                <p:cNvSpPr txBox="1"/>
                <p:nvPr/>
              </p:nvSpPr>
              <p:spPr>
                <a:xfrm rot="16200000">
                  <a:off x="-1626704" y="3061787"/>
                  <a:ext cx="462501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200" dirty="0">
                      <a:latin typeface="Geist Mono" pitchFamily="2" charset="77"/>
                      <a:ea typeface="Geist Mono" pitchFamily="2" charset="77"/>
                      <a:cs typeface="Geist Mono" pitchFamily="2" charset="77"/>
                    </a:rPr>
                    <a:t>Cantidad de compras</a:t>
                  </a:r>
                </a:p>
              </p:txBody>
            </p:sp>
            <p:sp>
              <p:nvSpPr>
                <p:cNvPr id="110" name="CuadroTexto 109">
                  <a:extLst>
                    <a:ext uri="{FF2B5EF4-FFF2-40B4-BE49-F238E27FC236}">
                      <a16:creationId xmlns:a16="http://schemas.microsoft.com/office/drawing/2014/main" id="{748983C4-1C50-01DC-4076-DC70682D96C1}"/>
                    </a:ext>
                  </a:extLst>
                </p:cNvPr>
                <p:cNvSpPr txBox="1"/>
                <p:nvPr/>
              </p:nvSpPr>
              <p:spPr>
                <a:xfrm>
                  <a:off x="816657" y="5515952"/>
                  <a:ext cx="462272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200" dirty="0">
                      <a:latin typeface="Geist Mono" pitchFamily="2" charset="77"/>
                      <a:ea typeface="Geist Mono" pitchFamily="2" charset="77"/>
                      <a:cs typeface="Geist Mono" pitchFamily="2" charset="77"/>
                    </a:rPr>
                    <a:t>Edad</a:t>
                  </a:r>
                </a:p>
              </p:txBody>
            </p:sp>
            <p:sp>
              <p:nvSpPr>
                <p:cNvPr id="111" name="CuadroTexto 110">
                  <a:extLst>
                    <a:ext uri="{FF2B5EF4-FFF2-40B4-BE49-F238E27FC236}">
                      <a16:creationId xmlns:a16="http://schemas.microsoft.com/office/drawing/2014/main" id="{B45E5092-4510-56E4-3112-ED8AF23C68A5}"/>
                    </a:ext>
                  </a:extLst>
                </p:cNvPr>
                <p:cNvSpPr txBox="1"/>
                <p:nvPr/>
              </p:nvSpPr>
              <p:spPr>
                <a:xfrm>
                  <a:off x="6516014" y="5521436"/>
                  <a:ext cx="462272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200" dirty="0">
                      <a:latin typeface="Geist Mono" pitchFamily="2" charset="77"/>
                      <a:ea typeface="Geist Mono" pitchFamily="2" charset="77"/>
                      <a:cs typeface="Geist Mono" pitchFamily="2" charset="77"/>
                    </a:rPr>
                    <a:t>Edad</a:t>
                  </a:r>
                </a:p>
              </p:txBody>
            </p:sp>
            <p:sp>
              <p:nvSpPr>
                <p:cNvPr id="112" name="CuadroTexto 111">
                  <a:extLst>
                    <a:ext uri="{FF2B5EF4-FFF2-40B4-BE49-F238E27FC236}">
                      <a16:creationId xmlns:a16="http://schemas.microsoft.com/office/drawing/2014/main" id="{BDFFBEC8-37FB-1B7F-2A43-A7CF17A77690}"/>
                    </a:ext>
                  </a:extLst>
                </p:cNvPr>
                <p:cNvSpPr txBox="1"/>
                <p:nvPr/>
              </p:nvSpPr>
              <p:spPr>
                <a:xfrm rot="16200000">
                  <a:off x="4032816" y="3061671"/>
                  <a:ext cx="462501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200" dirty="0">
                      <a:latin typeface="Geist Mono" pitchFamily="2" charset="77"/>
                      <a:ea typeface="Geist Mono" pitchFamily="2" charset="77"/>
                      <a:cs typeface="Geist Mono" pitchFamily="2" charset="77"/>
                    </a:rPr>
                    <a:t>Cantidad de compras</a:t>
                  </a:r>
                </a:p>
              </p:txBody>
            </p:sp>
          </p:grpSp>
          <p:sp>
            <p:nvSpPr>
              <p:cNvPr id="114" name="CuadroTexto 113">
                <a:extLst>
                  <a:ext uri="{FF2B5EF4-FFF2-40B4-BE49-F238E27FC236}">
                    <a16:creationId xmlns:a16="http://schemas.microsoft.com/office/drawing/2014/main" id="{1795C31E-0797-8763-635B-55F226740F6A}"/>
                  </a:ext>
                </a:extLst>
              </p:cNvPr>
              <p:cNvSpPr txBox="1"/>
              <p:nvPr/>
            </p:nvSpPr>
            <p:spPr>
              <a:xfrm>
                <a:off x="803280" y="945931"/>
                <a:ext cx="103144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u="sng" dirty="0"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KMEANS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92949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Rectángulo 194">
            <a:extLst>
              <a:ext uri="{FF2B5EF4-FFF2-40B4-BE49-F238E27FC236}">
                <a16:creationId xmlns:a16="http://schemas.microsoft.com/office/drawing/2014/main" id="{17D403FE-01E7-7D33-53FA-9DAC3E82B3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94" name="Grupo 193">
            <a:extLst>
              <a:ext uri="{FF2B5EF4-FFF2-40B4-BE49-F238E27FC236}">
                <a16:creationId xmlns:a16="http://schemas.microsoft.com/office/drawing/2014/main" id="{FB8346FC-6C8F-D0FB-FC14-C7A7EEA9D744}"/>
              </a:ext>
            </a:extLst>
          </p:cNvPr>
          <p:cNvGrpSpPr/>
          <p:nvPr/>
        </p:nvGrpSpPr>
        <p:grpSpPr>
          <a:xfrm>
            <a:off x="196675" y="115614"/>
            <a:ext cx="11733574" cy="6742386"/>
            <a:chOff x="196675" y="115614"/>
            <a:chExt cx="11733574" cy="6742386"/>
          </a:xfrm>
        </p:grpSpPr>
        <p:grpSp>
          <p:nvGrpSpPr>
            <p:cNvPr id="159" name="Grupo 158">
              <a:extLst>
                <a:ext uri="{FF2B5EF4-FFF2-40B4-BE49-F238E27FC236}">
                  <a16:creationId xmlns:a16="http://schemas.microsoft.com/office/drawing/2014/main" id="{D3E72737-886E-A114-BD02-4BD0AEC5BBC0}"/>
                </a:ext>
              </a:extLst>
            </p:cNvPr>
            <p:cNvGrpSpPr/>
            <p:nvPr/>
          </p:nvGrpSpPr>
          <p:grpSpPr>
            <a:xfrm>
              <a:off x="196675" y="1309539"/>
              <a:ext cx="5281450" cy="5029200"/>
              <a:chOff x="483476" y="509752"/>
              <a:chExt cx="6258908" cy="5733393"/>
            </a:xfrm>
          </p:grpSpPr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63309E21-92CD-3BCF-1EC5-3EAFD85C391E}"/>
                  </a:ext>
                </a:extLst>
              </p:cNvPr>
              <p:cNvSpPr/>
              <p:nvPr/>
            </p:nvSpPr>
            <p:spPr>
              <a:xfrm>
                <a:off x="483476" y="5633545"/>
                <a:ext cx="588579" cy="609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3" name="Elipse 2">
                <a:extLst>
                  <a:ext uri="{FF2B5EF4-FFF2-40B4-BE49-F238E27FC236}">
                    <a16:creationId xmlns:a16="http://schemas.microsoft.com/office/drawing/2014/main" id="{DC91FC54-052C-7AB2-005F-F3CB583C90C8}"/>
                  </a:ext>
                </a:extLst>
              </p:cNvPr>
              <p:cNvSpPr/>
              <p:nvPr/>
            </p:nvSpPr>
            <p:spPr>
              <a:xfrm>
                <a:off x="1455683" y="5633545"/>
                <a:ext cx="588579" cy="609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5724C313-08A4-38F8-5F52-09D8A81305DE}"/>
                  </a:ext>
                </a:extLst>
              </p:cNvPr>
              <p:cNvSpPr/>
              <p:nvPr/>
            </p:nvSpPr>
            <p:spPr>
              <a:xfrm>
                <a:off x="2469931" y="5633545"/>
                <a:ext cx="588579" cy="609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5" name="Elipse 4">
                <a:extLst>
                  <a:ext uri="{FF2B5EF4-FFF2-40B4-BE49-F238E27FC236}">
                    <a16:creationId xmlns:a16="http://schemas.microsoft.com/office/drawing/2014/main" id="{576B5C58-D701-C3A5-D3A7-55CE2F4A1E49}"/>
                  </a:ext>
                </a:extLst>
              </p:cNvPr>
              <p:cNvSpPr/>
              <p:nvPr/>
            </p:nvSpPr>
            <p:spPr>
              <a:xfrm>
                <a:off x="3384331" y="5633545"/>
                <a:ext cx="588579" cy="609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6" name="Elipse 5">
                <a:extLst>
                  <a:ext uri="{FF2B5EF4-FFF2-40B4-BE49-F238E27FC236}">
                    <a16:creationId xmlns:a16="http://schemas.microsoft.com/office/drawing/2014/main" id="{5CA9FF75-1362-6EBA-8A88-999300DCFA40}"/>
                  </a:ext>
                </a:extLst>
              </p:cNvPr>
              <p:cNvSpPr/>
              <p:nvPr/>
            </p:nvSpPr>
            <p:spPr>
              <a:xfrm>
                <a:off x="4298731" y="5633545"/>
                <a:ext cx="588579" cy="609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>
                    <a:solidFill>
                      <a:schemeClr val="tx1"/>
                    </a:solidFill>
                  </a:rPr>
                  <a:t>E</a:t>
                </a:r>
              </a:p>
            </p:txBody>
          </p:sp>
          <p:sp>
            <p:nvSpPr>
              <p:cNvPr id="7" name="Elipse 6">
                <a:extLst>
                  <a:ext uri="{FF2B5EF4-FFF2-40B4-BE49-F238E27FC236}">
                    <a16:creationId xmlns:a16="http://schemas.microsoft.com/office/drawing/2014/main" id="{071EB383-7791-060B-DE77-38E60A52E9F2}"/>
                  </a:ext>
                </a:extLst>
              </p:cNvPr>
              <p:cNvSpPr/>
              <p:nvPr/>
            </p:nvSpPr>
            <p:spPr>
              <a:xfrm>
                <a:off x="5213131" y="5633545"/>
                <a:ext cx="588579" cy="609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>
                    <a:solidFill>
                      <a:schemeClr val="tx1"/>
                    </a:solidFill>
                  </a:rPr>
                  <a:t>F</a:t>
                </a:r>
              </a:p>
            </p:txBody>
          </p:sp>
          <p:cxnSp>
            <p:nvCxnSpPr>
              <p:cNvPr id="15" name="Conector recto 14">
                <a:extLst>
                  <a:ext uri="{FF2B5EF4-FFF2-40B4-BE49-F238E27FC236}">
                    <a16:creationId xmlns:a16="http://schemas.microsoft.com/office/drawing/2014/main" id="{28C2EC2F-8684-D7FE-A13D-C60E41DC3B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49972" y="4897821"/>
                <a:ext cx="499242" cy="735724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cto 15">
                <a:extLst>
                  <a:ext uri="{FF2B5EF4-FFF2-40B4-BE49-F238E27FC236}">
                    <a16:creationId xmlns:a16="http://schemas.microsoft.com/office/drawing/2014/main" id="{1B3028DE-6F97-5EBC-CC9D-73BE3FB265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49214" y="4897821"/>
                <a:ext cx="472964" cy="735724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Elipse 117">
                <a:extLst>
                  <a:ext uri="{FF2B5EF4-FFF2-40B4-BE49-F238E27FC236}">
                    <a16:creationId xmlns:a16="http://schemas.microsoft.com/office/drawing/2014/main" id="{86BA13CE-AA88-10FF-F932-8D41AC856351}"/>
                  </a:ext>
                </a:extLst>
              </p:cNvPr>
              <p:cNvSpPr/>
              <p:nvPr/>
            </p:nvSpPr>
            <p:spPr>
              <a:xfrm>
                <a:off x="1954924" y="4288221"/>
                <a:ext cx="588579" cy="609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>
                    <a:solidFill>
                      <a:schemeClr val="tx1"/>
                    </a:solidFill>
                  </a:rPr>
                  <a:t>BC</a:t>
                </a:r>
              </a:p>
            </p:txBody>
          </p:sp>
          <p:cxnSp>
            <p:nvCxnSpPr>
              <p:cNvPr id="119" name="Conector recto 118">
                <a:extLst>
                  <a:ext uri="{FF2B5EF4-FFF2-40B4-BE49-F238E27FC236}">
                    <a16:creationId xmlns:a16="http://schemas.microsoft.com/office/drawing/2014/main" id="{14248996-6EB3-4B22-5F8D-FE251BBB383D}"/>
                  </a:ext>
                </a:extLst>
              </p:cNvPr>
              <p:cNvCxnSpPr>
                <a:cxnSpLocks/>
                <a:endCxn id="124" idx="4"/>
              </p:cNvCxnSpPr>
              <p:nvPr/>
            </p:nvCxnSpPr>
            <p:spPr>
              <a:xfrm flipV="1">
                <a:off x="764627" y="3226676"/>
                <a:ext cx="1027386" cy="2406869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onector recto 120">
                <a:extLst>
                  <a:ext uri="{FF2B5EF4-FFF2-40B4-BE49-F238E27FC236}">
                    <a16:creationId xmlns:a16="http://schemas.microsoft.com/office/drawing/2014/main" id="{5474FA91-8DA5-5804-14AE-5DE74461A5CC}"/>
                  </a:ext>
                </a:extLst>
              </p:cNvPr>
              <p:cNvCxnSpPr>
                <a:cxnSpLocks/>
                <a:endCxn id="124" idx="4"/>
              </p:cNvCxnSpPr>
              <p:nvPr/>
            </p:nvCxnSpPr>
            <p:spPr>
              <a:xfrm flipH="1" flipV="1">
                <a:off x="1792013" y="3226676"/>
                <a:ext cx="444062" cy="1061545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Elipse 123">
                <a:extLst>
                  <a:ext uri="{FF2B5EF4-FFF2-40B4-BE49-F238E27FC236}">
                    <a16:creationId xmlns:a16="http://schemas.microsoft.com/office/drawing/2014/main" id="{81A474B3-D05D-14D0-5068-6E23C2CB29ED}"/>
                  </a:ext>
                </a:extLst>
              </p:cNvPr>
              <p:cNvSpPr/>
              <p:nvPr/>
            </p:nvSpPr>
            <p:spPr>
              <a:xfrm>
                <a:off x="1497723" y="2617076"/>
                <a:ext cx="588579" cy="609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>
                    <a:solidFill>
                      <a:schemeClr val="tx1"/>
                    </a:solidFill>
                  </a:rPr>
                  <a:t>ABC</a:t>
                </a:r>
              </a:p>
            </p:txBody>
          </p:sp>
          <p:sp>
            <p:nvSpPr>
              <p:cNvPr id="125" name="Elipse 124">
                <a:extLst>
                  <a:ext uri="{FF2B5EF4-FFF2-40B4-BE49-F238E27FC236}">
                    <a16:creationId xmlns:a16="http://schemas.microsoft.com/office/drawing/2014/main" id="{17A318A0-4B9A-5046-E17D-10B02C315500}"/>
                  </a:ext>
                </a:extLst>
              </p:cNvPr>
              <p:cNvSpPr/>
              <p:nvPr/>
            </p:nvSpPr>
            <p:spPr>
              <a:xfrm>
                <a:off x="6153805" y="5633545"/>
                <a:ext cx="588579" cy="609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  <p:cxnSp>
            <p:nvCxnSpPr>
              <p:cNvPr id="126" name="Conector recto 125">
                <a:extLst>
                  <a:ext uri="{FF2B5EF4-FFF2-40B4-BE49-F238E27FC236}">
                    <a16:creationId xmlns:a16="http://schemas.microsoft.com/office/drawing/2014/main" id="{E5B7B05E-8390-A28C-AA3B-CFCA3B7312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52346" y="4897821"/>
                <a:ext cx="499242" cy="735724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Conector recto 126">
                <a:extLst>
                  <a:ext uri="{FF2B5EF4-FFF2-40B4-BE49-F238E27FC236}">
                    <a16:creationId xmlns:a16="http://schemas.microsoft.com/office/drawing/2014/main" id="{CD9E7ACB-0695-36C7-36E3-3A81E26694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151588" y="4897821"/>
                <a:ext cx="472964" cy="735724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Conector recto 127">
                <a:extLst>
                  <a:ext uri="{FF2B5EF4-FFF2-40B4-BE49-F238E27FC236}">
                    <a16:creationId xmlns:a16="http://schemas.microsoft.com/office/drawing/2014/main" id="{458FAE44-E9AE-67C5-972E-2DE6F95694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07420" y="4897821"/>
                <a:ext cx="499242" cy="735724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Conector recto 128">
                <a:extLst>
                  <a:ext uri="{FF2B5EF4-FFF2-40B4-BE49-F238E27FC236}">
                    <a16:creationId xmlns:a16="http://schemas.microsoft.com/office/drawing/2014/main" id="{045591EC-45F1-F683-A59A-6750A48F69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06662" y="4897821"/>
                <a:ext cx="472964" cy="735724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Elipse 130">
                <a:extLst>
                  <a:ext uri="{FF2B5EF4-FFF2-40B4-BE49-F238E27FC236}">
                    <a16:creationId xmlns:a16="http://schemas.microsoft.com/office/drawing/2014/main" id="{3624B149-5AB9-3F9C-AE92-2F9C40D3A777}"/>
                  </a:ext>
                </a:extLst>
              </p:cNvPr>
              <p:cNvSpPr/>
              <p:nvPr/>
            </p:nvSpPr>
            <p:spPr>
              <a:xfrm>
                <a:off x="3857298" y="4288221"/>
                <a:ext cx="588579" cy="609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>
                    <a:solidFill>
                      <a:schemeClr val="tx1"/>
                    </a:solidFill>
                  </a:rPr>
                  <a:t>DE</a:t>
                </a:r>
              </a:p>
            </p:txBody>
          </p:sp>
          <p:sp>
            <p:nvSpPr>
              <p:cNvPr id="132" name="Elipse 131">
                <a:extLst>
                  <a:ext uri="{FF2B5EF4-FFF2-40B4-BE49-F238E27FC236}">
                    <a16:creationId xmlns:a16="http://schemas.microsoft.com/office/drawing/2014/main" id="{91AE8048-36EB-F290-8D28-BBDBB5F74507}"/>
                  </a:ext>
                </a:extLst>
              </p:cNvPr>
              <p:cNvSpPr/>
              <p:nvPr/>
            </p:nvSpPr>
            <p:spPr>
              <a:xfrm>
                <a:off x="5712372" y="4288221"/>
                <a:ext cx="588579" cy="609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>
                    <a:solidFill>
                      <a:schemeClr val="tx1"/>
                    </a:solidFill>
                  </a:rPr>
                  <a:t>FG</a:t>
                </a:r>
              </a:p>
            </p:txBody>
          </p:sp>
          <p:cxnSp>
            <p:nvCxnSpPr>
              <p:cNvPr id="133" name="Conector recto 132">
                <a:extLst>
                  <a:ext uri="{FF2B5EF4-FFF2-40B4-BE49-F238E27FC236}">
                    <a16:creationId xmlns:a16="http://schemas.microsoft.com/office/drawing/2014/main" id="{0E431C92-E2AF-BEC3-56D0-C9E9133A97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54215" y="3226676"/>
                <a:ext cx="911771" cy="1061545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ector recto 134">
                <a:extLst>
                  <a:ext uri="{FF2B5EF4-FFF2-40B4-BE49-F238E27FC236}">
                    <a16:creationId xmlns:a16="http://schemas.microsoft.com/office/drawing/2014/main" id="{6D2A562D-1E50-6BBD-CE6C-1002EA11F8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65986" y="3226676"/>
                <a:ext cx="940674" cy="1061545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Elipse 139">
                <a:extLst>
                  <a:ext uri="{FF2B5EF4-FFF2-40B4-BE49-F238E27FC236}">
                    <a16:creationId xmlns:a16="http://schemas.microsoft.com/office/drawing/2014/main" id="{40B75724-E0E2-8510-CF87-F7A727BF377E}"/>
                  </a:ext>
                </a:extLst>
              </p:cNvPr>
              <p:cNvSpPr/>
              <p:nvPr/>
            </p:nvSpPr>
            <p:spPr>
              <a:xfrm>
                <a:off x="4771695" y="2617076"/>
                <a:ext cx="588579" cy="609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>
                    <a:solidFill>
                      <a:schemeClr val="tx1"/>
                    </a:solidFill>
                  </a:rPr>
                  <a:t>DEFG</a:t>
                </a:r>
              </a:p>
            </p:txBody>
          </p:sp>
          <p:cxnSp>
            <p:nvCxnSpPr>
              <p:cNvPr id="143" name="Conector recto 142">
                <a:extLst>
                  <a:ext uri="{FF2B5EF4-FFF2-40B4-BE49-F238E27FC236}">
                    <a16:creationId xmlns:a16="http://schemas.microsoft.com/office/drawing/2014/main" id="{A23E0F4A-C3D9-DB61-B8E6-8D1AC8DE02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93325" y="1187669"/>
                <a:ext cx="1675089" cy="1429407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Conector recto 144">
                <a:extLst>
                  <a:ext uri="{FF2B5EF4-FFF2-40B4-BE49-F238E27FC236}">
                    <a16:creationId xmlns:a16="http://schemas.microsoft.com/office/drawing/2014/main" id="{AD6E5868-4275-9DF5-6CA5-E5EA2E3D7F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468414" y="1187669"/>
                <a:ext cx="1611365" cy="1429407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Elipse 149">
                <a:extLst>
                  <a:ext uri="{FF2B5EF4-FFF2-40B4-BE49-F238E27FC236}">
                    <a16:creationId xmlns:a16="http://schemas.microsoft.com/office/drawing/2014/main" id="{7FBBB7AC-A3C8-16A3-0E47-4A0F0D050966}"/>
                  </a:ext>
                </a:extLst>
              </p:cNvPr>
              <p:cNvSpPr/>
              <p:nvPr/>
            </p:nvSpPr>
            <p:spPr>
              <a:xfrm>
                <a:off x="3121098" y="509752"/>
                <a:ext cx="694631" cy="677917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>
                    <a:solidFill>
                      <a:schemeClr val="tx1"/>
                    </a:solidFill>
                  </a:rPr>
                  <a:t>ABCDEFG</a:t>
                </a:r>
              </a:p>
            </p:txBody>
          </p:sp>
          <p:pic>
            <p:nvPicPr>
              <p:cNvPr id="158" name="Gráfico 157" descr="Flecha derecha con relleno sólido">
                <a:extLst>
                  <a:ext uri="{FF2B5EF4-FFF2-40B4-BE49-F238E27FC236}">
                    <a16:creationId xmlns:a16="http://schemas.microsoft.com/office/drawing/2014/main" id="{E39BF781-ED44-3857-632E-73975AD3F9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6200000">
                <a:off x="2280290" y="2389561"/>
                <a:ext cx="2378994" cy="1274381"/>
              </a:xfrm>
              <a:prstGeom prst="rect">
                <a:avLst/>
              </a:prstGeom>
            </p:spPr>
          </p:pic>
        </p:grpSp>
        <p:grpSp>
          <p:nvGrpSpPr>
            <p:cNvPr id="160" name="Grupo 159">
              <a:extLst>
                <a:ext uri="{FF2B5EF4-FFF2-40B4-BE49-F238E27FC236}">
                  <a16:creationId xmlns:a16="http://schemas.microsoft.com/office/drawing/2014/main" id="{D922BE4E-3EB7-7D25-BCB8-A64DA6BD98CC}"/>
                </a:ext>
              </a:extLst>
            </p:cNvPr>
            <p:cNvGrpSpPr/>
            <p:nvPr/>
          </p:nvGrpSpPr>
          <p:grpSpPr>
            <a:xfrm>
              <a:off x="6648799" y="1904192"/>
              <a:ext cx="5281450" cy="4434547"/>
              <a:chOff x="483476" y="1187669"/>
              <a:chExt cx="6258908" cy="5055476"/>
            </a:xfrm>
          </p:grpSpPr>
          <p:sp>
            <p:nvSpPr>
              <p:cNvPr id="161" name="Elipse 160">
                <a:extLst>
                  <a:ext uri="{FF2B5EF4-FFF2-40B4-BE49-F238E27FC236}">
                    <a16:creationId xmlns:a16="http://schemas.microsoft.com/office/drawing/2014/main" id="{1D0E2C88-4C57-E1B2-C14F-92A36860768C}"/>
                  </a:ext>
                </a:extLst>
              </p:cNvPr>
              <p:cNvSpPr/>
              <p:nvPr/>
            </p:nvSpPr>
            <p:spPr>
              <a:xfrm>
                <a:off x="483476" y="5633545"/>
                <a:ext cx="588579" cy="609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62" name="Elipse 161">
                <a:extLst>
                  <a:ext uri="{FF2B5EF4-FFF2-40B4-BE49-F238E27FC236}">
                    <a16:creationId xmlns:a16="http://schemas.microsoft.com/office/drawing/2014/main" id="{C6345C3F-C763-A0D1-EFC0-53BE6012D80A}"/>
                  </a:ext>
                </a:extLst>
              </p:cNvPr>
              <p:cNvSpPr/>
              <p:nvPr/>
            </p:nvSpPr>
            <p:spPr>
              <a:xfrm>
                <a:off x="1455683" y="5633545"/>
                <a:ext cx="588579" cy="609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163" name="Elipse 162">
                <a:extLst>
                  <a:ext uri="{FF2B5EF4-FFF2-40B4-BE49-F238E27FC236}">
                    <a16:creationId xmlns:a16="http://schemas.microsoft.com/office/drawing/2014/main" id="{C9BC61F8-A7DE-8AEA-6CCE-B6C64224FB0D}"/>
                  </a:ext>
                </a:extLst>
              </p:cNvPr>
              <p:cNvSpPr/>
              <p:nvPr/>
            </p:nvSpPr>
            <p:spPr>
              <a:xfrm>
                <a:off x="2469931" y="5633545"/>
                <a:ext cx="588579" cy="609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164" name="Elipse 163">
                <a:extLst>
                  <a:ext uri="{FF2B5EF4-FFF2-40B4-BE49-F238E27FC236}">
                    <a16:creationId xmlns:a16="http://schemas.microsoft.com/office/drawing/2014/main" id="{C6A7D494-D2AF-FA0F-E2A3-89E83434780A}"/>
                  </a:ext>
                </a:extLst>
              </p:cNvPr>
              <p:cNvSpPr/>
              <p:nvPr/>
            </p:nvSpPr>
            <p:spPr>
              <a:xfrm>
                <a:off x="3384331" y="5633545"/>
                <a:ext cx="588579" cy="609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165" name="Elipse 164">
                <a:extLst>
                  <a:ext uri="{FF2B5EF4-FFF2-40B4-BE49-F238E27FC236}">
                    <a16:creationId xmlns:a16="http://schemas.microsoft.com/office/drawing/2014/main" id="{C91CA659-5E67-4B11-096D-9FFE8A1FDE07}"/>
                  </a:ext>
                </a:extLst>
              </p:cNvPr>
              <p:cNvSpPr/>
              <p:nvPr/>
            </p:nvSpPr>
            <p:spPr>
              <a:xfrm>
                <a:off x="4298731" y="5633545"/>
                <a:ext cx="588579" cy="609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>
                    <a:solidFill>
                      <a:schemeClr val="tx1"/>
                    </a:solidFill>
                  </a:rPr>
                  <a:t>E</a:t>
                </a:r>
              </a:p>
            </p:txBody>
          </p:sp>
          <p:sp>
            <p:nvSpPr>
              <p:cNvPr id="166" name="Elipse 165">
                <a:extLst>
                  <a:ext uri="{FF2B5EF4-FFF2-40B4-BE49-F238E27FC236}">
                    <a16:creationId xmlns:a16="http://schemas.microsoft.com/office/drawing/2014/main" id="{CAEF26A9-C407-887C-C0A8-8C5DBCA5325E}"/>
                  </a:ext>
                </a:extLst>
              </p:cNvPr>
              <p:cNvSpPr/>
              <p:nvPr/>
            </p:nvSpPr>
            <p:spPr>
              <a:xfrm>
                <a:off x="5213131" y="5633545"/>
                <a:ext cx="588579" cy="609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>
                    <a:solidFill>
                      <a:schemeClr val="tx1"/>
                    </a:solidFill>
                  </a:rPr>
                  <a:t>F</a:t>
                </a:r>
              </a:p>
            </p:txBody>
          </p:sp>
          <p:cxnSp>
            <p:nvCxnSpPr>
              <p:cNvPr id="167" name="Conector recto 166">
                <a:extLst>
                  <a:ext uri="{FF2B5EF4-FFF2-40B4-BE49-F238E27FC236}">
                    <a16:creationId xmlns:a16="http://schemas.microsoft.com/office/drawing/2014/main" id="{433F363C-BD9B-7F46-5837-804DED4879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49972" y="4897821"/>
                <a:ext cx="499242" cy="735724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Conector recto 167">
                <a:extLst>
                  <a:ext uri="{FF2B5EF4-FFF2-40B4-BE49-F238E27FC236}">
                    <a16:creationId xmlns:a16="http://schemas.microsoft.com/office/drawing/2014/main" id="{DB66DBDD-1695-E0A4-44D4-356A78C25C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49214" y="4897821"/>
                <a:ext cx="472964" cy="735724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Elipse 168">
                <a:extLst>
                  <a:ext uri="{FF2B5EF4-FFF2-40B4-BE49-F238E27FC236}">
                    <a16:creationId xmlns:a16="http://schemas.microsoft.com/office/drawing/2014/main" id="{27EB4D0E-3FF1-D7C3-CB82-20C1F9911450}"/>
                  </a:ext>
                </a:extLst>
              </p:cNvPr>
              <p:cNvSpPr/>
              <p:nvPr/>
            </p:nvSpPr>
            <p:spPr>
              <a:xfrm>
                <a:off x="1954924" y="4288221"/>
                <a:ext cx="588579" cy="609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>
                    <a:solidFill>
                      <a:schemeClr val="tx1"/>
                    </a:solidFill>
                  </a:rPr>
                  <a:t>BC</a:t>
                </a:r>
              </a:p>
            </p:txBody>
          </p:sp>
          <p:cxnSp>
            <p:nvCxnSpPr>
              <p:cNvPr id="170" name="Conector recto 169">
                <a:extLst>
                  <a:ext uri="{FF2B5EF4-FFF2-40B4-BE49-F238E27FC236}">
                    <a16:creationId xmlns:a16="http://schemas.microsoft.com/office/drawing/2014/main" id="{7DB4C441-B230-C8C5-3400-5A72EB8A7004}"/>
                  </a:ext>
                </a:extLst>
              </p:cNvPr>
              <p:cNvCxnSpPr>
                <a:cxnSpLocks/>
                <a:endCxn id="172" idx="4"/>
              </p:cNvCxnSpPr>
              <p:nvPr/>
            </p:nvCxnSpPr>
            <p:spPr>
              <a:xfrm flipV="1">
                <a:off x="764627" y="3226676"/>
                <a:ext cx="1027386" cy="2406869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Conector recto 170">
                <a:extLst>
                  <a:ext uri="{FF2B5EF4-FFF2-40B4-BE49-F238E27FC236}">
                    <a16:creationId xmlns:a16="http://schemas.microsoft.com/office/drawing/2014/main" id="{180B5F3A-A19F-CF3C-5A4F-FC3607D68ECF}"/>
                  </a:ext>
                </a:extLst>
              </p:cNvPr>
              <p:cNvCxnSpPr>
                <a:cxnSpLocks/>
                <a:endCxn id="172" idx="4"/>
              </p:cNvCxnSpPr>
              <p:nvPr/>
            </p:nvCxnSpPr>
            <p:spPr>
              <a:xfrm flipH="1" flipV="1">
                <a:off x="1792013" y="3226676"/>
                <a:ext cx="444062" cy="1061545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Elipse 171">
                <a:extLst>
                  <a:ext uri="{FF2B5EF4-FFF2-40B4-BE49-F238E27FC236}">
                    <a16:creationId xmlns:a16="http://schemas.microsoft.com/office/drawing/2014/main" id="{7C3281CC-835F-3BE5-EF2E-0DA9E692748A}"/>
                  </a:ext>
                </a:extLst>
              </p:cNvPr>
              <p:cNvSpPr/>
              <p:nvPr/>
            </p:nvSpPr>
            <p:spPr>
              <a:xfrm>
                <a:off x="1497723" y="2617076"/>
                <a:ext cx="588579" cy="609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>
                    <a:solidFill>
                      <a:schemeClr val="tx1"/>
                    </a:solidFill>
                  </a:rPr>
                  <a:t>ABC</a:t>
                </a:r>
              </a:p>
            </p:txBody>
          </p:sp>
          <p:sp>
            <p:nvSpPr>
              <p:cNvPr id="173" name="Elipse 172">
                <a:extLst>
                  <a:ext uri="{FF2B5EF4-FFF2-40B4-BE49-F238E27FC236}">
                    <a16:creationId xmlns:a16="http://schemas.microsoft.com/office/drawing/2014/main" id="{E2940826-DE63-8EED-5FDA-97DED8049893}"/>
                  </a:ext>
                </a:extLst>
              </p:cNvPr>
              <p:cNvSpPr/>
              <p:nvPr/>
            </p:nvSpPr>
            <p:spPr>
              <a:xfrm>
                <a:off x="6153805" y="5633545"/>
                <a:ext cx="588579" cy="609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  <p:cxnSp>
            <p:nvCxnSpPr>
              <p:cNvPr id="174" name="Conector recto 173">
                <a:extLst>
                  <a:ext uri="{FF2B5EF4-FFF2-40B4-BE49-F238E27FC236}">
                    <a16:creationId xmlns:a16="http://schemas.microsoft.com/office/drawing/2014/main" id="{039C162A-03ED-ED20-DF3C-0927F0BF9C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52346" y="4897821"/>
                <a:ext cx="499242" cy="735724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Conector recto 174">
                <a:extLst>
                  <a:ext uri="{FF2B5EF4-FFF2-40B4-BE49-F238E27FC236}">
                    <a16:creationId xmlns:a16="http://schemas.microsoft.com/office/drawing/2014/main" id="{52679390-F4CB-4996-4C85-326A54E886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151588" y="4897821"/>
                <a:ext cx="472964" cy="735724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Conector recto 175">
                <a:extLst>
                  <a:ext uri="{FF2B5EF4-FFF2-40B4-BE49-F238E27FC236}">
                    <a16:creationId xmlns:a16="http://schemas.microsoft.com/office/drawing/2014/main" id="{A6D7FBC2-D7AF-83B4-C288-A0F793909B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07420" y="4897821"/>
                <a:ext cx="499242" cy="735724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Conector recto 176">
                <a:extLst>
                  <a:ext uri="{FF2B5EF4-FFF2-40B4-BE49-F238E27FC236}">
                    <a16:creationId xmlns:a16="http://schemas.microsoft.com/office/drawing/2014/main" id="{DC9B95D3-D103-6C0E-2A34-BD7EFA4B348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06662" y="4897821"/>
                <a:ext cx="472964" cy="735724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8" name="Elipse 177">
                <a:extLst>
                  <a:ext uri="{FF2B5EF4-FFF2-40B4-BE49-F238E27FC236}">
                    <a16:creationId xmlns:a16="http://schemas.microsoft.com/office/drawing/2014/main" id="{985E2C34-B9EB-9A97-6672-516A7283023E}"/>
                  </a:ext>
                </a:extLst>
              </p:cNvPr>
              <p:cNvSpPr/>
              <p:nvPr/>
            </p:nvSpPr>
            <p:spPr>
              <a:xfrm>
                <a:off x="3857298" y="4288221"/>
                <a:ext cx="588579" cy="609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>
                    <a:solidFill>
                      <a:schemeClr val="tx1"/>
                    </a:solidFill>
                  </a:rPr>
                  <a:t>DE</a:t>
                </a:r>
              </a:p>
            </p:txBody>
          </p:sp>
          <p:sp>
            <p:nvSpPr>
              <p:cNvPr id="179" name="Elipse 178">
                <a:extLst>
                  <a:ext uri="{FF2B5EF4-FFF2-40B4-BE49-F238E27FC236}">
                    <a16:creationId xmlns:a16="http://schemas.microsoft.com/office/drawing/2014/main" id="{969FF02E-877C-8FB7-B341-0A67C8482CD2}"/>
                  </a:ext>
                </a:extLst>
              </p:cNvPr>
              <p:cNvSpPr/>
              <p:nvPr/>
            </p:nvSpPr>
            <p:spPr>
              <a:xfrm>
                <a:off x="5712372" y="4288221"/>
                <a:ext cx="588579" cy="609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>
                    <a:solidFill>
                      <a:schemeClr val="tx1"/>
                    </a:solidFill>
                  </a:rPr>
                  <a:t>FG</a:t>
                </a:r>
              </a:p>
            </p:txBody>
          </p:sp>
          <p:cxnSp>
            <p:nvCxnSpPr>
              <p:cNvPr id="180" name="Conector recto 179">
                <a:extLst>
                  <a:ext uri="{FF2B5EF4-FFF2-40B4-BE49-F238E27FC236}">
                    <a16:creationId xmlns:a16="http://schemas.microsoft.com/office/drawing/2014/main" id="{BD32FBF0-0A03-FD99-49C9-9DFB5DF4E9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54215" y="3226676"/>
                <a:ext cx="911771" cy="1061545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ector recto 180">
                <a:extLst>
                  <a:ext uri="{FF2B5EF4-FFF2-40B4-BE49-F238E27FC236}">
                    <a16:creationId xmlns:a16="http://schemas.microsoft.com/office/drawing/2014/main" id="{C91900D2-75E1-88AF-F3C3-633BBD23D8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65986" y="3226676"/>
                <a:ext cx="940674" cy="1061545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Elipse 181">
                <a:extLst>
                  <a:ext uri="{FF2B5EF4-FFF2-40B4-BE49-F238E27FC236}">
                    <a16:creationId xmlns:a16="http://schemas.microsoft.com/office/drawing/2014/main" id="{D9A96AB0-14AA-31B5-83DA-CE2917DE5AF6}"/>
                  </a:ext>
                </a:extLst>
              </p:cNvPr>
              <p:cNvSpPr/>
              <p:nvPr/>
            </p:nvSpPr>
            <p:spPr>
              <a:xfrm>
                <a:off x="4771695" y="2617076"/>
                <a:ext cx="588579" cy="609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>
                    <a:solidFill>
                      <a:schemeClr val="tx1"/>
                    </a:solidFill>
                  </a:rPr>
                  <a:t>DEFG</a:t>
                </a:r>
              </a:p>
            </p:txBody>
          </p:sp>
          <p:cxnSp>
            <p:nvCxnSpPr>
              <p:cNvPr id="183" name="Conector recto 182">
                <a:extLst>
                  <a:ext uri="{FF2B5EF4-FFF2-40B4-BE49-F238E27FC236}">
                    <a16:creationId xmlns:a16="http://schemas.microsoft.com/office/drawing/2014/main" id="{CBA23922-FD01-E115-D08A-31D8059260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93325" y="1187669"/>
                <a:ext cx="1675089" cy="1429407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ector recto 183">
                <a:extLst>
                  <a:ext uri="{FF2B5EF4-FFF2-40B4-BE49-F238E27FC236}">
                    <a16:creationId xmlns:a16="http://schemas.microsoft.com/office/drawing/2014/main" id="{4596B60C-1B6A-E75A-1022-94B2A94327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468414" y="1187669"/>
                <a:ext cx="1611365" cy="1429407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86" name="Gráfico 185" descr="Flecha derecha con relleno sólido">
                <a:extLst>
                  <a:ext uri="{FF2B5EF4-FFF2-40B4-BE49-F238E27FC236}">
                    <a16:creationId xmlns:a16="http://schemas.microsoft.com/office/drawing/2014/main" id="{D567C288-C13A-1296-2216-EE4C758045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5400000">
                <a:off x="2280290" y="2389561"/>
                <a:ext cx="2378994" cy="1274381"/>
              </a:xfrm>
              <a:prstGeom prst="rect">
                <a:avLst/>
              </a:prstGeom>
            </p:spPr>
          </p:pic>
        </p:grpSp>
        <p:sp>
          <p:nvSpPr>
            <p:cNvPr id="187" name="Elipse 186">
              <a:extLst>
                <a:ext uri="{FF2B5EF4-FFF2-40B4-BE49-F238E27FC236}">
                  <a16:creationId xmlns:a16="http://schemas.microsoft.com/office/drawing/2014/main" id="{8171CCB2-2902-6B5C-9238-08398585C289}"/>
                </a:ext>
              </a:extLst>
            </p:cNvPr>
            <p:cNvSpPr/>
            <p:nvPr/>
          </p:nvSpPr>
          <p:spPr>
            <a:xfrm>
              <a:off x="8874502" y="1309538"/>
              <a:ext cx="586150" cy="594653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900" dirty="0">
                  <a:solidFill>
                    <a:schemeClr val="tx1"/>
                  </a:solidFill>
                </a:rPr>
                <a:t>ABCDEFG</a:t>
              </a:r>
            </a:p>
          </p:txBody>
        </p:sp>
        <p:cxnSp>
          <p:nvCxnSpPr>
            <p:cNvPr id="189" name="Conector recto 188">
              <a:extLst>
                <a:ext uri="{FF2B5EF4-FFF2-40B4-BE49-F238E27FC236}">
                  <a16:creationId xmlns:a16="http://schemas.microsoft.com/office/drawing/2014/main" id="{FC749487-67B6-BFD6-B411-EFAF05B12D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9688" y="115614"/>
              <a:ext cx="25928" cy="674238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CuadroTexto 191">
              <a:extLst>
                <a:ext uri="{FF2B5EF4-FFF2-40B4-BE49-F238E27FC236}">
                  <a16:creationId xmlns:a16="http://schemas.microsoft.com/office/drawing/2014/main" id="{502A20AB-EBEC-04EA-E77B-2CA4DF2F8D4E}"/>
                </a:ext>
              </a:extLst>
            </p:cNvPr>
            <p:cNvSpPr txBox="1"/>
            <p:nvPr/>
          </p:nvSpPr>
          <p:spPr>
            <a:xfrm>
              <a:off x="1139161" y="774812"/>
              <a:ext cx="3591919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b="1" u="sng" dirty="0">
                  <a:effectLst/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Clustering </a:t>
              </a:r>
              <a:r>
                <a:rPr lang="es-ES" b="1" u="sng" dirty="0" err="1">
                  <a:effectLst/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aglomerativo</a:t>
              </a:r>
              <a:endParaRPr lang="es-ES" b="1" u="sng" dirty="0">
                <a:effectLst/>
                <a:latin typeface="Geist Mono Bold" pitchFamily="2" charset="77"/>
                <a:ea typeface="Geist Mono Bold" pitchFamily="2" charset="77"/>
                <a:cs typeface="Geist Mono Bold" pitchFamily="2" charset="77"/>
              </a:endParaRPr>
            </a:p>
            <a:p>
              <a:pPr algn="ctr"/>
              <a:r>
                <a:rPr lang="es-ES" sz="1200" b="1" i="1" dirty="0"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(agglomerative </a:t>
              </a:r>
              <a:r>
                <a:rPr lang="es-ES" sz="1200" b="1" i="1" dirty="0" err="1"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clustering</a:t>
              </a:r>
              <a:r>
                <a:rPr lang="es-ES" sz="1200" b="1" i="1" dirty="0"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)</a:t>
              </a:r>
            </a:p>
          </p:txBody>
        </p:sp>
        <p:sp>
          <p:nvSpPr>
            <p:cNvPr id="193" name="CuadroTexto 192">
              <a:extLst>
                <a:ext uri="{FF2B5EF4-FFF2-40B4-BE49-F238E27FC236}">
                  <a16:creationId xmlns:a16="http://schemas.microsoft.com/office/drawing/2014/main" id="{7C47B429-3E52-70AE-5915-D126FF28965D}"/>
                </a:ext>
              </a:extLst>
            </p:cNvPr>
            <p:cNvSpPr txBox="1"/>
            <p:nvPr/>
          </p:nvSpPr>
          <p:spPr>
            <a:xfrm>
              <a:off x="7506868" y="781673"/>
              <a:ext cx="3629613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b="1" u="sng" dirty="0">
                  <a:effectLst/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Clustering divisivo</a:t>
              </a:r>
            </a:p>
            <a:p>
              <a:pPr algn="ctr"/>
              <a:r>
                <a:rPr lang="es-ES" sz="1200" b="1" i="1" dirty="0">
                  <a:effectLst/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(Divisive </a:t>
              </a:r>
              <a:r>
                <a:rPr lang="es-ES" sz="1200" b="1" i="1" dirty="0" err="1">
                  <a:effectLst/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clustering</a:t>
              </a:r>
              <a:r>
                <a:rPr lang="es-ES" sz="1200" b="1" i="1" dirty="0">
                  <a:effectLst/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2547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7" name="Grupo 416">
            <a:extLst>
              <a:ext uri="{FF2B5EF4-FFF2-40B4-BE49-F238E27FC236}">
                <a16:creationId xmlns:a16="http://schemas.microsoft.com/office/drawing/2014/main" id="{EC5F17A7-B2FE-DEDD-1E2B-F3FB864CC96B}"/>
              </a:ext>
            </a:extLst>
          </p:cNvPr>
          <p:cNvGrpSpPr/>
          <p:nvPr/>
        </p:nvGrpSpPr>
        <p:grpSpPr>
          <a:xfrm>
            <a:off x="0" y="77638"/>
            <a:ext cx="12192000" cy="6176513"/>
            <a:chOff x="0" y="77638"/>
            <a:chExt cx="12192000" cy="6176513"/>
          </a:xfrm>
        </p:grpSpPr>
        <p:sp>
          <p:nvSpPr>
            <p:cNvPr id="416" name="Rectángulo 415">
              <a:extLst>
                <a:ext uri="{FF2B5EF4-FFF2-40B4-BE49-F238E27FC236}">
                  <a16:creationId xmlns:a16="http://schemas.microsoft.com/office/drawing/2014/main" id="{6BDA3673-8F4F-5455-7AD8-06242E4EF93E}"/>
                </a:ext>
              </a:extLst>
            </p:cNvPr>
            <p:cNvSpPr/>
            <p:nvPr/>
          </p:nvSpPr>
          <p:spPr>
            <a:xfrm>
              <a:off x="0" y="77638"/>
              <a:ext cx="12192000" cy="61765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415" name="Grupo 414">
              <a:extLst>
                <a:ext uri="{FF2B5EF4-FFF2-40B4-BE49-F238E27FC236}">
                  <a16:creationId xmlns:a16="http://schemas.microsoft.com/office/drawing/2014/main" id="{B34CFD97-22D1-91A1-7FDF-8C95FDBDA155}"/>
                </a:ext>
              </a:extLst>
            </p:cNvPr>
            <p:cNvGrpSpPr/>
            <p:nvPr/>
          </p:nvGrpSpPr>
          <p:grpSpPr>
            <a:xfrm>
              <a:off x="52894" y="378637"/>
              <a:ext cx="11945787" cy="5736778"/>
              <a:chOff x="52894" y="378637"/>
              <a:chExt cx="11945787" cy="5736778"/>
            </a:xfrm>
          </p:grpSpPr>
          <p:grpSp>
            <p:nvGrpSpPr>
              <p:cNvPr id="30" name="Grupo 29">
                <a:extLst>
                  <a:ext uri="{FF2B5EF4-FFF2-40B4-BE49-F238E27FC236}">
                    <a16:creationId xmlns:a16="http://schemas.microsoft.com/office/drawing/2014/main" id="{834D4549-1DDD-5E15-8F3E-662ED4090D67}"/>
                  </a:ext>
                </a:extLst>
              </p:cNvPr>
              <p:cNvGrpSpPr/>
              <p:nvPr/>
            </p:nvGrpSpPr>
            <p:grpSpPr>
              <a:xfrm>
                <a:off x="503492" y="1306340"/>
                <a:ext cx="1249060" cy="1179611"/>
                <a:chOff x="701898" y="1249795"/>
                <a:chExt cx="1760662" cy="1959743"/>
              </a:xfrm>
            </p:grpSpPr>
            <p:sp>
              <p:nvSpPr>
                <p:cNvPr id="32" name="Elipse 31">
                  <a:extLst>
                    <a:ext uri="{FF2B5EF4-FFF2-40B4-BE49-F238E27FC236}">
                      <a16:creationId xmlns:a16="http://schemas.microsoft.com/office/drawing/2014/main" id="{60132734-1A4A-A21B-1C8F-2B7880299630}"/>
                    </a:ext>
                  </a:extLst>
                </p:cNvPr>
                <p:cNvSpPr/>
                <p:nvPr/>
              </p:nvSpPr>
              <p:spPr>
                <a:xfrm>
                  <a:off x="2017361" y="1249795"/>
                  <a:ext cx="154800" cy="157655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3" name="Elipse 32">
                  <a:extLst>
                    <a:ext uri="{FF2B5EF4-FFF2-40B4-BE49-F238E27FC236}">
                      <a16:creationId xmlns:a16="http://schemas.microsoft.com/office/drawing/2014/main" id="{A351B0C1-570C-38A5-F63F-20855F6D7336}"/>
                    </a:ext>
                  </a:extLst>
                </p:cNvPr>
                <p:cNvSpPr/>
                <p:nvPr/>
              </p:nvSpPr>
              <p:spPr>
                <a:xfrm>
                  <a:off x="2307760" y="2364202"/>
                  <a:ext cx="154800" cy="157655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4" name="Elipse 33">
                  <a:extLst>
                    <a:ext uri="{FF2B5EF4-FFF2-40B4-BE49-F238E27FC236}">
                      <a16:creationId xmlns:a16="http://schemas.microsoft.com/office/drawing/2014/main" id="{8D91588E-9DB8-C781-ED4F-279540CCC633}"/>
                    </a:ext>
                  </a:extLst>
                </p:cNvPr>
                <p:cNvSpPr/>
                <p:nvPr/>
              </p:nvSpPr>
              <p:spPr>
                <a:xfrm>
                  <a:off x="701898" y="2379854"/>
                  <a:ext cx="154800" cy="157655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5" name="Elipse 34">
                  <a:extLst>
                    <a:ext uri="{FF2B5EF4-FFF2-40B4-BE49-F238E27FC236}">
                      <a16:creationId xmlns:a16="http://schemas.microsoft.com/office/drawing/2014/main" id="{DF9E6C64-1AE0-70E6-1979-60D75CDAE795}"/>
                    </a:ext>
                  </a:extLst>
                </p:cNvPr>
                <p:cNvSpPr/>
                <p:nvPr/>
              </p:nvSpPr>
              <p:spPr>
                <a:xfrm>
                  <a:off x="1333348" y="2608030"/>
                  <a:ext cx="154800" cy="157655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6" name="Elipse 35">
                  <a:extLst>
                    <a:ext uri="{FF2B5EF4-FFF2-40B4-BE49-F238E27FC236}">
                      <a16:creationId xmlns:a16="http://schemas.microsoft.com/office/drawing/2014/main" id="{85849161-EA5D-2179-8A0D-C594932FDB66}"/>
                    </a:ext>
                  </a:extLst>
                </p:cNvPr>
                <p:cNvSpPr/>
                <p:nvPr/>
              </p:nvSpPr>
              <p:spPr>
                <a:xfrm>
                  <a:off x="2307760" y="2718926"/>
                  <a:ext cx="154800" cy="157655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7" name="Elipse 36">
                  <a:extLst>
                    <a:ext uri="{FF2B5EF4-FFF2-40B4-BE49-F238E27FC236}">
                      <a16:creationId xmlns:a16="http://schemas.microsoft.com/office/drawing/2014/main" id="{744CE2DF-ED9A-D6ED-9469-72BEBA39C68F}"/>
                    </a:ext>
                  </a:extLst>
                </p:cNvPr>
                <p:cNvSpPr/>
                <p:nvPr/>
              </p:nvSpPr>
              <p:spPr>
                <a:xfrm>
                  <a:off x="1039099" y="2056660"/>
                  <a:ext cx="154800" cy="157655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8" name="Elipse 37">
                  <a:extLst>
                    <a:ext uri="{FF2B5EF4-FFF2-40B4-BE49-F238E27FC236}">
                      <a16:creationId xmlns:a16="http://schemas.microsoft.com/office/drawing/2014/main" id="{3350FA57-15EF-0CB9-FA45-9DDE24A3402A}"/>
                    </a:ext>
                  </a:extLst>
                </p:cNvPr>
                <p:cNvSpPr/>
                <p:nvPr/>
              </p:nvSpPr>
              <p:spPr>
                <a:xfrm>
                  <a:off x="2200542" y="3051883"/>
                  <a:ext cx="154800" cy="157655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9" name="Elipse 38">
                  <a:extLst>
                    <a:ext uri="{FF2B5EF4-FFF2-40B4-BE49-F238E27FC236}">
                      <a16:creationId xmlns:a16="http://schemas.microsoft.com/office/drawing/2014/main" id="{9EDCBF54-08BF-AFE7-5C4E-30E3F4CFFC09}"/>
                    </a:ext>
                  </a:extLst>
                </p:cNvPr>
                <p:cNvSpPr/>
                <p:nvPr/>
              </p:nvSpPr>
              <p:spPr>
                <a:xfrm>
                  <a:off x="974135" y="2912673"/>
                  <a:ext cx="154800" cy="157655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99" name="Grupo 98">
                <a:extLst>
                  <a:ext uri="{FF2B5EF4-FFF2-40B4-BE49-F238E27FC236}">
                    <a16:creationId xmlns:a16="http://schemas.microsoft.com/office/drawing/2014/main" id="{3BEF3FE7-A611-9F88-363B-19C48DE63BC9}"/>
                  </a:ext>
                </a:extLst>
              </p:cNvPr>
              <p:cNvGrpSpPr/>
              <p:nvPr/>
            </p:nvGrpSpPr>
            <p:grpSpPr>
              <a:xfrm>
                <a:off x="2891203" y="1245897"/>
                <a:ext cx="1377815" cy="1300496"/>
                <a:chOff x="3049353" y="1205541"/>
                <a:chExt cx="1377815" cy="1300496"/>
              </a:xfrm>
            </p:grpSpPr>
            <p:grpSp>
              <p:nvGrpSpPr>
                <p:cNvPr id="100" name="Grupo 99">
                  <a:extLst>
                    <a:ext uri="{FF2B5EF4-FFF2-40B4-BE49-F238E27FC236}">
                      <a16:creationId xmlns:a16="http://schemas.microsoft.com/office/drawing/2014/main" id="{890AE6C9-EC92-061F-8756-D16AAC95C7B9}"/>
                    </a:ext>
                  </a:extLst>
                </p:cNvPr>
                <p:cNvGrpSpPr/>
                <p:nvPr/>
              </p:nvGrpSpPr>
              <p:grpSpPr>
                <a:xfrm>
                  <a:off x="3109822" y="1249795"/>
                  <a:ext cx="1249060" cy="1179611"/>
                  <a:chOff x="701898" y="1249795"/>
                  <a:chExt cx="1760662" cy="1959743"/>
                </a:xfrm>
              </p:grpSpPr>
              <p:sp>
                <p:nvSpPr>
                  <p:cNvPr id="111" name="Elipse 110">
                    <a:extLst>
                      <a:ext uri="{FF2B5EF4-FFF2-40B4-BE49-F238E27FC236}">
                        <a16:creationId xmlns:a16="http://schemas.microsoft.com/office/drawing/2014/main" id="{8F53B384-5526-CDDC-5788-615626E56136}"/>
                      </a:ext>
                    </a:extLst>
                  </p:cNvPr>
                  <p:cNvSpPr/>
                  <p:nvPr/>
                </p:nvSpPr>
                <p:spPr>
                  <a:xfrm>
                    <a:off x="2078159" y="1249795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112" name="Elipse 111">
                    <a:extLst>
                      <a:ext uri="{FF2B5EF4-FFF2-40B4-BE49-F238E27FC236}">
                        <a16:creationId xmlns:a16="http://schemas.microsoft.com/office/drawing/2014/main" id="{8BED7BF6-FDBA-84EF-A366-C5479483E8DC}"/>
                      </a:ext>
                    </a:extLst>
                  </p:cNvPr>
                  <p:cNvSpPr/>
                  <p:nvPr/>
                </p:nvSpPr>
                <p:spPr>
                  <a:xfrm>
                    <a:off x="2307760" y="2364202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113" name="Elipse 112">
                    <a:extLst>
                      <a:ext uri="{FF2B5EF4-FFF2-40B4-BE49-F238E27FC236}">
                        <a16:creationId xmlns:a16="http://schemas.microsoft.com/office/drawing/2014/main" id="{A00B6DE0-1C37-0D21-C2F5-4F757A25821F}"/>
                      </a:ext>
                    </a:extLst>
                  </p:cNvPr>
                  <p:cNvSpPr/>
                  <p:nvPr/>
                </p:nvSpPr>
                <p:spPr>
                  <a:xfrm>
                    <a:off x="701898" y="2379854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114" name="Elipse 113">
                    <a:extLst>
                      <a:ext uri="{FF2B5EF4-FFF2-40B4-BE49-F238E27FC236}">
                        <a16:creationId xmlns:a16="http://schemas.microsoft.com/office/drawing/2014/main" id="{2313D7CE-8FDB-DB89-D27E-DFA1AEC2DDA8}"/>
                      </a:ext>
                    </a:extLst>
                  </p:cNvPr>
                  <p:cNvSpPr/>
                  <p:nvPr/>
                </p:nvSpPr>
                <p:spPr>
                  <a:xfrm>
                    <a:off x="1333348" y="2608030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dirty="0"/>
                  </a:p>
                </p:txBody>
              </p:sp>
              <p:sp>
                <p:nvSpPr>
                  <p:cNvPr id="115" name="Elipse 114">
                    <a:extLst>
                      <a:ext uri="{FF2B5EF4-FFF2-40B4-BE49-F238E27FC236}">
                        <a16:creationId xmlns:a16="http://schemas.microsoft.com/office/drawing/2014/main" id="{89D6EF76-B7B3-93E4-6F58-12916C12595F}"/>
                      </a:ext>
                    </a:extLst>
                  </p:cNvPr>
                  <p:cNvSpPr/>
                  <p:nvPr/>
                </p:nvSpPr>
                <p:spPr>
                  <a:xfrm>
                    <a:off x="2307760" y="2718926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116" name="Elipse 115">
                    <a:extLst>
                      <a:ext uri="{FF2B5EF4-FFF2-40B4-BE49-F238E27FC236}">
                        <a16:creationId xmlns:a16="http://schemas.microsoft.com/office/drawing/2014/main" id="{D91F1FBB-F732-FD8C-5B01-28F5D96FA6C3}"/>
                      </a:ext>
                    </a:extLst>
                  </p:cNvPr>
                  <p:cNvSpPr/>
                  <p:nvPr/>
                </p:nvSpPr>
                <p:spPr>
                  <a:xfrm>
                    <a:off x="1039099" y="2056660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117" name="Elipse 116">
                    <a:extLst>
                      <a:ext uri="{FF2B5EF4-FFF2-40B4-BE49-F238E27FC236}">
                        <a16:creationId xmlns:a16="http://schemas.microsoft.com/office/drawing/2014/main" id="{79CE4ED1-91DC-EBA6-FA73-41C349EC6E6C}"/>
                      </a:ext>
                    </a:extLst>
                  </p:cNvPr>
                  <p:cNvSpPr/>
                  <p:nvPr/>
                </p:nvSpPr>
                <p:spPr>
                  <a:xfrm>
                    <a:off x="2200542" y="3051883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120" name="Elipse 119">
                    <a:extLst>
                      <a:ext uri="{FF2B5EF4-FFF2-40B4-BE49-F238E27FC236}">
                        <a16:creationId xmlns:a16="http://schemas.microsoft.com/office/drawing/2014/main" id="{3B8098B3-E8AB-3E14-EEE8-EAD47EB0F263}"/>
                      </a:ext>
                    </a:extLst>
                  </p:cNvPr>
                  <p:cNvSpPr/>
                  <p:nvPr/>
                </p:nvSpPr>
                <p:spPr>
                  <a:xfrm>
                    <a:off x="974135" y="2912673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</p:grpSp>
            <p:sp>
              <p:nvSpPr>
                <p:cNvPr id="101" name="Elipse 100">
                  <a:extLst>
                    <a:ext uri="{FF2B5EF4-FFF2-40B4-BE49-F238E27FC236}">
                      <a16:creationId xmlns:a16="http://schemas.microsoft.com/office/drawing/2014/main" id="{9B6FEA1E-0529-C197-3D7E-4800DDFBF5BD}"/>
                    </a:ext>
                  </a:extLst>
                </p:cNvPr>
                <p:cNvSpPr/>
                <p:nvPr/>
              </p:nvSpPr>
              <p:spPr>
                <a:xfrm>
                  <a:off x="3283180" y="1670768"/>
                  <a:ext cx="241540" cy="224287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2" name="Elipse 101">
                  <a:extLst>
                    <a:ext uri="{FF2B5EF4-FFF2-40B4-BE49-F238E27FC236}">
                      <a16:creationId xmlns:a16="http://schemas.microsoft.com/office/drawing/2014/main" id="{15F11E99-CCDB-68CB-BEF1-B1EC81D413A0}"/>
                    </a:ext>
                  </a:extLst>
                </p:cNvPr>
                <p:cNvSpPr/>
                <p:nvPr/>
              </p:nvSpPr>
              <p:spPr>
                <a:xfrm>
                  <a:off x="4020317" y="1205541"/>
                  <a:ext cx="241540" cy="224287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3" name="Elipse 102">
                  <a:extLst>
                    <a:ext uri="{FF2B5EF4-FFF2-40B4-BE49-F238E27FC236}">
                      <a16:creationId xmlns:a16="http://schemas.microsoft.com/office/drawing/2014/main" id="{B5965FD0-2206-C9FB-560C-5C21BDD47179}"/>
                    </a:ext>
                  </a:extLst>
                </p:cNvPr>
                <p:cNvSpPr/>
                <p:nvPr/>
              </p:nvSpPr>
              <p:spPr>
                <a:xfrm>
                  <a:off x="3496124" y="2008172"/>
                  <a:ext cx="241540" cy="224287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4" name="Elipse 103">
                  <a:extLst>
                    <a:ext uri="{FF2B5EF4-FFF2-40B4-BE49-F238E27FC236}">
                      <a16:creationId xmlns:a16="http://schemas.microsoft.com/office/drawing/2014/main" id="{DAFD0EF2-C165-30F7-37DA-5C2EC78F4761}"/>
                    </a:ext>
                  </a:extLst>
                </p:cNvPr>
                <p:cNvSpPr/>
                <p:nvPr/>
              </p:nvSpPr>
              <p:spPr>
                <a:xfrm>
                  <a:off x="4185628" y="2069400"/>
                  <a:ext cx="241540" cy="224287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5" name="Elipse 104">
                  <a:extLst>
                    <a:ext uri="{FF2B5EF4-FFF2-40B4-BE49-F238E27FC236}">
                      <a16:creationId xmlns:a16="http://schemas.microsoft.com/office/drawing/2014/main" id="{1071B92D-F7AC-FF1F-2804-E76214679C3E}"/>
                    </a:ext>
                  </a:extLst>
                </p:cNvPr>
                <p:cNvSpPr/>
                <p:nvPr/>
              </p:nvSpPr>
              <p:spPr>
                <a:xfrm>
                  <a:off x="4183202" y="1857050"/>
                  <a:ext cx="241540" cy="224287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7" name="Elipse 106">
                  <a:extLst>
                    <a:ext uri="{FF2B5EF4-FFF2-40B4-BE49-F238E27FC236}">
                      <a16:creationId xmlns:a16="http://schemas.microsoft.com/office/drawing/2014/main" id="{45BD997D-A3D0-E113-A807-6437132DD7E6}"/>
                    </a:ext>
                  </a:extLst>
                </p:cNvPr>
                <p:cNvSpPr/>
                <p:nvPr/>
              </p:nvSpPr>
              <p:spPr>
                <a:xfrm>
                  <a:off x="3049353" y="1874391"/>
                  <a:ext cx="241540" cy="224287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8" name="Elipse 107">
                  <a:extLst>
                    <a:ext uri="{FF2B5EF4-FFF2-40B4-BE49-F238E27FC236}">
                      <a16:creationId xmlns:a16="http://schemas.microsoft.com/office/drawing/2014/main" id="{8A3F0276-62B5-0685-A4F6-2C284B31B4D5}"/>
                    </a:ext>
                  </a:extLst>
                </p:cNvPr>
                <p:cNvSpPr/>
                <p:nvPr/>
              </p:nvSpPr>
              <p:spPr>
                <a:xfrm>
                  <a:off x="4107139" y="2281750"/>
                  <a:ext cx="241540" cy="224287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9" name="Elipse 108">
                  <a:extLst>
                    <a:ext uri="{FF2B5EF4-FFF2-40B4-BE49-F238E27FC236}">
                      <a16:creationId xmlns:a16="http://schemas.microsoft.com/office/drawing/2014/main" id="{EBFEDD8E-E40D-4A48-FFAF-1385F618A4E7}"/>
                    </a:ext>
                  </a:extLst>
                </p:cNvPr>
                <p:cNvSpPr/>
                <p:nvPr/>
              </p:nvSpPr>
              <p:spPr>
                <a:xfrm>
                  <a:off x="3247296" y="2189231"/>
                  <a:ext cx="241540" cy="224287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90" name="Grupo 189">
                <a:extLst>
                  <a:ext uri="{FF2B5EF4-FFF2-40B4-BE49-F238E27FC236}">
                    <a16:creationId xmlns:a16="http://schemas.microsoft.com/office/drawing/2014/main" id="{75C4018C-C5D5-ADA5-8390-4BF7B266A96C}"/>
                  </a:ext>
                </a:extLst>
              </p:cNvPr>
              <p:cNvGrpSpPr/>
              <p:nvPr/>
            </p:nvGrpSpPr>
            <p:grpSpPr>
              <a:xfrm>
                <a:off x="4979936" y="1137619"/>
                <a:ext cx="1687571" cy="1517053"/>
                <a:chOff x="5247354" y="1145591"/>
                <a:chExt cx="1687571" cy="1517053"/>
              </a:xfrm>
            </p:grpSpPr>
            <p:grpSp>
              <p:nvGrpSpPr>
                <p:cNvPr id="98" name="Grupo 97">
                  <a:extLst>
                    <a:ext uri="{FF2B5EF4-FFF2-40B4-BE49-F238E27FC236}">
                      <a16:creationId xmlns:a16="http://schemas.microsoft.com/office/drawing/2014/main" id="{B996C73C-1C54-4BF0-5FB2-DE43989183DC}"/>
                    </a:ext>
                  </a:extLst>
                </p:cNvPr>
                <p:cNvGrpSpPr/>
                <p:nvPr/>
              </p:nvGrpSpPr>
              <p:grpSpPr>
                <a:xfrm>
                  <a:off x="5524069" y="1145591"/>
                  <a:ext cx="1377815" cy="1300496"/>
                  <a:chOff x="3049353" y="1205541"/>
                  <a:chExt cx="1377815" cy="1300496"/>
                </a:xfrm>
              </p:grpSpPr>
              <p:grpSp>
                <p:nvGrpSpPr>
                  <p:cNvPr id="19" name="Grupo 18">
                    <a:extLst>
                      <a:ext uri="{FF2B5EF4-FFF2-40B4-BE49-F238E27FC236}">
                        <a16:creationId xmlns:a16="http://schemas.microsoft.com/office/drawing/2014/main" id="{0EDAE250-3CAB-8F1A-6BEA-D257037BB974}"/>
                      </a:ext>
                    </a:extLst>
                  </p:cNvPr>
                  <p:cNvGrpSpPr/>
                  <p:nvPr/>
                </p:nvGrpSpPr>
                <p:grpSpPr>
                  <a:xfrm>
                    <a:off x="3109822" y="1249795"/>
                    <a:ext cx="1249060" cy="1179611"/>
                    <a:chOff x="701898" y="1249795"/>
                    <a:chExt cx="1760662" cy="1959743"/>
                  </a:xfrm>
                </p:grpSpPr>
                <p:sp>
                  <p:nvSpPr>
                    <p:cNvPr id="9" name="Elipse 8">
                      <a:extLst>
                        <a:ext uri="{FF2B5EF4-FFF2-40B4-BE49-F238E27FC236}">
                          <a16:creationId xmlns:a16="http://schemas.microsoft.com/office/drawing/2014/main" id="{F74ECAD1-411B-0256-9D50-BC147B0D2E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38958" y="1249795"/>
                      <a:ext cx="154800" cy="157655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>
                      <a:solidFill>
                        <a:srgbClr val="00206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  <p:sp>
                  <p:nvSpPr>
                    <p:cNvPr id="10" name="Elipse 9">
                      <a:extLst>
                        <a:ext uri="{FF2B5EF4-FFF2-40B4-BE49-F238E27FC236}">
                          <a16:creationId xmlns:a16="http://schemas.microsoft.com/office/drawing/2014/main" id="{9AD33712-184B-BD6D-D056-5EEA43D753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07760" y="2364202"/>
                      <a:ext cx="154800" cy="157655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>
                      <a:solidFill>
                        <a:srgbClr val="00206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  <p:sp>
                  <p:nvSpPr>
                    <p:cNvPr id="11" name="Elipse 10">
                      <a:extLst>
                        <a:ext uri="{FF2B5EF4-FFF2-40B4-BE49-F238E27FC236}">
                          <a16:creationId xmlns:a16="http://schemas.microsoft.com/office/drawing/2014/main" id="{7371BA88-A19E-C6AF-3491-1832287AB7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1898" y="2379854"/>
                      <a:ext cx="154800" cy="157655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>
                      <a:solidFill>
                        <a:srgbClr val="00206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  <p:sp>
                  <p:nvSpPr>
                    <p:cNvPr id="12" name="Elipse 11">
                      <a:extLst>
                        <a:ext uri="{FF2B5EF4-FFF2-40B4-BE49-F238E27FC236}">
                          <a16:creationId xmlns:a16="http://schemas.microsoft.com/office/drawing/2014/main" id="{040E0144-5C88-C57E-69A0-38F7CADC5E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33348" y="2608030"/>
                      <a:ext cx="154800" cy="157655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>
                      <a:solidFill>
                        <a:srgbClr val="00206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  <p:sp>
                  <p:nvSpPr>
                    <p:cNvPr id="13" name="Elipse 12">
                      <a:extLst>
                        <a:ext uri="{FF2B5EF4-FFF2-40B4-BE49-F238E27FC236}">
                          <a16:creationId xmlns:a16="http://schemas.microsoft.com/office/drawing/2014/main" id="{4C207B10-6CDB-4301-2E9F-228CF0F1DE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07760" y="2718926"/>
                      <a:ext cx="154800" cy="157655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>
                      <a:solidFill>
                        <a:srgbClr val="00206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  <p:sp>
                  <p:nvSpPr>
                    <p:cNvPr id="14" name="Elipse 13">
                      <a:extLst>
                        <a:ext uri="{FF2B5EF4-FFF2-40B4-BE49-F238E27FC236}">
                          <a16:creationId xmlns:a16="http://schemas.microsoft.com/office/drawing/2014/main" id="{FC36380F-6C12-CFD0-BA08-0B7E3FB564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9099" y="2056660"/>
                      <a:ext cx="154800" cy="157655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>
                      <a:solidFill>
                        <a:srgbClr val="00206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  <p:sp>
                  <p:nvSpPr>
                    <p:cNvPr id="17" name="Elipse 16">
                      <a:extLst>
                        <a:ext uri="{FF2B5EF4-FFF2-40B4-BE49-F238E27FC236}">
                          <a16:creationId xmlns:a16="http://schemas.microsoft.com/office/drawing/2014/main" id="{92AB6DCC-3AEA-84AF-5FF1-B8FCCD9584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00542" y="3051883"/>
                      <a:ext cx="154800" cy="157655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>
                      <a:solidFill>
                        <a:srgbClr val="00206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  <p:sp>
                  <p:nvSpPr>
                    <p:cNvPr id="18" name="Elipse 17">
                      <a:extLst>
                        <a:ext uri="{FF2B5EF4-FFF2-40B4-BE49-F238E27FC236}">
                          <a16:creationId xmlns:a16="http://schemas.microsoft.com/office/drawing/2014/main" id="{57E3715E-6511-4D07-49C0-2AF7047D6A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4135" y="2912673"/>
                      <a:ext cx="154800" cy="157655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>
                      <a:solidFill>
                        <a:srgbClr val="00206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</p:grpSp>
              <p:sp>
                <p:nvSpPr>
                  <p:cNvPr id="70" name="Elipse 69">
                    <a:extLst>
                      <a:ext uri="{FF2B5EF4-FFF2-40B4-BE49-F238E27FC236}">
                        <a16:creationId xmlns:a16="http://schemas.microsoft.com/office/drawing/2014/main" id="{C188201D-83F7-7B8B-99A0-C0F8B3E7B73B}"/>
                      </a:ext>
                    </a:extLst>
                  </p:cNvPr>
                  <p:cNvSpPr/>
                  <p:nvPr/>
                </p:nvSpPr>
                <p:spPr>
                  <a:xfrm>
                    <a:off x="3283180" y="1670768"/>
                    <a:ext cx="241540" cy="224287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81" name="Elipse 80">
                    <a:extLst>
                      <a:ext uri="{FF2B5EF4-FFF2-40B4-BE49-F238E27FC236}">
                        <a16:creationId xmlns:a16="http://schemas.microsoft.com/office/drawing/2014/main" id="{A3795530-735C-F126-58D8-88F91C75D2D8}"/>
                      </a:ext>
                    </a:extLst>
                  </p:cNvPr>
                  <p:cNvSpPr/>
                  <p:nvPr/>
                </p:nvSpPr>
                <p:spPr>
                  <a:xfrm>
                    <a:off x="4063449" y="1205541"/>
                    <a:ext cx="241540" cy="224287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84" name="Elipse 83">
                    <a:extLst>
                      <a:ext uri="{FF2B5EF4-FFF2-40B4-BE49-F238E27FC236}">
                        <a16:creationId xmlns:a16="http://schemas.microsoft.com/office/drawing/2014/main" id="{46B66178-45FB-B5E1-90E8-EE4FFC6E03B5}"/>
                      </a:ext>
                    </a:extLst>
                  </p:cNvPr>
                  <p:cNvSpPr/>
                  <p:nvPr/>
                </p:nvSpPr>
                <p:spPr>
                  <a:xfrm>
                    <a:off x="3496124" y="2008172"/>
                    <a:ext cx="241540" cy="224287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85" name="Elipse 84">
                    <a:extLst>
                      <a:ext uri="{FF2B5EF4-FFF2-40B4-BE49-F238E27FC236}">
                        <a16:creationId xmlns:a16="http://schemas.microsoft.com/office/drawing/2014/main" id="{D566C5A5-13BF-7492-5CF0-870A58989CA4}"/>
                      </a:ext>
                    </a:extLst>
                  </p:cNvPr>
                  <p:cNvSpPr/>
                  <p:nvPr/>
                </p:nvSpPr>
                <p:spPr>
                  <a:xfrm>
                    <a:off x="4185628" y="2069400"/>
                    <a:ext cx="241540" cy="224287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87" name="Elipse 86">
                    <a:extLst>
                      <a:ext uri="{FF2B5EF4-FFF2-40B4-BE49-F238E27FC236}">
                        <a16:creationId xmlns:a16="http://schemas.microsoft.com/office/drawing/2014/main" id="{06290E24-E03E-4B08-F712-5779CCA40C8F}"/>
                      </a:ext>
                    </a:extLst>
                  </p:cNvPr>
                  <p:cNvSpPr/>
                  <p:nvPr/>
                </p:nvSpPr>
                <p:spPr>
                  <a:xfrm>
                    <a:off x="4183202" y="1857050"/>
                    <a:ext cx="241540" cy="224287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89" name="Elipse 88">
                    <a:extLst>
                      <a:ext uri="{FF2B5EF4-FFF2-40B4-BE49-F238E27FC236}">
                        <a16:creationId xmlns:a16="http://schemas.microsoft.com/office/drawing/2014/main" id="{8AFB49B6-18AB-A28D-3BFC-5F2BCCB93097}"/>
                      </a:ext>
                    </a:extLst>
                  </p:cNvPr>
                  <p:cNvSpPr/>
                  <p:nvPr/>
                </p:nvSpPr>
                <p:spPr>
                  <a:xfrm>
                    <a:off x="3049353" y="1874391"/>
                    <a:ext cx="241540" cy="224287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92" name="Elipse 91">
                    <a:extLst>
                      <a:ext uri="{FF2B5EF4-FFF2-40B4-BE49-F238E27FC236}">
                        <a16:creationId xmlns:a16="http://schemas.microsoft.com/office/drawing/2014/main" id="{A1E0136B-FADF-2974-4C58-67936A4FC3E0}"/>
                      </a:ext>
                    </a:extLst>
                  </p:cNvPr>
                  <p:cNvSpPr/>
                  <p:nvPr/>
                </p:nvSpPr>
                <p:spPr>
                  <a:xfrm>
                    <a:off x="4107139" y="2281750"/>
                    <a:ext cx="241540" cy="224287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96" name="Elipse 95">
                    <a:extLst>
                      <a:ext uri="{FF2B5EF4-FFF2-40B4-BE49-F238E27FC236}">
                        <a16:creationId xmlns:a16="http://schemas.microsoft.com/office/drawing/2014/main" id="{F17C145F-D021-A06C-37EF-B1B52E83738A}"/>
                      </a:ext>
                    </a:extLst>
                  </p:cNvPr>
                  <p:cNvSpPr/>
                  <p:nvPr/>
                </p:nvSpPr>
                <p:spPr>
                  <a:xfrm>
                    <a:off x="3247296" y="2189231"/>
                    <a:ext cx="241540" cy="224287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</p:grpSp>
            <p:sp>
              <p:nvSpPr>
                <p:cNvPr id="122" name="Elipse 121">
                  <a:extLst>
                    <a:ext uri="{FF2B5EF4-FFF2-40B4-BE49-F238E27FC236}">
                      <a16:creationId xmlns:a16="http://schemas.microsoft.com/office/drawing/2014/main" id="{804DD6CA-D4E7-CA23-68E2-FA6502F42196}"/>
                    </a:ext>
                  </a:extLst>
                </p:cNvPr>
                <p:cNvSpPr/>
                <p:nvPr/>
              </p:nvSpPr>
              <p:spPr>
                <a:xfrm rot="19321757">
                  <a:off x="5467481" y="1983574"/>
                  <a:ext cx="1018471" cy="370936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85" name="Elipse 184">
                  <a:extLst>
                    <a:ext uri="{FF2B5EF4-FFF2-40B4-BE49-F238E27FC236}">
                      <a16:creationId xmlns:a16="http://schemas.microsoft.com/office/drawing/2014/main" id="{1DC6EC3A-A41C-4404-0C7B-7B0546807B61}"/>
                    </a:ext>
                  </a:extLst>
                </p:cNvPr>
                <p:cNvSpPr/>
                <p:nvPr/>
              </p:nvSpPr>
              <p:spPr>
                <a:xfrm rot="17448148">
                  <a:off x="6216480" y="1944198"/>
                  <a:ext cx="1056684" cy="380207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88" name="Elipse 187">
                  <a:extLst>
                    <a:ext uri="{FF2B5EF4-FFF2-40B4-BE49-F238E27FC236}">
                      <a16:creationId xmlns:a16="http://schemas.microsoft.com/office/drawing/2014/main" id="{BCE01CA7-D304-76E4-9B16-8DBC44A24272}"/>
                    </a:ext>
                  </a:extLst>
                </p:cNvPr>
                <p:cNvSpPr/>
                <p:nvPr/>
              </p:nvSpPr>
              <p:spPr>
                <a:xfrm rot="19321757">
                  <a:off x="5247354" y="1596122"/>
                  <a:ext cx="1018471" cy="408812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240" name="Grupo 239">
                <a:extLst>
                  <a:ext uri="{FF2B5EF4-FFF2-40B4-BE49-F238E27FC236}">
                    <a16:creationId xmlns:a16="http://schemas.microsoft.com/office/drawing/2014/main" id="{8C103F5E-B079-C23A-F828-565B6BD68B9F}"/>
                  </a:ext>
                </a:extLst>
              </p:cNvPr>
              <p:cNvGrpSpPr/>
              <p:nvPr/>
            </p:nvGrpSpPr>
            <p:grpSpPr>
              <a:xfrm>
                <a:off x="7349018" y="1052933"/>
                <a:ext cx="1873036" cy="1686425"/>
                <a:chOff x="7659568" y="1009291"/>
                <a:chExt cx="1873036" cy="1686425"/>
              </a:xfrm>
            </p:grpSpPr>
            <p:grpSp>
              <p:nvGrpSpPr>
                <p:cNvPr id="191" name="Grupo 190">
                  <a:extLst>
                    <a:ext uri="{FF2B5EF4-FFF2-40B4-BE49-F238E27FC236}">
                      <a16:creationId xmlns:a16="http://schemas.microsoft.com/office/drawing/2014/main" id="{8B704481-1F2B-3D78-1765-2FD3311B68EF}"/>
                    </a:ext>
                  </a:extLst>
                </p:cNvPr>
                <p:cNvGrpSpPr/>
                <p:nvPr/>
              </p:nvGrpSpPr>
              <p:grpSpPr>
                <a:xfrm>
                  <a:off x="7659568" y="1102103"/>
                  <a:ext cx="1687571" cy="1517053"/>
                  <a:chOff x="5247354" y="1145591"/>
                  <a:chExt cx="1687571" cy="1517053"/>
                </a:xfrm>
              </p:grpSpPr>
              <p:grpSp>
                <p:nvGrpSpPr>
                  <p:cNvPr id="196" name="Grupo 195">
                    <a:extLst>
                      <a:ext uri="{FF2B5EF4-FFF2-40B4-BE49-F238E27FC236}">
                        <a16:creationId xmlns:a16="http://schemas.microsoft.com/office/drawing/2014/main" id="{C1403A35-54EE-AD15-D4FD-A9E207CEA92C}"/>
                      </a:ext>
                    </a:extLst>
                  </p:cNvPr>
                  <p:cNvGrpSpPr/>
                  <p:nvPr/>
                </p:nvGrpSpPr>
                <p:grpSpPr>
                  <a:xfrm>
                    <a:off x="5524069" y="1145591"/>
                    <a:ext cx="1377815" cy="1300496"/>
                    <a:chOff x="3049353" y="1205541"/>
                    <a:chExt cx="1377815" cy="1300496"/>
                  </a:xfrm>
                </p:grpSpPr>
                <p:grpSp>
                  <p:nvGrpSpPr>
                    <p:cNvPr id="200" name="Grupo 199">
                      <a:extLst>
                        <a:ext uri="{FF2B5EF4-FFF2-40B4-BE49-F238E27FC236}">
                          <a16:creationId xmlns:a16="http://schemas.microsoft.com/office/drawing/2014/main" id="{5CE21E1E-D269-AA94-D1B4-A5B9A01000A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09822" y="1249795"/>
                      <a:ext cx="1249060" cy="1179611"/>
                      <a:chOff x="701898" y="1249795"/>
                      <a:chExt cx="1760662" cy="1959743"/>
                    </a:xfrm>
                  </p:grpSpPr>
                  <p:sp>
                    <p:nvSpPr>
                      <p:cNvPr id="209" name="Elipse 208">
                        <a:extLst>
                          <a:ext uri="{FF2B5EF4-FFF2-40B4-BE49-F238E27FC236}">
                            <a16:creationId xmlns:a16="http://schemas.microsoft.com/office/drawing/2014/main" id="{F8A55044-C93F-6035-FCEF-6D383AB2DA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60555" y="1249795"/>
                        <a:ext cx="154800" cy="157655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rgbClr val="002060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ES"/>
                      </a:p>
                    </p:txBody>
                  </p:sp>
                  <p:sp>
                    <p:nvSpPr>
                      <p:cNvPr id="210" name="Elipse 209">
                        <a:extLst>
                          <a:ext uri="{FF2B5EF4-FFF2-40B4-BE49-F238E27FC236}">
                            <a16:creationId xmlns:a16="http://schemas.microsoft.com/office/drawing/2014/main" id="{EF3E2CDB-BC30-3B6E-98E5-C8F218BF11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07760" y="2364202"/>
                        <a:ext cx="154800" cy="157655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rgbClr val="002060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ES"/>
                      </a:p>
                    </p:txBody>
                  </p:sp>
                  <p:sp>
                    <p:nvSpPr>
                      <p:cNvPr id="211" name="Elipse 210">
                        <a:extLst>
                          <a:ext uri="{FF2B5EF4-FFF2-40B4-BE49-F238E27FC236}">
                            <a16:creationId xmlns:a16="http://schemas.microsoft.com/office/drawing/2014/main" id="{74DB3F2F-7440-CD95-B7EE-EFA67D58A6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01898" y="2379854"/>
                        <a:ext cx="154800" cy="157655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rgbClr val="002060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ES"/>
                      </a:p>
                    </p:txBody>
                  </p:sp>
                  <p:sp>
                    <p:nvSpPr>
                      <p:cNvPr id="212" name="Elipse 211">
                        <a:extLst>
                          <a:ext uri="{FF2B5EF4-FFF2-40B4-BE49-F238E27FC236}">
                            <a16:creationId xmlns:a16="http://schemas.microsoft.com/office/drawing/2014/main" id="{3AFE4695-23C6-E4CF-8F51-FBF26B8474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3348" y="2608030"/>
                        <a:ext cx="154800" cy="157655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rgbClr val="002060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ES"/>
                      </a:p>
                    </p:txBody>
                  </p:sp>
                  <p:sp>
                    <p:nvSpPr>
                      <p:cNvPr id="213" name="Elipse 212">
                        <a:extLst>
                          <a:ext uri="{FF2B5EF4-FFF2-40B4-BE49-F238E27FC236}">
                            <a16:creationId xmlns:a16="http://schemas.microsoft.com/office/drawing/2014/main" id="{3B971A88-5263-410B-500B-0B4AC940E8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07760" y="2718926"/>
                        <a:ext cx="154800" cy="157655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rgbClr val="002060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ES"/>
                      </a:p>
                    </p:txBody>
                  </p:sp>
                  <p:sp>
                    <p:nvSpPr>
                      <p:cNvPr id="214" name="Elipse 213">
                        <a:extLst>
                          <a:ext uri="{FF2B5EF4-FFF2-40B4-BE49-F238E27FC236}">
                            <a16:creationId xmlns:a16="http://schemas.microsoft.com/office/drawing/2014/main" id="{D94BEF14-75FB-2FFD-7D24-562981AB66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9099" y="2056660"/>
                        <a:ext cx="154800" cy="157655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rgbClr val="002060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ES"/>
                      </a:p>
                    </p:txBody>
                  </p:sp>
                  <p:sp>
                    <p:nvSpPr>
                      <p:cNvPr id="215" name="Elipse 214">
                        <a:extLst>
                          <a:ext uri="{FF2B5EF4-FFF2-40B4-BE49-F238E27FC236}">
                            <a16:creationId xmlns:a16="http://schemas.microsoft.com/office/drawing/2014/main" id="{2C184B1D-6905-711E-36C8-ADF20A3952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00542" y="3051883"/>
                        <a:ext cx="154800" cy="157655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rgbClr val="002060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ES"/>
                      </a:p>
                    </p:txBody>
                  </p:sp>
                  <p:sp>
                    <p:nvSpPr>
                      <p:cNvPr id="216" name="Elipse 215">
                        <a:extLst>
                          <a:ext uri="{FF2B5EF4-FFF2-40B4-BE49-F238E27FC236}">
                            <a16:creationId xmlns:a16="http://schemas.microsoft.com/office/drawing/2014/main" id="{4393A6FD-9AA3-CAF8-2B04-16FD3B25E0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74135" y="2912673"/>
                        <a:ext cx="154800" cy="157655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rgbClr val="002060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ES"/>
                      </a:p>
                    </p:txBody>
                  </p:sp>
                </p:grpSp>
                <p:sp>
                  <p:nvSpPr>
                    <p:cNvPr id="201" name="Elipse 200">
                      <a:extLst>
                        <a:ext uri="{FF2B5EF4-FFF2-40B4-BE49-F238E27FC236}">
                          <a16:creationId xmlns:a16="http://schemas.microsoft.com/office/drawing/2014/main" id="{61048FBF-E254-100C-63F2-79D1CEE78D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83180" y="1670768"/>
                      <a:ext cx="241540" cy="224287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  <p:sp>
                  <p:nvSpPr>
                    <p:cNvPr id="202" name="Elipse 201">
                      <a:extLst>
                        <a:ext uri="{FF2B5EF4-FFF2-40B4-BE49-F238E27FC236}">
                          <a16:creationId xmlns:a16="http://schemas.microsoft.com/office/drawing/2014/main" id="{CF7326BE-0841-7872-926E-49A9F0FC12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49713" y="1205541"/>
                      <a:ext cx="241540" cy="224287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  <p:sp>
                  <p:nvSpPr>
                    <p:cNvPr id="203" name="Elipse 202">
                      <a:extLst>
                        <a:ext uri="{FF2B5EF4-FFF2-40B4-BE49-F238E27FC236}">
                          <a16:creationId xmlns:a16="http://schemas.microsoft.com/office/drawing/2014/main" id="{AE1C6F2F-CB4C-01CC-B862-2E1B9F31EC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96124" y="2008172"/>
                      <a:ext cx="241540" cy="224287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  <p:sp>
                  <p:nvSpPr>
                    <p:cNvPr id="204" name="Elipse 203">
                      <a:extLst>
                        <a:ext uri="{FF2B5EF4-FFF2-40B4-BE49-F238E27FC236}">
                          <a16:creationId xmlns:a16="http://schemas.microsoft.com/office/drawing/2014/main" id="{196A7952-FC86-2A10-E8F5-0DC43CC839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85628" y="2069400"/>
                      <a:ext cx="241540" cy="224287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  <p:sp>
                  <p:nvSpPr>
                    <p:cNvPr id="205" name="Elipse 204">
                      <a:extLst>
                        <a:ext uri="{FF2B5EF4-FFF2-40B4-BE49-F238E27FC236}">
                          <a16:creationId xmlns:a16="http://schemas.microsoft.com/office/drawing/2014/main" id="{4BE82232-B5B1-F293-DC05-A4D1BDD4D6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83202" y="1857050"/>
                      <a:ext cx="241540" cy="224287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  <p:sp>
                  <p:nvSpPr>
                    <p:cNvPr id="206" name="Elipse 205">
                      <a:extLst>
                        <a:ext uri="{FF2B5EF4-FFF2-40B4-BE49-F238E27FC236}">
                          <a16:creationId xmlns:a16="http://schemas.microsoft.com/office/drawing/2014/main" id="{AE33B620-507A-BC0E-9517-FDF7E2BDFB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49353" y="1874391"/>
                      <a:ext cx="241540" cy="224287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  <p:sp>
                  <p:nvSpPr>
                    <p:cNvPr id="207" name="Elipse 206">
                      <a:extLst>
                        <a:ext uri="{FF2B5EF4-FFF2-40B4-BE49-F238E27FC236}">
                          <a16:creationId xmlns:a16="http://schemas.microsoft.com/office/drawing/2014/main" id="{9FA1328E-BBD1-303E-71E7-3B06FD4290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07139" y="2281750"/>
                      <a:ext cx="241540" cy="224287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  <p:sp>
                  <p:nvSpPr>
                    <p:cNvPr id="208" name="Elipse 207">
                      <a:extLst>
                        <a:ext uri="{FF2B5EF4-FFF2-40B4-BE49-F238E27FC236}">
                          <a16:creationId xmlns:a16="http://schemas.microsoft.com/office/drawing/2014/main" id="{9CD0ABAA-4D7A-9BBC-B01D-F4F2E1F577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7296" y="2189231"/>
                      <a:ext cx="241540" cy="224287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</p:grpSp>
              <p:sp>
                <p:nvSpPr>
                  <p:cNvPr id="197" name="Elipse 196">
                    <a:extLst>
                      <a:ext uri="{FF2B5EF4-FFF2-40B4-BE49-F238E27FC236}">
                        <a16:creationId xmlns:a16="http://schemas.microsoft.com/office/drawing/2014/main" id="{019FC144-6209-770F-7D5E-A159B1A2C503}"/>
                      </a:ext>
                    </a:extLst>
                  </p:cNvPr>
                  <p:cNvSpPr/>
                  <p:nvPr/>
                </p:nvSpPr>
                <p:spPr>
                  <a:xfrm rot="19321757">
                    <a:off x="5467481" y="1983574"/>
                    <a:ext cx="1018471" cy="370936"/>
                  </a:xfrm>
                  <a:prstGeom prst="ellipse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198" name="Elipse 197">
                    <a:extLst>
                      <a:ext uri="{FF2B5EF4-FFF2-40B4-BE49-F238E27FC236}">
                        <a16:creationId xmlns:a16="http://schemas.microsoft.com/office/drawing/2014/main" id="{C02B9D75-D3F6-0A90-0C37-634F75C213F2}"/>
                      </a:ext>
                    </a:extLst>
                  </p:cNvPr>
                  <p:cNvSpPr/>
                  <p:nvPr/>
                </p:nvSpPr>
                <p:spPr>
                  <a:xfrm rot="17448148">
                    <a:off x="6216480" y="1944198"/>
                    <a:ext cx="1056684" cy="380207"/>
                  </a:xfrm>
                  <a:prstGeom prst="ellipse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dirty="0"/>
                  </a:p>
                </p:txBody>
              </p:sp>
              <p:sp>
                <p:nvSpPr>
                  <p:cNvPr id="199" name="Elipse 198">
                    <a:extLst>
                      <a:ext uri="{FF2B5EF4-FFF2-40B4-BE49-F238E27FC236}">
                        <a16:creationId xmlns:a16="http://schemas.microsoft.com/office/drawing/2014/main" id="{299E22FD-1B9A-EEDA-DC61-E3A823BA968B}"/>
                      </a:ext>
                    </a:extLst>
                  </p:cNvPr>
                  <p:cNvSpPr/>
                  <p:nvPr/>
                </p:nvSpPr>
                <p:spPr>
                  <a:xfrm rot="19321757">
                    <a:off x="5247354" y="1596122"/>
                    <a:ext cx="1018471" cy="408812"/>
                  </a:xfrm>
                  <a:prstGeom prst="ellipse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</p:grpSp>
            <p:sp>
              <p:nvSpPr>
                <p:cNvPr id="239" name="Elipse 238">
                  <a:extLst>
                    <a:ext uri="{FF2B5EF4-FFF2-40B4-BE49-F238E27FC236}">
                      <a16:creationId xmlns:a16="http://schemas.microsoft.com/office/drawing/2014/main" id="{19CD7031-A244-D43C-087C-6D5DA6FC2BBD}"/>
                    </a:ext>
                  </a:extLst>
                </p:cNvPr>
                <p:cNvSpPr/>
                <p:nvPr/>
              </p:nvSpPr>
              <p:spPr>
                <a:xfrm>
                  <a:off x="8807002" y="1009291"/>
                  <a:ext cx="725602" cy="168642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266" name="Grupo 265">
                <a:extLst>
                  <a:ext uri="{FF2B5EF4-FFF2-40B4-BE49-F238E27FC236}">
                    <a16:creationId xmlns:a16="http://schemas.microsoft.com/office/drawing/2014/main" id="{9D341D42-3C7B-B2E1-4186-03B1DA2881DE}"/>
                  </a:ext>
                </a:extLst>
              </p:cNvPr>
              <p:cNvGrpSpPr/>
              <p:nvPr/>
            </p:nvGrpSpPr>
            <p:grpSpPr>
              <a:xfrm>
                <a:off x="9909561" y="834356"/>
                <a:ext cx="2063903" cy="2123579"/>
                <a:chOff x="9909561" y="766270"/>
                <a:chExt cx="2063903" cy="2123579"/>
              </a:xfrm>
            </p:grpSpPr>
            <p:grpSp>
              <p:nvGrpSpPr>
                <p:cNvPr id="241" name="Grupo 240">
                  <a:extLst>
                    <a:ext uri="{FF2B5EF4-FFF2-40B4-BE49-F238E27FC236}">
                      <a16:creationId xmlns:a16="http://schemas.microsoft.com/office/drawing/2014/main" id="{1DD4F258-DDD2-2A00-CA91-698B2C76DCF4}"/>
                    </a:ext>
                  </a:extLst>
                </p:cNvPr>
                <p:cNvGrpSpPr/>
                <p:nvPr/>
              </p:nvGrpSpPr>
              <p:grpSpPr>
                <a:xfrm>
                  <a:off x="9909561" y="971228"/>
                  <a:ext cx="1873036" cy="1686425"/>
                  <a:chOff x="7659568" y="1009291"/>
                  <a:chExt cx="1873036" cy="1686425"/>
                </a:xfrm>
              </p:grpSpPr>
              <p:grpSp>
                <p:nvGrpSpPr>
                  <p:cNvPr id="242" name="Grupo 241">
                    <a:extLst>
                      <a:ext uri="{FF2B5EF4-FFF2-40B4-BE49-F238E27FC236}">
                        <a16:creationId xmlns:a16="http://schemas.microsoft.com/office/drawing/2014/main" id="{F95F6888-09DB-1BD2-52AE-E7D36F18DF92}"/>
                      </a:ext>
                    </a:extLst>
                  </p:cNvPr>
                  <p:cNvGrpSpPr/>
                  <p:nvPr/>
                </p:nvGrpSpPr>
                <p:grpSpPr>
                  <a:xfrm>
                    <a:off x="7659568" y="1102103"/>
                    <a:ext cx="1687571" cy="1517053"/>
                    <a:chOff x="5247354" y="1145591"/>
                    <a:chExt cx="1687571" cy="1517053"/>
                  </a:xfrm>
                </p:grpSpPr>
                <p:grpSp>
                  <p:nvGrpSpPr>
                    <p:cNvPr id="244" name="Grupo 243">
                      <a:extLst>
                        <a:ext uri="{FF2B5EF4-FFF2-40B4-BE49-F238E27FC236}">
                          <a16:creationId xmlns:a16="http://schemas.microsoft.com/office/drawing/2014/main" id="{8AA7B169-DC79-8221-FA26-00AF199DBA8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24069" y="1145591"/>
                      <a:ext cx="1377815" cy="1300496"/>
                      <a:chOff x="3049353" y="1205541"/>
                      <a:chExt cx="1377815" cy="1300496"/>
                    </a:xfrm>
                  </p:grpSpPr>
                  <p:grpSp>
                    <p:nvGrpSpPr>
                      <p:cNvPr id="248" name="Grupo 247">
                        <a:extLst>
                          <a:ext uri="{FF2B5EF4-FFF2-40B4-BE49-F238E27FC236}">
                            <a16:creationId xmlns:a16="http://schemas.microsoft.com/office/drawing/2014/main" id="{34E8A276-924B-AFB1-3B42-9F0A37E08F8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109822" y="1249795"/>
                        <a:ext cx="1249060" cy="1179611"/>
                        <a:chOff x="701898" y="1249795"/>
                        <a:chExt cx="1760662" cy="1959743"/>
                      </a:xfrm>
                    </p:grpSpPr>
                    <p:sp>
                      <p:nvSpPr>
                        <p:cNvPr id="257" name="Elipse 256">
                          <a:extLst>
                            <a:ext uri="{FF2B5EF4-FFF2-40B4-BE49-F238E27FC236}">
                              <a16:creationId xmlns:a16="http://schemas.microsoft.com/office/drawing/2014/main" id="{50722BE6-15A8-D9A0-B7E9-8D93ADCE463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260555" y="1249795"/>
                          <a:ext cx="154800" cy="157655"/>
                        </a:xfrm>
                        <a:prstGeom prst="ellipse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rgbClr val="00206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/>
                        </a:p>
                      </p:txBody>
                    </p:sp>
                    <p:sp>
                      <p:nvSpPr>
                        <p:cNvPr id="258" name="Elipse 257">
                          <a:extLst>
                            <a:ext uri="{FF2B5EF4-FFF2-40B4-BE49-F238E27FC236}">
                              <a16:creationId xmlns:a16="http://schemas.microsoft.com/office/drawing/2014/main" id="{72702D2F-D8E7-2DF3-390B-3C08454D060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307760" y="2364202"/>
                          <a:ext cx="154800" cy="157655"/>
                        </a:xfrm>
                        <a:prstGeom prst="ellipse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rgbClr val="00206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/>
                        </a:p>
                      </p:txBody>
                    </p:sp>
                    <p:sp>
                      <p:nvSpPr>
                        <p:cNvPr id="259" name="Elipse 258">
                          <a:extLst>
                            <a:ext uri="{FF2B5EF4-FFF2-40B4-BE49-F238E27FC236}">
                              <a16:creationId xmlns:a16="http://schemas.microsoft.com/office/drawing/2014/main" id="{F5450E52-846F-CD28-75E0-F24B545F597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01898" y="2379854"/>
                          <a:ext cx="154800" cy="157655"/>
                        </a:xfrm>
                        <a:prstGeom prst="ellipse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rgbClr val="00206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/>
                        </a:p>
                      </p:txBody>
                    </p:sp>
                    <p:sp>
                      <p:nvSpPr>
                        <p:cNvPr id="260" name="Elipse 259">
                          <a:extLst>
                            <a:ext uri="{FF2B5EF4-FFF2-40B4-BE49-F238E27FC236}">
                              <a16:creationId xmlns:a16="http://schemas.microsoft.com/office/drawing/2014/main" id="{BE0D2257-7D35-8FAF-D33B-764581A52FB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33348" y="2608030"/>
                          <a:ext cx="154800" cy="157655"/>
                        </a:xfrm>
                        <a:prstGeom prst="ellipse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rgbClr val="00206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/>
                        </a:p>
                      </p:txBody>
                    </p:sp>
                    <p:sp>
                      <p:nvSpPr>
                        <p:cNvPr id="261" name="Elipse 260">
                          <a:extLst>
                            <a:ext uri="{FF2B5EF4-FFF2-40B4-BE49-F238E27FC236}">
                              <a16:creationId xmlns:a16="http://schemas.microsoft.com/office/drawing/2014/main" id="{5DF20D67-85D3-D661-7A64-BF87B5A836E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307760" y="2718926"/>
                          <a:ext cx="154800" cy="157655"/>
                        </a:xfrm>
                        <a:prstGeom prst="ellipse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rgbClr val="00206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/>
                        </a:p>
                      </p:txBody>
                    </p:sp>
                    <p:sp>
                      <p:nvSpPr>
                        <p:cNvPr id="262" name="Elipse 261">
                          <a:extLst>
                            <a:ext uri="{FF2B5EF4-FFF2-40B4-BE49-F238E27FC236}">
                              <a16:creationId xmlns:a16="http://schemas.microsoft.com/office/drawing/2014/main" id="{72F126AC-F8C7-8238-E0FD-1514675B018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9099" y="2056660"/>
                          <a:ext cx="154800" cy="157655"/>
                        </a:xfrm>
                        <a:prstGeom prst="ellipse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rgbClr val="00206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/>
                        </a:p>
                      </p:txBody>
                    </p:sp>
                    <p:sp>
                      <p:nvSpPr>
                        <p:cNvPr id="263" name="Elipse 262">
                          <a:extLst>
                            <a:ext uri="{FF2B5EF4-FFF2-40B4-BE49-F238E27FC236}">
                              <a16:creationId xmlns:a16="http://schemas.microsoft.com/office/drawing/2014/main" id="{EE901D10-0E4C-AA63-1C79-57D323EB3B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200542" y="3051883"/>
                          <a:ext cx="154800" cy="157655"/>
                        </a:xfrm>
                        <a:prstGeom prst="ellipse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rgbClr val="00206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/>
                        </a:p>
                      </p:txBody>
                    </p:sp>
                    <p:sp>
                      <p:nvSpPr>
                        <p:cNvPr id="264" name="Elipse 263">
                          <a:extLst>
                            <a:ext uri="{FF2B5EF4-FFF2-40B4-BE49-F238E27FC236}">
                              <a16:creationId xmlns:a16="http://schemas.microsoft.com/office/drawing/2014/main" id="{FD7C4408-10A2-E441-806C-B504ABCE89F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74135" y="2912673"/>
                          <a:ext cx="154800" cy="157655"/>
                        </a:xfrm>
                        <a:prstGeom prst="ellipse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rgbClr val="00206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/>
                        </a:p>
                      </p:txBody>
                    </p:sp>
                  </p:grpSp>
                  <p:sp>
                    <p:nvSpPr>
                      <p:cNvPr id="249" name="Elipse 248">
                        <a:extLst>
                          <a:ext uri="{FF2B5EF4-FFF2-40B4-BE49-F238E27FC236}">
                            <a16:creationId xmlns:a16="http://schemas.microsoft.com/office/drawing/2014/main" id="{500632A6-7083-0BEB-2D46-4CB2914943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83180" y="1670768"/>
                        <a:ext cx="241540" cy="224287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ES"/>
                      </a:p>
                    </p:txBody>
                  </p:sp>
                  <p:sp>
                    <p:nvSpPr>
                      <p:cNvPr id="250" name="Elipse 249">
                        <a:extLst>
                          <a:ext uri="{FF2B5EF4-FFF2-40B4-BE49-F238E27FC236}">
                            <a16:creationId xmlns:a16="http://schemas.microsoft.com/office/drawing/2014/main" id="{85B81A13-7598-DC4B-CB55-778D846610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49713" y="1205541"/>
                        <a:ext cx="241540" cy="224287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ES"/>
                      </a:p>
                    </p:txBody>
                  </p:sp>
                  <p:sp>
                    <p:nvSpPr>
                      <p:cNvPr id="251" name="Elipse 250">
                        <a:extLst>
                          <a:ext uri="{FF2B5EF4-FFF2-40B4-BE49-F238E27FC236}">
                            <a16:creationId xmlns:a16="http://schemas.microsoft.com/office/drawing/2014/main" id="{D53212C3-187D-DB0D-D4BF-AF1DB86FDB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96124" y="2008172"/>
                        <a:ext cx="241540" cy="224287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ES"/>
                      </a:p>
                    </p:txBody>
                  </p:sp>
                  <p:sp>
                    <p:nvSpPr>
                      <p:cNvPr id="252" name="Elipse 251">
                        <a:extLst>
                          <a:ext uri="{FF2B5EF4-FFF2-40B4-BE49-F238E27FC236}">
                            <a16:creationId xmlns:a16="http://schemas.microsoft.com/office/drawing/2014/main" id="{626F461F-762D-378A-EB28-A995A3ECDF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85628" y="2069400"/>
                        <a:ext cx="241540" cy="224287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ES"/>
                      </a:p>
                    </p:txBody>
                  </p:sp>
                  <p:sp>
                    <p:nvSpPr>
                      <p:cNvPr id="253" name="Elipse 252">
                        <a:extLst>
                          <a:ext uri="{FF2B5EF4-FFF2-40B4-BE49-F238E27FC236}">
                            <a16:creationId xmlns:a16="http://schemas.microsoft.com/office/drawing/2014/main" id="{EFF76B63-8AD2-F958-EDEA-0585ED5374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83202" y="1857050"/>
                        <a:ext cx="241540" cy="224287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ES"/>
                      </a:p>
                    </p:txBody>
                  </p:sp>
                  <p:sp>
                    <p:nvSpPr>
                      <p:cNvPr id="254" name="Elipse 253">
                        <a:extLst>
                          <a:ext uri="{FF2B5EF4-FFF2-40B4-BE49-F238E27FC236}">
                            <a16:creationId xmlns:a16="http://schemas.microsoft.com/office/drawing/2014/main" id="{9D1BE8D7-D15B-8B0D-29DA-7822AEAB65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49353" y="1874391"/>
                        <a:ext cx="241540" cy="224287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ES"/>
                      </a:p>
                    </p:txBody>
                  </p:sp>
                  <p:sp>
                    <p:nvSpPr>
                      <p:cNvPr id="255" name="Elipse 254">
                        <a:extLst>
                          <a:ext uri="{FF2B5EF4-FFF2-40B4-BE49-F238E27FC236}">
                            <a16:creationId xmlns:a16="http://schemas.microsoft.com/office/drawing/2014/main" id="{4DB4C11C-440C-47E4-6A92-96908766F3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07139" y="2281750"/>
                        <a:ext cx="241540" cy="224287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ES"/>
                      </a:p>
                    </p:txBody>
                  </p:sp>
                  <p:sp>
                    <p:nvSpPr>
                      <p:cNvPr id="256" name="Elipse 255">
                        <a:extLst>
                          <a:ext uri="{FF2B5EF4-FFF2-40B4-BE49-F238E27FC236}">
                            <a16:creationId xmlns:a16="http://schemas.microsoft.com/office/drawing/2014/main" id="{CFAC916A-DFB6-CE92-8DEE-0E04E0FD63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47296" y="2189231"/>
                        <a:ext cx="241540" cy="224287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ES"/>
                      </a:p>
                    </p:txBody>
                  </p:sp>
                </p:grpSp>
                <p:sp>
                  <p:nvSpPr>
                    <p:cNvPr id="245" name="Elipse 244">
                      <a:extLst>
                        <a:ext uri="{FF2B5EF4-FFF2-40B4-BE49-F238E27FC236}">
                          <a16:creationId xmlns:a16="http://schemas.microsoft.com/office/drawing/2014/main" id="{64C89F39-5C3E-04DB-3470-528EB44786C1}"/>
                        </a:ext>
                      </a:extLst>
                    </p:cNvPr>
                    <p:cNvSpPr/>
                    <p:nvPr/>
                  </p:nvSpPr>
                  <p:spPr>
                    <a:xfrm rot="19321757">
                      <a:off x="5467481" y="1983574"/>
                      <a:ext cx="1018471" cy="370936"/>
                    </a:xfrm>
                    <a:prstGeom prst="ellipse">
                      <a:avLst/>
                    </a:prstGeom>
                    <a:no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  <p:sp>
                  <p:nvSpPr>
                    <p:cNvPr id="246" name="Elipse 245">
                      <a:extLst>
                        <a:ext uri="{FF2B5EF4-FFF2-40B4-BE49-F238E27FC236}">
                          <a16:creationId xmlns:a16="http://schemas.microsoft.com/office/drawing/2014/main" id="{6BE83C1E-444B-58F3-0252-CB2403D22795}"/>
                        </a:ext>
                      </a:extLst>
                    </p:cNvPr>
                    <p:cNvSpPr/>
                    <p:nvPr/>
                  </p:nvSpPr>
                  <p:spPr>
                    <a:xfrm rot="17448148">
                      <a:off x="6216480" y="1944198"/>
                      <a:ext cx="1056684" cy="380207"/>
                    </a:xfrm>
                    <a:prstGeom prst="ellipse">
                      <a:avLst/>
                    </a:prstGeom>
                    <a:no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 dirty="0"/>
                    </a:p>
                  </p:txBody>
                </p:sp>
                <p:sp>
                  <p:nvSpPr>
                    <p:cNvPr id="247" name="Elipse 246">
                      <a:extLst>
                        <a:ext uri="{FF2B5EF4-FFF2-40B4-BE49-F238E27FC236}">
                          <a16:creationId xmlns:a16="http://schemas.microsoft.com/office/drawing/2014/main" id="{DC323E8B-3787-A805-DAF7-8962D6ED567D}"/>
                        </a:ext>
                      </a:extLst>
                    </p:cNvPr>
                    <p:cNvSpPr/>
                    <p:nvPr/>
                  </p:nvSpPr>
                  <p:spPr>
                    <a:xfrm rot="19321757">
                      <a:off x="5247354" y="1596122"/>
                      <a:ext cx="1018471" cy="408812"/>
                    </a:xfrm>
                    <a:prstGeom prst="ellipse">
                      <a:avLst/>
                    </a:prstGeom>
                    <a:no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</p:grpSp>
              <p:sp>
                <p:nvSpPr>
                  <p:cNvPr id="243" name="Elipse 242">
                    <a:extLst>
                      <a:ext uri="{FF2B5EF4-FFF2-40B4-BE49-F238E27FC236}">
                        <a16:creationId xmlns:a16="http://schemas.microsoft.com/office/drawing/2014/main" id="{A2739FD5-EA61-41DC-3914-94C11A7148DC}"/>
                      </a:ext>
                    </a:extLst>
                  </p:cNvPr>
                  <p:cNvSpPr/>
                  <p:nvPr/>
                </p:nvSpPr>
                <p:spPr>
                  <a:xfrm>
                    <a:off x="8807002" y="1009291"/>
                    <a:ext cx="725602" cy="1686425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</p:grpSp>
            <p:sp>
              <p:nvSpPr>
                <p:cNvPr id="265" name="Elipse 264">
                  <a:extLst>
                    <a:ext uri="{FF2B5EF4-FFF2-40B4-BE49-F238E27FC236}">
                      <a16:creationId xmlns:a16="http://schemas.microsoft.com/office/drawing/2014/main" id="{F615E878-BE01-F769-65B1-297652E9ABE2}"/>
                    </a:ext>
                  </a:extLst>
                </p:cNvPr>
                <p:cNvSpPr/>
                <p:nvPr/>
              </p:nvSpPr>
              <p:spPr>
                <a:xfrm>
                  <a:off x="9938305" y="766270"/>
                  <a:ext cx="2035159" cy="2123579"/>
                </a:xfrm>
                <a:prstGeom prst="ellipse">
                  <a:avLst/>
                </a:prstGeom>
                <a:noFill/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sp>
            <p:nvSpPr>
              <p:cNvPr id="267" name="CuadroTexto 266">
                <a:extLst>
                  <a:ext uri="{FF2B5EF4-FFF2-40B4-BE49-F238E27FC236}">
                    <a16:creationId xmlns:a16="http://schemas.microsoft.com/office/drawing/2014/main" id="{10B24867-53E2-77D1-940D-BFC3A497EDB6}"/>
                  </a:ext>
                </a:extLst>
              </p:cNvPr>
              <p:cNvSpPr txBox="1"/>
              <p:nvPr/>
            </p:nvSpPr>
            <p:spPr>
              <a:xfrm>
                <a:off x="431321" y="378637"/>
                <a:ext cx="36065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b="1" u="sng" dirty="0"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Clustering Aglomerativo</a:t>
                </a:r>
              </a:p>
            </p:txBody>
          </p:sp>
          <p:cxnSp>
            <p:nvCxnSpPr>
              <p:cNvPr id="269" name="Conector recto de flecha 268">
                <a:extLst>
                  <a:ext uri="{FF2B5EF4-FFF2-40B4-BE49-F238E27FC236}">
                    <a16:creationId xmlns:a16="http://schemas.microsoft.com/office/drawing/2014/main" id="{5052C152-4571-5588-E381-13C0515833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73857" y="1898907"/>
                <a:ext cx="58659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0" name="Conector recto de flecha 269">
                <a:extLst>
                  <a:ext uri="{FF2B5EF4-FFF2-40B4-BE49-F238E27FC236}">
                    <a16:creationId xmlns:a16="http://schemas.microsoft.com/office/drawing/2014/main" id="{C102A8AD-16D2-EF53-C0A5-F6164A1D46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5369" y="1898907"/>
                <a:ext cx="58659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1" name="Conector recto de flecha 270">
                <a:extLst>
                  <a:ext uri="{FF2B5EF4-FFF2-40B4-BE49-F238E27FC236}">
                    <a16:creationId xmlns:a16="http://schemas.microsoft.com/office/drawing/2014/main" id="{5575FC4D-FA3C-F34E-14B8-4A519E9F3E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42754" y="1898907"/>
                <a:ext cx="58659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2" name="Conector recto de flecha 271">
                <a:extLst>
                  <a:ext uri="{FF2B5EF4-FFF2-40B4-BE49-F238E27FC236}">
                    <a16:creationId xmlns:a16="http://schemas.microsoft.com/office/drawing/2014/main" id="{C9C6CD8D-D7C6-B7B1-12A3-30B59810E1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91327" y="1898907"/>
                <a:ext cx="58659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76" name="Grupo 275">
                <a:extLst>
                  <a:ext uri="{FF2B5EF4-FFF2-40B4-BE49-F238E27FC236}">
                    <a16:creationId xmlns:a16="http://schemas.microsoft.com/office/drawing/2014/main" id="{9BD267C8-F751-1CE6-4EAC-EF2FEDC1CE74}"/>
                  </a:ext>
                </a:extLst>
              </p:cNvPr>
              <p:cNvGrpSpPr/>
              <p:nvPr/>
            </p:nvGrpSpPr>
            <p:grpSpPr>
              <a:xfrm>
                <a:off x="7973736" y="4308208"/>
                <a:ext cx="1377815" cy="1300496"/>
                <a:chOff x="3049353" y="1205541"/>
                <a:chExt cx="1377815" cy="1300496"/>
              </a:xfrm>
            </p:grpSpPr>
            <p:grpSp>
              <p:nvGrpSpPr>
                <p:cNvPr id="354" name="Grupo 353">
                  <a:extLst>
                    <a:ext uri="{FF2B5EF4-FFF2-40B4-BE49-F238E27FC236}">
                      <a16:creationId xmlns:a16="http://schemas.microsoft.com/office/drawing/2014/main" id="{88E0DF78-DCBC-17C0-4E1D-83D3C62E95D1}"/>
                    </a:ext>
                  </a:extLst>
                </p:cNvPr>
                <p:cNvGrpSpPr/>
                <p:nvPr/>
              </p:nvGrpSpPr>
              <p:grpSpPr>
                <a:xfrm>
                  <a:off x="3109822" y="1249795"/>
                  <a:ext cx="1249060" cy="1179611"/>
                  <a:chOff x="701898" y="1249795"/>
                  <a:chExt cx="1760662" cy="1959743"/>
                </a:xfrm>
              </p:grpSpPr>
              <p:sp>
                <p:nvSpPr>
                  <p:cNvPr id="363" name="Elipse 362">
                    <a:extLst>
                      <a:ext uri="{FF2B5EF4-FFF2-40B4-BE49-F238E27FC236}">
                        <a16:creationId xmlns:a16="http://schemas.microsoft.com/office/drawing/2014/main" id="{7BCDCF48-12A4-C118-1307-DCBC97BFB7A1}"/>
                      </a:ext>
                    </a:extLst>
                  </p:cNvPr>
                  <p:cNvSpPr/>
                  <p:nvPr/>
                </p:nvSpPr>
                <p:spPr>
                  <a:xfrm>
                    <a:off x="2078159" y="1249795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364" name="Elipse 363">
                    <a:extLst>
                      <a:ext uri="{FF2B5EF4-FFF2-40B4-BE49-F238E27FC236}">
                        <a16:creationId xmlns:a16="http://schemas.microsoft.com/office/drawing/2014/main" id="{5111802F-6CE8-75B1-FC4C-67A99960F304}"/>
                      </a:ext>
                    </a:extLst>
                  </p:cNvPr>
                  <p:cNvSpPr/>
                  <p:nvPr/>
                </p:nvSpPr>
                <p:spPr>
                  <a:xfrm>
                    <a:off x="2307760" y="2364202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365" name="Elipse 364">
                    <a:extLst>
                      <a:ext uri="{FF2B5EF4-FFF2-40B4-BE49-F238E27FC236}">
                        <a16:creationId xmlns:a16="http://schemas.microsoft.com/office/drawing/2014/main" id="{428253EB-C004-5A43-030D-083009B49CC7}"/>
                      </a:ext>
                    </a:extLst>
                  </p:cNvPr>
                  <p:cNvSpPr/>
                  <p:nvPr/>
                </p:nvSpPr>
                <p:spPr>
                  <a:xfrm>
                    <a:off x="701898" y="2379854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366" name="Elipse 365">
                    <a:extLst>
                      <a:ext uri="{FF2B5EF4-FFF2-40B4-BE49-F238E27FC236}">
                        <a16:creationId xmlns:a16="http://schemas.microsoft.com/office/drawing/2014/main" id="{BB9812BF-6501-79FF-223F-CEF14DAE555A}"/>
                      </a:ext>
                    </a:extLst>
                  </p:cNvPr>
                  <p:cNvSpPr/>
                  <p:nvPr/>
                </p:nvSpPr>
                <p:spPr>
                  <a:xfrm>
                    <a:off x="1333348" y="2608030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dirty="0"/>
                  </a:p>
                </p:txBody>
              </p:sp>
              <p:sp>
                <p:nvSpPr>
                  <p:cNvPr id="367" name="Elipse 366">
                    <a:extLst>
                      <a:ext uri="{FF2B5EF4-FFF2-40B4-BE49-F238E27FC236}">
                        <a16:creationId xmlns:a16="http://schemas.microsoft.com/office/drawing/2014/main" id="{276A4C89-302A-1A39-B19D-A4195C6EF2A4}"/>
                      </a:ext>
                    </a:extLst>
                  </p:cNvPr>
                  <p:cNvSpPr/>
                  <p:nvPr/>
                </p:nvSpPr>
                <p:spPr>
                  <a:xfrm>
                    <a:off x="2307760" y="2718926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368" name="Elipse 367">
                    <a:extLst>
                      <a:ext uri="{FF2B5EF4-FFF2-40B4-BE49-F238E27FC236}">
                        <a16:creationId xmlns:a16="http://schemas.microsoft.com/office/drawing/2014/main" id="{C78A1665-53D0-82B4-5CF6-B35D5B89CF7A}"/>
                      </a:ext>
                    </a:extLst>
                  </p:cNvPr>
                  <p:cNvSpPr/>
                  <p:nvPr/>
                </p:nvSpPr>
                <p:spPr>
                  <a:xfrm>
                    <a:off x="1039099" y="2056660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369" name="Elipse 368">
                    <a:extLst>
                      <a:ext uri="{FF2B5EF4-FFF2-40B4-BE49-F238E27FC236}">
                        <a16:creationId xmlns:a16="http://schemas.microsoft.com/office/drawing/2014/main" id="{1A22FF9A-303A-C69D-2CAA-77CBEB06DAFF}"/>
                      </a:ext>
                    </a:extLst>
                  </p:cNvPr>
                  <p:cNvSpPr/>
                  <p:nvPr/>
                </p:nvSpPr>
                <p:spPr>
                  <a:xfrm>
                    <a:off x="2200542" y="3051883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370" name="Elipse 369">
                    <a:extLst>
                      <a:ext uri="{FF2B5EF4-FFF2-40B4-BE49-F238E27FC236}">
                        <a16:creationId xmlns:a16="http://schemas.microsoft.com/office/drawing/2014/main" id="{6630AF0C-7699-317C-9E11-DEC391FA1D5F}"/>
                      </a:ext>
                    </a:extLst>
                  </p:cNvPr>
                  <p:cNvSpPr/>
                  <p:nvPr/>
                </p:nvSpPr>
                <p:spPr>
                  <a:xfrm>
                    <a:off x="974135" y="2912673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</p:grpSp>
            <p:sp>
              <p:nvSpPr>
                <p:cNvPr id="355" name="Elipse 354">
                  <a:extLst>
                    <a:ext uri="{FF2B5EF4-FFF2-40B4-BE49-F238E27FC236}">
                      <a16:creationId xmlns:a16="http://schemas.microsoft.com/office/drawing/2014/main" id="{1CCD6A3D-9F69-971B-458D-512B0D256A88}"/>
                    </a:ext>
                  </a:extLst>
                </p:cNvPr>
                <p:cNvSpPr/>
                <p:nvPr/>
              </p:nvSpPr>
              <p:spPr>
                <a:xfrm>
                  <a:off x="3283180" y="1670768"/>
                  <a:ext cx="241540" cy="224287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56" name="Elipse 355">
                  <a:extLst>
                    <a:ext uri="{FF2B5EF4-FFF2-40B4-BE49-F238E27FC236}">
                      <a16:creationId xmlns:a16="http://schemas.microsoft.com/office/drawing/2014/main" id="{E752AD5C-EB65-5A3F-7593-268176836134}"/>
                    </a:ext>
                  </a:extLst>
                </p:cNvPr>
                <p:cNvSpPr/>
                <p:nvPr/>
              </p:nvSpPr>
              <p:spPr>
                <a:xfrm>
                  <a:off x="4020317" y="1205541"/>
                  <a:ext cx="241540" cy="224287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57" name="Elipse 356">
                  <a:extLst>
                    <a:ext uri="{FF2B5EF4-FFF2-40B4-BE49-F238E27FC236}">
                      <a16:creationId xmlns:a16="http://schemas.microsoft.com/office/drawing/2014/main" id="{1F835244-D061-ACE4-4278-E2D1F7F3DAA3}"/>
                    </a:ext>
                  </a:extLst>
                </p:cNvPr>
                <p:cNvSpPr/>
                <p:nvPr/>
              </p:nvSpPr>
              <p:spPr>
                <a:xfrm>
                  <a:off x="3496124" y="2008172"/>
                  <a:ext cx="241540" cy="224287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58" name="Elipse 357">
                  <a:extLst>
                    <a:ext uri="{FF2B5EF4-FFF2-40B4-BE49-F238E27FC236}">
                      <a16:creationId xmlns:a16="http://schemas.microsoft.com/office/drawing/2014/main" id="{5B91CB04-2478-4EFA-BEDB-93BC6FAB7EBF}"/>
                    </a:ext>
                  </a:extLst>
                </p:cNvPr>
                <p:cNvSpPr/>
                <p:nvPr/>
              </p:nvSpPr>
              <p:spPr>
                <a:xfrm>
                  <a:off x="4185628" y="2069400"/>
                  <a:ext cx="241540" cy="224287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59" name="Elipse 358">
                  <a:extLst>
                    <a:ext uri="{FF2B5EF4-FFF2-40B4-BE49-F238E27FC236}">
                      <a16:creationId xmlns:a16="http://schemas.microsoft.com/office/drawing/2014/main" id="{C2EAFCD0-C7E1-ABA8-3F08-F943E8506134}"/>
                    </a:ext>
                  </a:extLst>
                </p:cNvPr>
                <p:cNvSpPr/>
                <p:nvPr/>
              </p:nvSpPr>
              <p:spPr>
                <a:xfrm>
                  <a:off x="4183202" y="1857050"/>
                  <a:ext cx="241540" cy="224287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60" name="Elipse 359">
                  <a:extLst>
                    <a:ext uri="{FF2B5EF4-FFF2-40B4-BE49-F238E27FC236}">
                      <a16:creationId xmlns:a16="http://schemas.microsoft.com/office/drawing/2014/main" id="{6D12087F-513F-D952-8987-94D22B2FAF1A}"/>
                    </a:ext>
                  </a:extLst>
                </p:cNvPr>
                <p:cNvSpPr/>
                <p:nvPr/>
              </p:nvSpPr>
              <p:spPr>
                <a:xfrm>
                  <a:off x="3049353" y="1874391"/>
                  <a:ext cx="241540" cy="224287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61" name="Elipse 360">
                  <a:extLst>
                    <a:ext uri="{FF2B5EF4-FFF2-40B4-BE49-F238E27FC236}">
                      <a16:creationId xmlns:a16="http://schemas.microsoft.com/office/drawing/2014/main" id="{CB988CC4-A289-28D3-DCBA-E0F609DC2C57}"/>
                    </a:ext>
                  </a:extLst>
                </p:cNvPr>
                <p:cNvSpPr/>
                <p:nvPr/>
              </p:nvSpPr>
              <p:spPr>
                <a:xfrm>
                  <a:off x="4107139" y="2281750"/>
                  <a:ext cx="241540" cy="224287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62" name="Elipse 361">
                  <a:extLst>
                    <a:ext uri="{FF2B5EF4-FFF2-40B4-BE49-F238E27FC236}">
                      <a16:creationId xmlns:a16="http://schemas.microsoft.com/office/drawing/2014/main" id="{A1B6E9CA-83A9-1001-D8ED-CFFD22D8F7AF}"/>
                    </a:ext>
                  </a:extLst>
                </p:cNvPr>
                <p:cNvSpPr/>
                <p:nvPr/>
              </p:nvSpPr>
              <p:spPr>
                <a:xfrm>
                  <a:off x="3247296" y="2189231"/>
                  <a:ext cx="241540" cy="224287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277" name="Grupo 276">
                <a:extLst>
                  <a:ext uri="{FF2B5EF4-FFF2-40B4-BE49-F238E27FC236}">
                    <a16:creationId xmlns:a16="http://schemas.microsoft.com/office/drawing/2014/main" id="{4DEB260B-F214-3DF2-7795-80CAE97E6837}"/>
                  </a:ext>
                </a:extLst>
              </p:cNvPr>
              <p:cNvGrpSpPr/>
              <p:nvPr/>
            </p:nvGrpSpPr>
            <p:grpSpPr>
              <a:xfrm>
                <a:off x="5290486" y="4220887"/>
                <a:ext cx="1687571" cy="1517053"/>
                <a:chOff x="5247354" y="1145591"/>
                <a:chExt cx="1687571" cy="1517053"/>
              </a:xfrm>
            </p:grpSpPr>
            <p:grpSp>
              <p:nvGrpSpPr>
                <p:cNvPr id="333" name="Grupo 332">
                  <a:extLst>
                    <a:ext uri="{FF2B5EF4-FFF2-40B4-BE49-F238E27FC236}">
                      <a16:creationId xmlns:a16="http://schemas.microsoft.com/office/drawing/2014/main" id="{633F51A0-4E22-C2FE-CC1D-3EB3C9F3FF8A}"/>
                    </a:ext>
                  </a:extLst>
                </p:cNvPr>
                <p:cNvGrpSpPr/>
                <p:nvPr/>
              </p:nvGrpSpPr>
              <p:grpSpPr>
                <a:xfrm>
                  <a:off x="5524069" y="1145591"/>
                  <a:ext cx="1377815" cy="1300496"/>
                  <a:chOff x="3049353" y="1205541"/>
                  <a:chExt cx="1377815" cy="1300496"/>
                </a:xfrm>
              </p:grpSpPr>
              <p:grpSp>
                <p:nvGrpSpPr>
                  <p:cNvPr id="337" name="Grupo 336">
                    <a:extLst>
                      <a:ext uri="{FF2B5EF4-FFF2-40B4-BE49-F238E27FC236}">
                        <a16:creationId xmlns:a16="http://schemas.microsoft.com/office/drawing/2014/main" id="{0DAC899C-45C7-E27D-AB67-900F06C161EB}"/>
                      </a:ext>
                    </a:extLst>
                  </p:cNvPr>
                  <p:cNvGrpSpPr/>
                  <p:nvPr/>
                </p:nvGrpSpPr>
                <p:grpSpPr>
                  <a:xfrm>
                    <a:off x="3109822" y="1249795"/>
                    <a:ext cx="1249060" cy="1179611"/>
                    <a:chOff x="701898" y="1249795"/>
                    <a:chExt cx="1760662" cy="1959743"/>
                  </a:xfrm>
                </p:grpSpPr>
                <p:sp>
                  <p:nvSpPr>
                    <p:cNvPr id="346" name="Elipse 345">
                      <a:extLst>
                        <a:ext uri="{FF2B5EF4-FFF2-40B4-BE49-F238E27FC236}">
                          <a16:creationId xmlns:a16="http://schemas.microsoft.com/office/drawing/2014/main" id="{9EDFA9A5-0AC4-72F9-A010-5063023232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38958" y="1249795"/>
                      <a:ext cx="154800" cy="157655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>
                      <a:solidFill>
                        <a:srgbClr val="00206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  <p:sp>
                  <p:nvSpPr>
                    <p:cNvPr id="347" name="Elipse 346">
                      <a:extLst>
                        <a:ext uri="{FF2B5EF4-FFF2-40B4-BE49-F238E27FC236}">
                          <a16:creationId xmlns:a16="http://schemas.microsoft.com/office/drawing/2014/main" id="{7CD991CC-DA8D-005F-60E0-988E35D57C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07760" y="2364202"/>
                      <a:ext cx="154800" cy="157655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>
                      <a:solidFill>
                        <a:srgbClr val="00206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  <p:sp>
                  <p:nvSpPr>
                    <p:cNvPr id="348" name="Elipse 347">
                      <a:extLst>
                        <a:ext uri="{FF2B5EF4-FFF2-40B4-BE49-F238E27FC236}">
                          <a16:creationId xmlns:a16="http://schemas.microsoft.com/office/drawing/2014/main" id="{791A4070-7C89-DB1B-8E9B-BDD7C34A93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1898" y="2379854"/>
                      <a:ext cx="154800" cy="157655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>
                      <a:solidFill>
                        <a:srgbClr val="00206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  <p:sp>
                  <p:nvSpPr>
                    <p:cNvPr id="349" name="Elipse 348">
                      <a:extLst>
                        <a:ext uri="{FF2B5EF4-FFF2-40B4-BE49-F238E27FC236}">
                          <a16:creationId xmlns:a16="http://schemas.microsoft.com/office/drawing/2014/main" id="{2B7912F1-56D4-7B8D-F683-44907AD5E9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33348" y="2608030"/>
                      <a:ext cx="154800" cy="157655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>
                      <a:solidFill>
                        <a:srgbClr val="00206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  <p:sp>
                  <p:nvSpPr>
                    <p:cNvPr id="350" name="Elipse 349">
                      <a:extLst>
                        <a:ext uri="{FF2B5EF4-FFF2-40B4-BE49-F238E27FC236}">
                          <a16:creationId xmlns:a16="http://schemas.microsoft.com/office/drawing/2014/main" id="{A175A6D8-3B0F-F37C-1365-58DF2FE2AB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07760" y="2718926"/>
                      <a:ext cx="154800" cy="157655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>
                      <a:solidFill>
                        <a:srgbClr val="00206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  <p:sp>
                  <p:nvSpPr>
                    <p:cNvPr id="351" name="Elipse 350">
                      <a:extLst>
                        <a:ext uri="{FF2B5EF4-FFF2-40B4-BE49-F238E27FC236}">
                          <a16:creationId xmlns:a16="http://schemas.microsoft.com/office/drawing/2014/main" id="{CB92B0AE-0E9B-0E9C-33F0-0FDF9C1BA6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9099" y="2056660"/>
                      <a:ext cx="154800" cy="157655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>
                      <a:solidFill>
                        <a:srgbClr val="00206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  <p:sp>
                  <p:nvSpPr>
                    <p:cNvPr id="352" name="Elipse 351">
                      <a:extLst>
                        <a:ext uri="{FF2B5EF4-FFF2-40B4-BE49-F238E27FC236}">
                          <a16:creationId xmlns:a16="http://schemas.microsoft.com/office/drawing/2014/main" id="{971C13AA-90DE-28AF-9322-5E9B3B3DE9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00542" y="3051883"/>
                      <a:ext cx="154800" cy="157655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>
                      <a:solidFill>
                        <a:srgbClr val="00206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  <p:sp>
                  <p:nvSpPr>
                    <p:cNvPr id="353" name="Elipse 352">
                      <a:extLst>
                        <a:ext uri="{FF2B5EF4-FFF2-40B4-BE49-F238E27FC236}">
                          <a16:creationId xmlns:a16="http://schemas.microsoft.com/office/drawing/2014/main" id="{3FC49E20-6A38-9521-8DA8-E18CB7C018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4135" y="2912673"/>
                      <a:ext cx="154800" cy="157655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>
                      <a:solidFill>
                        <a:srgbClr val="00206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</p:grpSp>
              <p:sp>
                <p:nvSpPr>
                  <p:cNvPr id="338" name="Elipse 337">
                    <a:extLst>
                      <a:ext uri="{FF2B5EF4-FFF2-40B4-BE49-F238E27FC236}">
                        <a16:creationId xmlns:a16="http://schemas.microsoft.com/office/drawing/2014/main" id="{27619346-82DE-4FB5-7B46-2B7BD3DEB6EC}"/>
                      </a:ext>
                    </a:extLst>
                  </p:cNvPr>
                  <p:cNvSpPr/>
                  <p:nvPr/>
                </p:nvSpPr>
                <p:spPr>
                  <a:xfrm>
                    <a:off x="3283180" y="1670768"/>
                    <a:ext cx="241540" cy="224287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339" name="Elipse 338">
                    <a:extLst>
                      <a:ext uri="{FF2B5EF4-FFF2-40B4-BE49-F238E27FC236}">
                        <a16:creationId xmlns:a16="http://schemas.microsoft.com/office/drawing/2014/main" id="{5D80B4AB-10A6-EAD0-AEDA-0A169C178DAB}"/>
                      </a:ext>
                    </a:extLst>
                  </p:cNvPr>
                  <p:cNvSpPr/>
                  <p:nvPr/>
                </p:nvSpPr>
                <p:spPr>
                  <a:xfrm>
                    <a:off x="4063449" y="1205541"/>
                    <a:ext cx="241540" cy="224287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340" name="Elipse 339">
                    <a:extLst>
                      <a:ext uri="{FF2B5EF4-FFF2-40B4-BE49-F238E27FC236}">
                        <a16:creationId xmlns:a16="http://schemas.microsoft.com/office/drawing/2014/main" id="{C08F9536-9EB3-F2F4-D64A-B740E7052897}"/>
                      </a:ext>
                    </a:extLst>
                  </p:cNvPr>
                  <p:cNvSpPr/>
                  <p:nvPr/>
                </p:nvSpPr>
                <p:spPr>
                  <a:xfrm>
                    <a:off x="3496124" y="2008172"/>
                    <a:ext cx="241540" cy="224287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341" name="Elipse 340">
                    <a:extLst>
                      <a:ext uri="{FF2B5EF4-FFF2-40B4-BE49-F238E27FC236}">
                        <a16:creationId xmlns:a16="http://schemas.microsoft.com/office/drawing/2014/main" id="{CFC9E265-94F3-0C2E-AFAA-A1B7A954EA43}"/>
                      </a:ext>
                    </a:extLst>
                  </p:cNvPr>
                  <p:cNvSpPr/>
                  <p:nvPr/>
                </p:nvSpPr>
                <p:spPr>
                  <a:xfrm>
                    <a:off x="4185628" y="2069400"/>
                    <a:ext cx="241540" cy="224287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342" name="Elipse 341">
                    <a:extLst>
                      <a:ext uri="{FF2B5EF4-FFF2-40B4-BE49-F238E27FC236}">
                        <a16:creationId xmlns:a16="http://schemas.microsoft.com/office/drawing/2014/main" id="{91832769-09F3-AB7E-2936-2DA61ECD359C}"/>
                      </a:ext>
                    </a:extLst>
                  </p:cNvPr>
                  <p:cNvSpPr/>
                  <p:nvPr/>
                </p:nvSpPr>
                <p:spPr>
                  <a:xfrm>
                    <a:off x="4183202" y="1857050"/>
                    <a:ext cx="241540" cy="224287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343" name="Elipse 342">
                    <a:extLst>
                      <a:ext uri="{FF2B5EF4-FFF2-40B4-BE49-F238E27FC236}">
                        <a16:creationId xmlns:a16="http://schemas.microsoft.com/office/drawing/2014/main" id="{F56154D6-FB5C-A55D-C635-A6B6ED592E7B}"/>
                      </a:ext>
                    </a:extLst>
                  </p:cNvPr>
                  <p:cNvSpPr/>
                  <p:nvPr/>
                </p:nvSpPr>
                <p:spPr>
                  <a:xfrm>
                    <a:off x="3049353" y="1874391"/>
                    <a:ext cx="241540" cy="224287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344" name="Elipse 343">
                    <a:extLst>
                      <a:ext uri="{FF2B5EF4-FFF2-40B4-BE49-F238E27FC236}">
                        <a16:creationId xmlns:a16="http://schemas.microsoft.com/office/drawing/2014/main" id="{3DBCA1E8-C4E7-3B31-D5C7-73ECCC520699}"/>
                      </a:ext>
                    </a:extLst>
                  </p:cNvPr>
                  <p:cNvSpPr/>
                  <p:nvPr/>
                </p:nvSpPr>
                <p:spPr>
                  <a:xfrm>
                    <a:off x="4107139" y="2281750"/>
                    <a:ext cx="241540" cy="224287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345" name="Elipse 344">
                    <a:extLst>
                      <a:ext uri="{FF2B5EF4-FFF2-40B4-BE49-F238E27FC236}">
                        <a16:creationId xmlns:a16="http://schemas.microsoft.com/office/drawing/2014/main" id="{D276822D-89E4-B749-4646-1CB06954C3A4}"/>
                      </a:ext>
                    </a:extLst>
                  </p:cNvPr>
                  <p:cNvSpPr/>
                  <p:nvPr/>
                </p:nvSpPr>
                <p:spPr>
                  <a:xfrm>
                    <a:off x="3247296" y="2189231"/>
                    <a:ext cx="241540" cy="224287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</p:grpSp>
            <p:sp>
              <p:nvSpPr>
                <p:cNvPr id="334" name="Elipse 333">
                  <a:extLst>
                    <a:ext uri="{FF2B5EF4-FFF2-40B4-BE49-F238E27FC236}">
                      <a16:creationId xmlns:a16="http://schemas.microsoft.com/office/drawing/2014/main" id="{CF686CC1-7E0D-FEC3-1B32-D9CADB0FEDF6}"/>
                    </a:ext>
                  </a:extLst>
                </p:cNvPr>
                <p:cNvSpPr/>
                <p:nvPr/>
              </p:nvSpPr>
              <p:spPr>
                <a:xfrm rot="19321757">
                  <a:off x="5467481" y="1983574"/>
                  <a:ext cx="1018471" cy="370936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35" name="Elipse 334">
                  <a:extLst>
                    <a:ext uri="{FF2B5EF4-FFF2-40B4-BE49-F238E27FC236}">
                      <a16:creationId xmlns:a16="http://schemas.microsoft.com/office/drawing/2014/main" id="{1E8B3531-2545-B86B-6E40-90AF332D9DC4}"/>
                    </a:ext>
                  </a:extLst>
                </p:cNvPr>
                <p:cNvSpPr/>
                <p:nvPr/>
              </p:nvSpPr>
              <p:spPr>
                <a:xfrm rot="17448148">
                  <a:off x="6216480" y="1944198"/>
                  <a:ext cx="1056684" cy="380207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36" name="Elipse 335">
                  <a:extLst>
                    <a:ext uri="{FF2B5EF4-FFF2-40B4-BE49-F238E27FC236}">
                      <a16:creationId xmlns:a16="http://schemas.microsoft.com/office/drawing/2014/main" id="{1C34CEB5-254C-A817-7FD0-1CF067EA2B03}"/>
                    </a:ext>
                  </a:extLst>
                </p:cNvPr>
                <p:cNvSpPr/>
                <p:nvPr/>
              </p:nvSpPr>
              <p:spPr>
                <a:xfrm rot="19321757">
                  <a:off x="5247354" y="1596122"/>
                  <a:ext cx="1018471" cy="408812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278" name="Grupo 277">
                <a:extLst>
                  <a:ext uri="{FF2B5EF4-FFF2-40B4-BE49-F238E27FC236}">
                    <a16:creationId xmlns:a16="http://schemas.microsoft.com/office/drawing/2014/main" id="{26E639E9-01B7-9E41-0BBF-DD90D35C1D21}"/>
                  </a:ext>
                </a:extLst>
              </p:cNvPr>
              <p:cNvGrpSpPr/>
              <p:nvPr/>
            </p:nvGrpSpPr>
            <p:grpSpPr>
              <a:xfrm>
                <a:off x="2672011" y="4214273"/>
                <a:ext cx="1873036" cy="1686425"/>
                <a:chOff x="7659568" y="1009291"/>
                <a:chExt cx="1873036" cy="1686425"/>
              </a:xfrm>
            </p:grpSpPr>
            <p:grpSp>
              <p:nvGrpSpPr>
                <p:cNvPr id="310" name="Grupo 309">
                  <a:extLst>
                    <a:ext uri="{FF2B5EF4-FFF2-40B4-BE49-F238E27FC236}">
                      <a16:creationId xmlns:a16="http://schemas.microsoft.com/office/drawing/2014/main" id="{94E73E76-43B3-6E1E-6394-78E9D05A46A5}"/>
                    </a:ext>
                  </a:extLst>
                </p:cNvPr>
                <p:cNvGrpSpPr/>
                <p:nvPr/>
              </p:nvGrpSpPr>
              <p:grpSpPr>
                <a:xfrm>
                  <a:off x="7659568" y="1102103"/>
                  <a:ext cx="1687571" cy="1517053"/>
                  <a:chOff x="5247354" y="1145591"/>
                  <a:chExt cx="1687571" cy="1517053"/>
                </a:xfrm>
              </p:grpSpPr>
              <p:grpSp>
                <p:nvGrpSpPr>
                  <p:cNvPr id="312" name="Grupo 311">
                    <a:extLst>
                      <a:ext uri="{FF2B5EF4-FFF2-40B4-BE49-F238E27FC236}">
                        <a16:creationId xmlns:a16="http://schemas.microsoft.com/office/drawing/2014/main" id="{992AAA42-79CC-F855-001A-3C1B344A73BE}"/>
                      </a:ext>
                    </a:extLst>
                  </p:cNvPr>
                  <p:cNvGrpSpPr/>
                  <p:nvPr/>
                </p:nvGrpSpPr>
                <p:grpSpPr>
                  <a:xfrm>
                    <a:off x="5524069" y="1145591"/>
                    <a:ext cx="1377815" cy="1300496"/>
                    <a:chOff x="3049353" y="1205541"/>
                    <a:chExt cx="1377815" cy="1300496"/>
                  </a:xfrm>
                </p:grpSpPr>
                <p:grpSp>
                  <p:nvGrpSpPr>
                    <p:cNvPr id="316" name="Grupo 315">
                      <a:extLst>
                        <a:ext uri="{FF2B5EF4-FFF2-40B4-BE49-F238E27FC236}">
                          <a16:creationId xmlns:a16="http://schemas.microsoft.com/office/drawing/2014/main" id="{A47C9769-29C8-82F9-7C7D-345516173D4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09822" y="1249795"/>
                      <a:ext cx="1249060" cy="1179611"/>
                      <a:chOff x="701898" y="1249795"/>
                      <a:chExt cx="1760662" cy="1959743"/>
                    </a:xfrm>
                  </p:grpSpPr>
                  <p:sp>
                    <p:nvSpPr>
                      <p:cNvPr id="325" name="Elipse 324">
                        <a:extLst>
                          <a:ext uri="{FF2B5EF4-FFF2-40B4-BE49-F238E27FC236}">
                            <a16:creationId xmlns:a16="http://schemas.microsoft.com/office/drawing/2014/main" id="{ADBDA4AD-15EC-3B7D-AE4F-40E84C4FA8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60555" y="1249795"/>
                        <a:ext cx="154800" cy="157655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rgbClr val="002060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ES"/>
                      </a:p>
                    </p:txBody>
                  </p:sp>
                  <p:sp>
                    <p:nvSpPr>
                      <p:cNvPr id="326" name="Elipse 325">
                        <a:extLst>
                          <a:ext uri="{FF2B5EF4-FFF2-40B4-BE49-F238E27FC236}">
                            <a16:creationId xmlns:a16="http://schemas.microsoft.com/office/drawing/2014/main" id="{13D08D3F-9D72-BC63-77E7-C6999571C0B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07760" y="2364202"/>
                        <a:ext cx="154800" cy="157655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rgbClr val="002060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ES"/>
                      </a:p>
                    </p:txBody>
                  </p:sp>
                  <p:sp>
                    <p:nvSpPr>
                      <p:cNvPr id="327" name="Elipse 326">
                        <a:extLst>
                          <a:ext uri="{FF2B5EF4-FFF2-40B4-BE49-F238E27FC236}">
                            <a16:creationId xmlns:a16="http://schemas.microsoft.com/office/drawing/2014/main" id="{8B33D729-8002-8092-85F0-8415E3C688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01898" y="2379854"/>
                        <a:ext cx="154800" cy="157655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rgbClr val="002060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ES"/>
                      </a:p>
                    </p:txBody>
                  </p:sp>
                  <p:sp>
                    <p:nvSpPr>
                      <p:cNvPr id="328" name="Elipse 327">
                        <a:extLst>
                          <a:ext uri="{FF2B5EF4-FFF2-40B4-BE49-F238E27FC236}">
                            <a16:creationId xmlns:a16="http://schemas.microsoft.com/office/drawing/2014/main" id="{8865BD1C-3A49-505C-AE66-DD6EAFBA00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3348" y="2608030"/>
                        <a:ext cx="154800" cy="157655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rgbClr val="002060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ES"/>
                      </a:p>
                    </p:txBody>
                  </p:sp>
                  <p:sp>
                    <p:nvSpPr>
                      <p:cNvPr id="329" name="Elipse 328">
                        <a:extLst>
                          <a:ext uri="{FF2B5EF4-FFF2-40B4-BE49-F238E27FC236}">
                            <a16:creationId xmlns:a16="http://schemas.microsoft.com/office/drawing/2014/main" id="{ACB78534-E464-D79C-FFC4-55A59264E7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07760" y="2718926"/>
                        <a:ext cx="154800" cy="157655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rgbClr val="002060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ES"/>
                      </a:p>
                    </p:txBody>
                  </p:sp>
                  <p:sp>
                    <p:nvSpPr>
                      <p:cNvPr id="330" name="Elipse 329">
                        <a:extLst>
                          <a:ext uri="{FF2B5EF4-FFF2-40B4-BE49-F238E27FC236}">
                            <a16:creationId xmlns:a16="http://schemas.microsoft.com/office/drawing/2014/main" id="{07E1FFE7-579C-5339-5F77-83CD9DDFFE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9099" y="2056660"/>
                        <a:ext cx="154800" cy="157655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rgbClr val="002060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ES"/>
                      </a:p>
                    </p:txBody>
                  </p:sp>
                  <p:sp>
                    <p:nvSpPr>
                      <p:cNvPr id="331" name="Elipse 330">
                        <a:extLst>
                          <a:ext uri="{FF2B5EF4-FFF2-40B4-BE49-F238E27FC236}">
                            <a16:creationId xmlns:a16="http://schemas.microsoft.com/office/drawing/2014/main" id="{0A2DF040-C730-10B8-3914-894A62CA9C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00542" y="3051883"/>
                        <a:ext cx="154800" cy="157655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rgbClr val="002060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ES"/>
                      </a:p>
                    </p:txBody>
                  </p:sp>
                  <p:sp>
                    <p:nvSpPr>
                      <p:cNvPr id="332" name="Elipse 331">
                        <a:extLst>
                          <a:ext uri="{FF2B5EF4-FFF2-40B4-BE49-F238E27FC236}">
                            <a16:creationId xmlns:a16="http://schemas.microsoft.com/office/drawing/2014/main" id="{54F6149A-68C0-0B11-FFFE-146FC2708A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74135" y="2912673"/>
                        <a:ext cx="154800" cy="157655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rgbClr val="002060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ES"/>
                      </a:p>
                    </p:txBody>
                  </p:sp>
                </p:grpSp>
                <p:sp>
                  <p:nvSpPr>
                    <p:cNvPr id="317" name="Elipse 316">
                      <a:extLst>
                        <a:ext uri="{FF2B5EF4-FFF2-40B4-BE49-F238E27FC236}">
                          <a16:creationId xmlns:a16="http://schemas.microsoft.com/office/drawing/2014/main" id="{CE885315-8A14-D00E-FACA-F30C5E8C65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83180" y="1670768"/>
                      <a:ext cx="241540" cy="224287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  <p:sp>
                  <p:nvSpPr>
                    <p:cNvPr id="318" name="Elipse 317">
                      <a:extLst>
                        <a:ext uri="{FF2B5EF4-FFF2-40B4-BE49-F238E27FC236}">
                          <a16:creationId xmlns:a16="http://schemas.microsoft.com/office/drawing/2014/main" id="{2CA2A482-67C3-D49B-499C-D5715DEB73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49713" y="1205541"/>
                      <a:ext cx="241540" cy="224287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  <p:sp>
                  <p:nvSpPr>
                    <p:cNvPr id="319" name="Elipse 318">
                      <a:extLst>
                        <a:ext uri="{FF2B5EF4-FFF2-40B4-BE49-F238E27FC236}">
                          <a16:creationId xmlns:a16="http://schemas.microsoft.com/office/drawing/2014/main" id="{4C83C98D-FF73-D1F2-6395-FB3C8AFF58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96124" y="2008172"/>
                      <a:ext cx="241540" cy="224287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  <p:sp>
                  <p:nvSpPr>
                    <p:cNvPr id="320" name="Elipse 319">
                      <a:extLst>
                        <a:ext uri="{FF2B5EF4-FFF2-40B4-BE49-F238E27FC236}">
                          <a16:creationId xmlns:a16="http://schemas.microsoft.com/office/drawing/2014/main" id="{F53A696F-BE34-3B02-F048-471CA55525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85628" y="2069400"/>
                      <a:ext cx="241540" cy="224287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  <p:sp>
                  <p:nvSpPr>
                    <p:cNvPr id="321" name="Elipse 320">
                      <a:extLst>
                        <a:ext uri="{FF2B5EF4-FFF2-40B4-BE49-F238E27FC236}">
                          <a16:creationId xmlns:a16="http://schemas.microsoft.com/office/drawing/2014/main" id="{71836253-01C9-A4A8-2C2E-430635176E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83202" y="1857050"/>
                      <a:ext cx="241540" cy="224287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  <p:sp>
                  <p:nvSpPr>
                    <p:cNvPr id="322" name="Elipse 321">
                      <a:extLst>
                        <a:ext uri="{FF2B5EF4-FFF2-40B4-BE49-F238E27FC236}">
                          <a16:creationId xmlns:a16="http://schemas.microsoft.com/office/drawing/2014/main" id="{79C349DE-6445-CB53-16DD-42ECD18A48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49353" y="1874391"/>
                      <a:ext cx="241540" cy="224287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  <p:sp>
                  <p:nvSpPr>
                    <p:cNvPr id="323" name="Elipse 322">
                      <a:extLst>
                        <a:ext uri="{FF2B5EF4-FFF2-40B4-BE49-F238E27FC236}">
                          <a16:creationId xmlns:a16="http://schemas.microsoft.com/office/drawing/2014/main" id="{61161F8C-3AB8-4360-75A9-EAC5F6730B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07139" y="2281750"/>
                      <a:ext cx="241540" cy="224287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  <p:sp>
                  <p:nvSpPr>
                    <p:cNvPr id="324" name="Elipse 323">
                      <a:extLst>
                        <a:ext uri="{FF2B5EF4-FFF2-40B4-BE49-F238E27FC236}">
                          <a16:creationId xmlns:a16="http://schemas.microsoft.com/office/drawing/2014/main" id="{D49DFBDB-8950-E9DF-DC75-9E73FCC79F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7296" y="2189231"/>
                      <a:ext cx="241540" cy="224287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</p:grpSp>
              <p:sp>
                <p:nvSpPr>
                  <p:cNvPr id="313" name="Elipse 312">
                    <a:extLst>
                      <a:ext uri="{FF2B5EF4-FFF2-40B4-BE49-F238E27FC236}">
                        <a16:creationId xmlns:a16="http://schemas.microsoft.com/office/drawing/2014/main" id="{EBAEC80A-DFF3-F202-7E28-70A9AAEE761F}"/>
                      </a:ext>
                    </a:extLst>
                  </p:cNvPr>
                  <p:cNvSpPr/>
                  <p:nvPr/>
                </p:nvSpPr>
                <p:spPr>
                  <a:xfrm rot="19321757">
                    <a:off x="5467481" y="1983574"/>
                    <a:ext cx="1018471" cy="370936"/>
                  </a:xfrm>
                  <a:prstGeom prst="ellipse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314" name="Elipse 313">
                    <a:extLst>
                      <a:ext uri="{FF2B5EF4-FFF2-40B4-BE49-F238E27FC236}">
                        <a16:creationId xmlns:a16="http://schemas.microsoft.com/office/drawing/2014/main" id="{37ADEC5F-1FE8-9A59-952A-EFD8F8B6A4B6}"/>
                      </a:ext>
                    </a:extLst>
                  </p:cNvPr>
                  <p:cNvSpPr/>
                  <p:nvPr/>
                </p:nvSpPr>
                <p:spPr>
                  <a:xfrm rot="17448148">
                    <a:off x="6216480" y="1944198"/>
                    <a:ext cx="1056684" cy="380207"/>
                  </a:xfrm>
                  <a:prstGeom prst="ellipse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dirty="0"/>
                  </a:p>
                </p:txBody>
              </p:sp>
              <p:sp>
                <p:nvSpPr>
                  <p:cNvPr id="315" name="Elipse 314">
                    <a:extLst>
                      <a:ext uri="{FF2B5EF4-FFF2-40B4-BE49-F238E27FC236}">
                        <a16:creationId xmlns:a16="http://schemas.microsoft.com/office/drawing/2014/main" id="{04390FCB-F7B4-7C72-9659-CE4A00D43EAF}"/>
                      </a:ext>
                    </a:extLst>
                  </p:cNvPr>
                  <p:cNvSpPr/>
                  <p:nvPr/>
                </p:nvSpPr>
                <p:spPr>
                  <a:xfrm rot="19321757">
                    <a:off x="5247354" y="1596122"/>
                    <a:ext cx="1018471" cy="408812"/>
                  </a:xfrm>
                  <a:prstGeom prst="ellipse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</p:grpSp>
            <p:sp>
              <p:nvSpPr>
                <p:cNvPr id="311" name="Elipse 310">
                  <a:extLst>
                    <a:ext uri="{FF2B5EF4-FFF2-40B4-BE49-F238E27FC236}">
                      <a16:creationId xmlns:a16="http://schemas.microsoft.com/office/drawing/2014/main" id="{C4CABB6E-A6B9-B2F9-DC40-44FFCB9174C9}"/>
                    </a:ext>
                  </a:extLst>
                </p:cNvPr>
                <p:cNvSpPr/>
                <p:nvPr/>
              </p:nvSpPr>
              <p:spPr>
                <a:xfrm>
                  <a:off x="8807002" y="1009291"/>
                  <a:ext cx="725602" cy="168642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sp>
            <p:nvSpPr>
              <p:cNvPr id="280" name="CuadroTexto 279">
                <a:extLst>
                  <a:ext uri="{FF2B5EF4-FFF2-40B4-BE49-F238E27FC236}">
                    <a16:creationId xmlns:a16="http://schemas.microsoft.com/office/drawing/2014/main" id="{FB9A166F-AEA3-B224-CE2F-8E51177DDDFB}"/>
                  </a:ext>
                </a:extLst>
              </p:cNvPr>
              <p:cNvSpPr txBox="1"/>
              <p:nvPr/>
            </p:nvSpPr>
            <p:spPr>
              <a:xfrm>
                <a:off x="431321" y="3461905"/>
                <a:ext cx="36065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b="1" u="sng" dirty="0"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Clustering Divisivo</a:t>
                </a:r>
              </a:p>
            </p:txBody>
          </p:sp>
          <p:cxnSp>
            <p:nvCxnSpPr>
              <p:cNvPr id="281" name="Conector recto de flecha 280">
                <a:extLst>
                  <a:ext uri="{FF2B5EF4-FFF2-40B4-BE49-F238E27FC236}">
                    <a16:creationId xmlns:a16="http://schemas.microsoft.com/office/drawing/2014/main" id="{840C3C99-3B5A-5787-CF92-78BE50E3AB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73857" y="4982175"/>
                <a:ext cx="58659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2" name="Conector recto de flecha 281">
                <a:extLst>
                  <a:ext uri="{FF2B5EF4-FFF2-40B4-BE49-F238E27FC236}">
                    <a16:creationId xmlns:a16="http://schemas.microsoft.com/office/drawing/2014/main" id="{ED4CF8DB-AA33-7B80-6E32-0CAE0876DA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42787" y="4982175"/>
                <a:ext cx="58659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3" name="Conector recto de flecha 282">
                <a:extLst>
                  <a:ext uri="{FF2B5EF4-FFF2-40B4-BE49-F238E27FC236}">
                    <a16:creationId xmlns:a16="http://schemas.microsoft.com/office/drawing/2014/main" id="{BA5D1336-EC25-E399-61CC-E3321F1FFF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10172" y="4982175"/>
                <a:ext cx="58659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4" name="Conector recto de flecha 283">
                <a:extLst>
                  <a:ext uri="{FF2B5EF4-FFF2-40B4-BE49-F238E27FC236}">
                    <a16:creationId xmlns:a16="http://schemas.microsoft.com/office/drawing/2014/main" id="{5AD1B7E9-3B86-FEE6-9004-EC64C7E77D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01877" y="4982175"/>
                <a:ext cx="58659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80" name="Grupo 379">
                <a:extLst>
                  <a:ext uri="{FF2B5EF4-FFF2-40B4-BE49-F238E27FC236}">
                    <a16:creationId xmlns:a16="http://schemas.microsoft.com/office/drawing/2014/main" id="{9778D99C-105F-AB09-42AD-79696B67B450}"/>
                  </a:ext>
                </a:extLst>
              </p:cNvPr>
              <p:cNvGrpSpPr/>
              <p:nvPr/>
            </p:nvGrpSpPr>
            <p:grpSpPr>
              <a:xfrm>
                <a:off x="52894" y="3991836"/>
                <a:ext cx="2063903" cy="2123579"/>
                <a:chOff x="9909561" y="766270"/>
                <a:chExt cx="2063903" cy="2123579"/>
              </a:xfrm>
            </p:grpSpPr>
            <p:grpSp>
              <p:nvGrpSpPr>
                <p:cNvPr id="381" name="Grupo 380">
                  <a:extLst>
                    <a:ext uri="{FF2B5EF4-FFF2-40B4-BE49-F238E27FC236}">
                      <a16:creationId xmlns:a16="http://schemas.microsoft.com/office/drawing/2014/main" id="{7D46844C-1674-C90C-D02F-CC61DEFE4392}"/>
                    </a:ext>
                  </a:extLst>
                </p:cNvPr>
                <p:cNvGrpSpPr/>
                <p:nvPr/>
              </p:nvGrpSpPr>
              <p:grpSpPr>
                <a:xfrm>
                  <a:off x="9909561" y="971228"/>
                  <a:ext cx="1873036" cy="1686425"/>
                  <a:chOff x="7659568" y="1009291"/>
                  <a:chExt cx="1873036" cy="1686425"/>
                </a:xfrm>
              </p:grpSpPr>
              <p:grpSp>
                <p:nvGrpSpPr>
                  <p:cNvPr id="383" name="Grupo 382">
                    <a:extLst>
                      <a:ext uri="{FF2B5EF4-FFF2-40B4-BE49-F238E27FC236}">
                        <a16:creationId xmlns:a16="http://schemas.microsoft.com/office/drawing/2014/main" id="{35816914-E4D5-6E39-8E4B-490578A39C16}"/>
                      </a:ext>
                    </a:extLst>
                  </p:cNvPr>
                  <p:cNvGrpSpPr/>
                  <p:nvPr/>
                </p:nvGrpSpPr>
                <p:grpSpPr>
                  <a:xfrm>
                    <a:off x="7659568" y="1102103"/>
                    <a:ext cx="1687571" cy="1517053"/>
                    <a:chOff x="5247354" y="1145591"/>
                    <a:chExt cx="1687571" cy="1517053"/>
                  </a:xfrm>
                </p:grpSpPr>
                <p:grpSp>
                  <p:nvGrpSpPr>
                    <p:cNvPr id="385" name="Grupo 384">
                      <a:extLst>
                        <a:ext uri="{FF2B5EF4-FFF2-40B4-BE49-F238E27FC236}">
                          <a16:creationId xmlns:a16="http://schemas.microsoft.com/office/drawing/2014/main" id="{6B7A8C90-2B16-B6DB-A6D9-CC243A15B92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24069" y="1145591"/>
                      <a:ext cx="1377815" cy="1300496"/>
                      <a:chOff x="3049353" y="1205541"/>
                      <a:chExt cx="1377815" cy="1300496"/>
                    </a:xfrm>
                  </p:grpSpPr>
                  <p:grpSp>
                    <p:nvGrpSpPr>
                      <p:cNvPr id="389" name="Grupo 388">
                        <a:extLst>
                          <a:ext uri="{FF2B5EF4-FFF2-40B4-BE49-F238E27FC236}">
                            <a16:creationId xmlns:a16="http://schemas.microsoft.com/office/drawing/2014/main" id="{9D08D603-F75C-24AB-B436-514985EB688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109822" y="1249795"/>
                        <a:ext cx="1249060" cy="1179611"/>
                        <a:chOff x="701898" y="1249795"/>
                        <a:chExt cx="1760662" cy="1959743"/>
                      </a:xfrm>
                    </p:grpSpPr>
                    <p:sp>
                      <p:nvSpPr>
                        <p:cNvPr id="398" name="Elipse 397">
                          <a:extLst>
                            <a:ext uri="{FF2B5EF4-FFF2-40B4-BE49-F238E27FC236}">
                              <a16:creationId xmlns:a16="http://schemas.microsoft.com/office/drawing/2014/main" id="{D3F89970-11F6-A5A0-8A1F-76CF1DBCB02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260555" y="1249795"/>
                          <a:ext cx="154800" cy="157655"/>
                        </a:xfrm>
                        <a:prstGeom prst="ellipse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rgbClr val="00206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/>
                        </a:p>
                      </p:txBody>
                    </p:sp>
                    <p:sp>
                      <p:nvSpPr>
                        <p:cNvPr id="399" name="Elipse 398">
                          <a:extLst>
                            <a:ext uri="{FF2B5EF4-FFF2-40B4-BE49-F238E27FC236}">
                              <a16:creationId xmlns:a16="http://schemas.microsoft.com/office/drawing/2014/main" id="{D69621AF-41E4-8A27-8CBF-4644A58E18D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307760" y="2364202"/>
                          <a:ext cx="154800" cy="157655"/>
                        </a:xfrm>
                        <a:prstGeom prst="ellipse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rgbClr val="00206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/>
                        </a:p>
                      </p:txBody>
                    </p:sp>
                    <p:sp>
                      <p:nvSpPr>
                        <p:cNvPr id="400" name="Elipse 399">
                          <a:extLst>
                            <a:ext uri="{FF2B5EF4-FFF2-40B4-BE49-F238E27FC236}">
                              <a16:creationId xmlns:a16="http://schemas.microsoft.com/office/drawing/2014/main" id="{1F7EE4C5-7DF6-452B-B8BC-39C0325AB5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01898" y="2379854"/>
                          <a:ext cx="154800" cy="157655"/>
                        </a:xfrm>
                        <a:prstGeom prst="ellipse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rgbClr val="00206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/>
                        </a:p>
                      </p:txBody>
                    </p:sp>
                    <p:sp>
                      <p:nvSpPr>
                        <p:cNvPr id="401" name="Elipse 400">
                          <a:extLst>
                            <a:ext uri="{FF2B5EF4-FFF2-40B4-BE49-F238E27FC236}">
                              <a16:creationId xmlns:a16="http://schemas.microsoft.com/office/drawing/2014/main" id="{DEC81175-28F8-1D94-08AD-0D2E38088A7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33348" y="2608030"/>
                          <a:ext cx="154800" cy="157655"/>
                        </a:xfrm>
                        <a:prstGeom prst="ellipse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rgbClr val="00206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/>
                        </a:p>
                      </p:txBody>
                    </p:sp>
                    <p:sp>
                      <p:nvSpPr>
                        <p:cNvPr id="402" name="Elipse 401">
                          <a:extLst>
                            <a:ext uri="{FF2B5EF4-FFF2-40B4-BE49-F238E27FC236}">
                              <a16:creationId xmlns:a16="http://schemas.microsoft.com/office/drawing/2014/main" id="{33BB0102-10BE-C3EA-3FEE-F4E2FF21E8A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307760" y="2718926"/>
                          <a:ext cx="154800" cy="157655"/>
                        </a:xfrm>
                        <a:prstGeom prst="ellipse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rgbClr val="00206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/>
                        </a:p>
                      </p:txBody>
                    </p:sp>
                    <p:sp>
                      <p:nvSpPr>
                        <p:cNvPr id="403" name="Elipse 402">
                          <a:extLst>
                            <a:ext uri="{FF2B5EF4-FFF2-40B4-BE49-F238E27FC236}">
                              <a16:creationId xmlns:a16="http://schemas.microsoft.com/office/drawing/2014/main" id="{8D33AFF5-849D-97F8-37F1-9171B919CD2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9099" y="2056660"/>
                          <a:ext cx="154800" cy="157655"/>
                        </a:xfrm>
                        <a:prstGeom prst="ellipse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rgbClr val="00206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/>
                        </a:p>
                      </p:txBody>
                    </p:sp>
                    <p:sp>
                      <p:nvSpPr>
                        <p:cNvPr id="404" name="Elipse 403">
                          <a:extLst>
                            <a:ext uri="{FF2B5EF4-FFF2-40B4-BE49-F238E27FC236}">
                              <a16:creationId xmlns:a16="http://schemas.microsoft.com/office/drawing/2014/main" id="{621FDB3A-14D6-E5EB-764B-C8DF881A777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200542" y="3051883"/>
                          <a:ext cx="154800" cy="157655"/>
                        </a:xfrm>
                        <a:prstGeom prst="ellipse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rgbClr val="00206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/>
                        </a:p>
                      </p:txBody>
                    </p:sp>
                    <p:sp>
                      <p:nvSpPr>
                        <p:cNvPr id="405" name="Elipse 404">
                          <a:extLst>
                            <a:ext uri="{FF2B5EF4-FFF2-40B4-BE49-F238E27FC236}">
                              <a16:creationId xmlns:a16="http://schemas.microsoft.com/office/drawing/2014/main" id="{92961471-55A8-7BD8-3405-FD4835CF4E3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74135" y="2912673"/>
                          <a:ext cx="154800" cy="157655"/>
                        </a:xfrm>
                        <a:prstGeom prst="ellipse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rgbClr val="00206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/>
                        </a:p>
                      </p:txBody>
                    </p:sp>
                  </p:grpSp>
                  <p:sp>
                    <p:nvSpPr>
                      <p:cNvPr id="390" name="Elipse 389">
                        <a:extLst>
                          <a:ext uri="{FF2B5EF4-FFF2-40B4-BE49-F238E27FC236}">
                            <a16:creationId xmlns:a16="http://schemas.microsoft.com/office/drawing/2014/main" id="{074E729C-CD0D-4AAA-73AF-E1334A2C32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83180" y="1670768"/>
                        <a:ext cx="241540" cy="224287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ES"/>
                      </a:p>
                    </p:txBody>
                  </p:sp>
                  <p:sp>
                    <p:nvSpPr>
                      <p:cNvPr id="391" name="Elipse 390">
                        <a:extLst>
                          <a:ext uri="{FF2B5EF4-FFF2-40B4-BE49-F238E27FC236}">
                            <a16:creationId xmlns:a16="http://schemas.microsoft.com/office/drawing/2014/main" id="{DCF7F75C-F65B-8676-4E05-F7D501D201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49713" y="1205541"/>
                        <a:ext cx="241540" cy="224287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ES"/>
                      </a:p>
                    </p:txBody>
                  </p:sp>
                  <p:sp>
                    <p:nvSpPr>
                      <p:cNvPr id="392" name="Elipse 391">
                        <a:extLst>
                          <a:ext uri="{FF2B5EF4-FFF2-40B4-BE49-F238E27FC236}">
                            <a16:creationId xmlns:a16="http://schemas.microsoft.com/office/drawing/2014/main" id="{8D8A7B69-8323-28E5-3392-2CB25C2EEED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96124" y="2008172"/>
                        <a:ext cx="241540" cy="224287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ES"/>
                      </a:p>
                    </p:txBody>
                  </p:sp>
                  <p:sp>
                    <p:nvSpPr>
                      <p:cNvPr id="393" name="Elipse 392">
                        <a:extLst>
                          <a:ext uri="{FF2B5EF4-FFF2-40B4-BE49-F238E27FC236}">
                            <a16:creationId xmlns:a16="http://schemas.microsoft.com/office/drawing/2014/main" id="{4C97E08C-F241-E2D9-D62C-8470B46C97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85628" y="2069400"/>
                        <a:ext cx="241540" cy="224287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ES"/>
                      </a:p>
                    </p:txBody>
                  </p:sp>
                  <p:sp>
                    <p:nvSpPr>
                      <p:cNvPr id="394" name="Elipse 393">
                        <a:extLst>
                          <a:ext uri="{FF2B5EF4-FFF2-40B4-BE49-F238E27FC236}">
                            <a16:creationId xmlns:a16="http://schemas.microsoft.com/office/drawing/2014/main" id="{6EF51DD7-EEF6-D861-801A-2A15D9AFD6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83202" y="1857050"/>
                        <a:ext cx="241540" cy="224287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ES"/>
                      </a:p>
                    </p:txBody>
                  </p:sp>
                  <p:sp>
                    <p:nvSpPr>
                      <p:cNvPr id="395" name="Elipse 394">
                        <a:extLst>
                          <a:ext uri="{FF2B5EF4-FFF2-40B4-BE49-F238E27FC236}">
                            <a16:creationId xmlns:a16="http://schemas.microsoft.com/office/drawing/2014/main" id="{EE7D005B-ECBA-0891-A7E1-1259FEA665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49353" y="1874391"/>
                        <a:ext cx="241540" cy="224287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ES"/>
                      </a:p>
                    </p:txBody>
                  </p:sp>
                  <p:sp>
                    <p:nvSpPr>
                      <p:cNvPr id="396" name="Elipse 395">
                        <a:extLst>
                          <a:ext uri="{FF2B5EF4-FFF2-40B4-BE49-F238E27FC236}">
                            <a16:creationId xmlns:a16="http://schemas.microsoft.com/office/drawing/2014/main" id="{E4C050EA-A926-0C25-B827-5FBA253C84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07139" y="2281750"/>
                        <a:ext cx="241540" cy="224287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ES"/>
                      </a:p>
                    </p:txBody>
                  </p:sp>
                  <p:sp>
                    <p:nvSpPr>
                      <p:cNvPr id="397" name="Elipse 396">
                        <a:extLst>
                          <a:ext uri="{FF2B5EF4-FFF2-40B4-BE49-F238E27FC236}">
                            <a16:creationId xmlns:a16="http://schemas.microsoft.com/office/drawing/2014/main" id="{92899148-0B59-6C3C-CFC3-D74B6284A36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47296" y="2189231"/>
                        <a:ext cx="241540" cy="224287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ES"/>
                      </a:p>
                    </p:txBody>
                  </p:sp>
                </p:grpSp>
                <p:sp>
                  <p:nvSpPr>
                    <p:cNvPr id="386" name="Elipse 385">
                      <a:extLst>
                        <a:ext uri="{FF2B5EF4-FFF2-40B4-BE49-F238E27FC236}">
                          <a16:creationId xmlns:a16="http://schemas.microsoft.com/office/drawing/2014/main" id="{5A981173-D368-5153-12BF-AE4FA05C35D9}"/>
                        </a:ext>
                      </a:extLst>
                    </p:cNvPr>
                    <p:cNvSpPr/>
                    <p:nvPr/>
                  </p:nvSpPr>
                  <p:spPr>
                    <a:xfrm rot="19321757">
                      <a:off x="5467481" y="1983574"/>
                      <a:ext cx="1018471" cy="370936"/>
                    </a:xfrm>
                    <a:prstGeom prst="ellipse">
                      <a:avLst/>
                    </a:prstGeom>
                    <a:no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  <p:sp>
                  <p:nvSpPr>
                    <p:cNvPr id="387" name="Elipse 386">
                      <a:extLst>
                        <a:ext uri="{FF2B5EF4-FFF2-40B4-BE49-F238E27FC236}">
                          <a16:creationId xmlns:a16="http://schemas.microsoft.com/office/drawing/2014/main" id="{C2C907B1-AB43-F963-E25C-5AF8D96FF653}"/>
                        </a:ext>
                      </a:extLst>
                    </p:cNvPr>
                    <p:cNvSpPr/>
                    <p:nvPr/>
                  </p:nvSpPr>
                  <p:spPr>
                    <a:xfrm rot="17448148">
                      <a:off x="6216480" y="1944198"/>
                      <a:ext cx="1056684" cy="380207"/>
                    </a:xfrm>
                    <a:prstGeom prst="ellipse">
                      <a:avLst/>
                    </a:prstGeom>
                    <a:no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 dirty="0"/>
                    </a:p>
                  </p:txBody>
                </p:sp>
                <p:sp>
                  <p:nvSpPr>
                    <p:cNvPr id="388" name="Elipse 387">
                      <a:extLst>
                        <a:ext uri="{FF2B5EF4-FFF2-40B4-BE49-F238E27FC236}">
                          <a16:creationId xmlns:a16="http://schemas.microsoft.com/office/drawing/2014/main" id="{44836610-90C3-358A-A784-7C8BD661B89E}"/>
                        </a:ext>
                      </a:extLst>
                    </p:cNvPr>
                    <p:cNvSpPr/>
                    <p:nvPr/>
                  </p:nvSpPr>
                  <p:spPr>
                    <a:xfrm rot="19321757">
                      <a:off x="5247354" y="1596122"/>
                      <a:ext cx="1018471" cy="408812"/>
                    </a:xfrm>
                    <a:prstGeom prst="ellipse">
                      <a:avLst/>
                    </a:prstGeom>
                    <a:no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</p:grpSp>
              <p:sp>
                <p:nvSpPr>
                  <p:cNvPr id="384" name="Elipse 383">
                    <a:extLst>
                      <a:ext uri="{FF2B5EF4-FFF2-40B4-BE49-F238E27FC236}">
                        <a16:creationId xmlns:a16="http://schemas.microsoft.com/office/drawing/2014/main" id="{09C731DF-A89F-F0F8-300D-F22F1F965EAE}"/>
                      </a:ext>
                    </a:extLst>
                  </p:cNvPr>
                  <p:cNvSpPr/>
                  <p:nvPr/>
                </p:nvSpPr>
                <p:spPr>
                  <a:xfrm>
                    <a:off x="8807002" y="1009291"/>
                    <a:ext cx="725602" cy="1686425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</p:grpSp>
            <p:sp>
              <p:nvSpPr>
                <p:cNvPr id="382" name="Elipse 381">
                  <a:extLst>
                    <a:ext uri="{FF2B5EF4-FFF2-40B4-BE49-F238E27FC236}">
                      <a16:creationId xmlns:a16="http://schemas.microsoft.com/office/drawing/2014/main" id="{182FEAD3-C50E-EB44-D4C7-9390E1F4BFD8}"/>
                    </a:ext>
                  </a:extLst>
                </p:cNvPr>
                <p:cNvSpPr/>
                <p:nvPr/>
              </p:nvSpPr>
              <p:spPr>
                <a:xfrm>
                  <a:off x="9938305" y="766270"/>
                  <a:ext cx="2035159" cy="2123579"/>
                </a:xfrm>
                <a:prstGeom prst="ellipse">
                  <a:avLst/>
                </a:prstGeom>
                <a:noFill/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406" name="Grupo 405">
                <a:extLst>
                  <a:ext uri="{FF2B5EF4-FFF2-40B4-BE49-F238E27FC236}">
                    <a16:creationId xmlns:a16="http://schemas.microsoft.com/office/drawing/2014/main" id="{385A9AE1-9BDB-AA02-A164-5DB57340E43B}"/>
                  </a:ext>
                </a:extLst>
              </p:cNvPr>
              <p:cNvGrpSpPr/>
              <p:nvPr/>
            </p:nvGrpSpPr>
            <p:grpSpPr>
              <a:xfrm>
                <a:off x="10749621" y="4365776"/>
                <a:ext cx="1249060" cy="1179611"/>
                <a:chOff x="701898" y="1249795"/>
                <a:chExt cx="1760662" cy="1959743"/>
              </a:xfrm>
            </p:grpSpPr>
            <p:sp>
              <p:nvSpPr>
                <p:cNvPr id="407" name="Elipse 406">
                  <a:extLst>
                    <a:ext uri="{FF2B5EF4-FFF2-40B4-BE49-F238E27FC236}">
                      <a16:creationId xmlns:a16="http://schemas.microsoft.com/office/drawing/2014/main" id="{FC54777A-094D-947F-1743-C3C565F50C53}"/>
                    </a:ext>
                  </a:extLst>
                </p:cNvPr>
                <p:cNvSpPr/>
                <p:nvPr/>
              </p:nvSpPr>
              <p:spPr>
                <a:xfrm>
                  <a:off x="2017361" y="1249795"/>
                  <a:ext cx="154800" cy="157655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408" name="Elipse 407">
                  <a:extLst>
                    <a:ext uri="{FF2B5EF4-FFF2-40B4-BE49-F238E27FC236}">
                      <a16:creationId xmlns:a16="http://schemas.microsoft.com/office/drawing/2014/main" id="{9F4EEE7B-9F49-BBFD-054B-990970A18A75}"/>
                    </a:ext>
                  </a:extLst>
                </p:cNvPr>
                <p:cNvSpPr/>
                <p:nvPr/>
              </p:nvSpPr>
              <p:spPr>
                <a:xfrm>
                  <a:off x="2307760" y="2364202"/>
                  <a:ext cx="154800" cy="157655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409" name="Elipse 408">
                  <a:extLst>
                    <a:ext uri="{FF2B5EF4-FFF2-40B4-BE49-F238E27FC236}">
                      <a16:creationId xmlns:a16="http://schemas.microsoft.com/office/drawing/2014/main" id="{ADB202B9-1C21-6251-4DBC-4347E938479C}"/>
                    </a:ext>
                  </a:extLst>
                </p:cNvPr>
                <p:cNvSpPr/>
                <p:nvPr/>
              </p:nvSpPr>
              <p:spPr>
                <a:xfrm>
                  <a:off x="701898" y="2379854"/>
                  <a:ext cx="154800" cy="157655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410" name="Elipse 409">
                  <a:extLst>
                    <a:ext uri="{FF2B5EF4-FFF2-40B4-BE49-F238E27FC236}">
                      <a16:creationId xmlns:a16="http://schemas.microsoft.com/office/drawing/2014/main" id="{E6252F30-7DCC-0FB4-E2B9-B0EB4CF950DE}"/>
                    </a:ext>
                  </a:extLst>
                </p:cNvPr>
                <p:cNvSpPr/>
                <p:nvPr/>
              </p:nvSpPr>
              <p:spPr>
                <a:xfrm>
                  <a:off x="1333348" y="2608030"/>
                  <a:ext cx="154800" cy="157655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411" name="Elipse 410">
                  <a:extLst>
                    <a:ext uri="{FF2B5EF4-FFF2-40B4-BE49-F238E27FC236}">
                      <a16:creationId xmlns:a16="http://schemas.microsoft.com/office/drawing/2014/main" id="{47CBF61B-B933-EDD0-34AC-AFE4A097B508}"/>
                    </a:ext>
                  </a:extLst>
                </p:cNvPr>
                <p:cNvSpPr/>
                <p:nvPr/>
              </p:nvSpPr>
              <p:spPr>
                <a:xfrm>
                  <a:off x="2307760" y="2718926"/>
                  <a:ext cx="154800" cy="157655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412" name="Elipse 411">
                  <a:extLst>
                    <a:ext uri="{FF2B5EF4-FFF2-40B4-BE49-F238E27FC236}">
                      <a16:creationId xmlns:a16="http://schemas.microsoft.com/office/drawing/2014/main" id="{7D10D411-02CC-58E9-BFC6-6224EB40EDEB}"/>
                    </a:ext>
                  </a:extLst>
                </p:cNvPr>
                <p:cNvSpPr/>
                <p:nvPr/>
              </p:nvSpPr>
              <p:spPr>
                <a:xfrm>
                  <a:off x="1039099" y="2056660"/>
                  <a:ext cx="154800" cy="157655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413" name="Elipse 412">
                  <a:extLst>
                    <a:ext uri="{FF2B5EF4-FFF2-40B4-BE49-F238E27FC236}">
                      <a16:creationId xmlns:a16="http://schemas.microsoft.com/office/drawing/2014/main" id="{E2A0B5DB-3B20-3063-7BB6-FF359404A61C}"/>
                    </a:ext>
                  </a:extLst>
                </p:cNvPr>
                <p:cNvSpPr/>
                <p:nvPr/>
              </p:nvSpPr>
              <p:spPr>
                <a:xfrm>
                  <a:off x="2200542" y="3051883"/>
                  <a:ext cx="154800" cy="157655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414" name="Elipse 413">
                  <a:extLst>
                    <a:ext uri="{FF2B5EF4-FFF2-40B4-BE49-F238E27FC236}">
                      <a16:creationId xmlns:a16="http://schemas.microsoft.com/office/drawing/2014/main" id="{014E3C34-6657-2AB2-FB44-27BF1BC199BA}"/>
                    </a:ext>
                  </a:extLst>
                </p:cNvPr>
                <p:cNvSpPr/>
                <p:nvPr/>
              </p:nvSpPr>
              <p:spPr>
                <a:xfrm>
                  <a:off x="974135" y="2912673"/>
                  <a:ext cx="154800" cy="157655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830760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" name="Grupo 394">
            <a:extLst>
              <a:ext uri="{FF2B5EF4-FFF2-40B4-BE49-F238E27FC236}">
                <a16:creationId xmlns:a16="http://schemas.microsoft.com/office/drawing/2014/main" id="{3EBDDCA4-E914-236A-AC37-BD28791DB434}"/>
              </a:ext>
            </a:extLst>
          </p:cNvPr>
          <p:cNvGrpSpPr/>
          <p:nvPr/>
        </p:nvGrpSpPr>
        <p:grpSpPr>
          <a:xfrm>
            <a:off x="325821" y="1439917"/>
            <a:ext cx="11309131" cy="5150069"/>
            <a:chOff x="325821" y="1439917"/>
            <a:chExt cx="11309131" cy="5150069"/>
          </a:xfrm>
        </p:grpSpPr>
        <p:sp>
          <p:nvSpPr>
            <p:cNvPr id="394" name="Rectángulo 393">
              <a:extLst>
                <a:ext uri="{FF2B5EF4-FFF2-40B4-BE49-F238E27FC236}">
                  <a16:creationId xmlns:a16="http://schemas.microsoft.com/office/drawing/2014/main" id="{772CD4F4-ACBF-29D5-1126-EA19B25AD0A0}"/>
                </a:ext>
              </a:extLst>
            </p:cNvPr>
            <p:cNvSpPr/>
            <p:nvPr/>
          </p:nvSpPr>
          <p:spPr>
            <a:xfrm>
              <a:off x="325821" y="1439917"/>
              <a:ext cx="11309131" cy="51500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393" name="Grupo 392">
              <a:extLst>
                <a:ext uri="{FF2B5EF4-FFF2-40B4-BE49-F238E27FC236}">
                  <a16:creationId xmlns:a16="http://schemas.microsoft.com/office/drawing/2014/main" id="{2C282B8C-7CB5-0E8F-41E3-3E3DFA19DC41}"/>
                </a:ext>
              </a:extLst>
            </p:cNvPr>
            <p:cNvGrpSpPr/>
            <p:nvPr/>
          </p:nvGrpSpPr>
          <p:grpSpPr>
            <a:xfrm>
              <a:off x="526280" y="1644411"/>
              <a:ext cx="10591437" cy="4910769"/>
              <a:chOff x="526280" y="1644411"/>
              <a:chExt cx="10591437" cy="4910769"/>
            </a:xfrm>
          </p:grpSpPr>
          <p:grpSp>
            <p:nvGrpSpPr>
              <p:cNvPr id="71" name="Grupo 70">
                <a:extLst>
                  <a:ext uri="{FF2B5EF4-FFF2-40B4-BE49-F238E27FC236}">
                    <a16:creationId xmlns:a16="http://schemas.microsoft.com/office/drawing/2014/main" id="{3133E23E-81FA-35F1-35F6-9F4875DF5CFF}"/>
                  </a:ext>
                </a:extLst>
              </p:cNvPr>
              <p:cNvGrpSpPr/>
              <p:nvPr/>
            </p:nvGrpSpPr>
            <p:grpSpPr>
              <a:xfrm>
                <a:off x="800614" y="1644641"/>
                <a:ext cx="4622724" cy="4625008"/>
                <a:chOff x="821635" y="887896"/>
                <a:chExt cx="4622724" cy="4625008"/>
              </a:xfrm>
            </p:grpSpPr>
            <p:cxnSp>
              <p:nvCxnSpPr>
                <p:cNvPr id="109" name="Conector recto 108">
                  <a:extLst>
                    <a:ext uri="{FF2B5EF4-FFF2-40B4-BE49-F238E27FC236}">
                      <a16:creationId xmlns:a16="http://schemas.microsoft.com/office/drawing/2014/main" id="{3DA64EA6-FC09-04CA-2F68-C74C14E817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1635" y="887896"/>
                  <a:ext cx="0" cy="462500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Conector recto 109">
                  <a:extLst>
                    <a:ext uri="{FF2B5EF4-FFF2-40B4-BE49-F238E27FC236}">
                      <a16:creationId xmlns:a16="http://schemas.microsoft.com/office/drawing/2014/main" id="{99EBFBB8-F283-AB00-432A-3DD3CBDF4D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1635" y="5512904"/>
                  <a:ext cx="46227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upo 30">
                <a:extLst>
                  <a:ext uri="{FF2B5EF4-FFF2-40B4-BE49-F238E27FC236}">
                    <a16:creationId xmlns:a16="http://schemas.microsoft.com/office/drawing/2014/main" id="{EF397842-AB71-30B3-CDF7-E107C4D8D865}"/>
                  </a:ext>
                </a:extLst>
              </p:cNvPr>
              <p:cNvGrpSpPr/>
              <p:nvPr/>
            </p:nvGrpSpPr>
            <p:grpSpPr>
              <a:xfrm>
                <a:off x="6481628" y="1644527"/>
                <a:ext cx="4622724" cy="4625008"/>
                <a:chOff x="821635" y="887896"/>
                <a:chExt cx="4622724" cy="4625008"/>
              </a:xfrm>
            </p:grpSpPr>
            <p:cxnSp>
              <p:nvCxnSpPr>
                <p:cNvPr id="69" name="Conector recto 68">
                  <a:extLst>
                    <a:ext uri="{FF2B5EF4-FFF2-40B4-BE49-F238E27FC236}">
                      <a16:creationId xmlns:a16="http://schemas.microsoft.com/office/drawing/2014/main" id="{63523118-028A-AD04-3C99-DA2BB35F6B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1635" y="887896"/>
                  <a:ext cx="0" cy="462500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Conector recto 69">
                  <a:extLst>
                    <a:ext uri="{FF2B5EF4-FFF2-40B4-BE49-F238E27FC236}">
                      <a16:creationId xmlns:a16="http://schemas.microsoft.com/office/drawing/2014/main" id="{12E00EBF-E3BD-C764-E4FC-B067213940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1635" y="5512904"/>
                  <a:ext cx="46227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E94DBB6F-72E7-10B9-E9F4-92A77BC56B7B}"/>
                  </a:ext>
                </a:extLst>
              </p:cNvPr>
              <p:cNvSpPr txBox="1"/>
              <p:nvPr/>
            </p:nvSpPr>
            <p:spPr>
              <a:xfrm>
                <a:off x="795636" y="1644641"/>
                <a:ext cx="4622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DBSCAN</a:t>
                </a:r>
              </a:p>
            </p:txBody>
          </p:sp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A3A20118-DDEB-4030-DFDA-847420D41251}"/>
                  </a:ext>
                </a:extLst>
              </p:cNvPr>
              <p:cNvSpPr txBox="1"/>
              <p:nvPr/>
            </p:nvSpPr>
            <p:spPr>
              <a:xfrm>
                <a:off x="6469691" y="1649162"/>
                <a:ext cx="4622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KMeans</a:t>
                </a:r>
              </a:p>
            </p:txBody>
          </p:sp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FB4EA21B-1C2C-190D-78E7-1910EABDFCC1}"/>
                  </a:ext>
                </a:extLst>
              </p:cNvPr>
              <p:cNvSpPr txBox="1"/>
              <p:nvPr/>
            </p:nvSpPr>
            <p:spPr>
              <a:xfrm rot="16200000">
                <a:off x="-1647725" y="3818532"/>
                <a:ext cx="46250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200" dirty="0">
                    <a:latin typeface="Geist Mono" pitchFamily="2" charset="77"/>
                    <a:ea typeface="Geist Mono" pitchFamily="2" charset="77"/>
                    <a:cs typeface="Geist Mono" pitchFamily="2" charset="77"/>
                  </a:rPr>
                  <a:t>Cantidad de compras</a:t>
                </a:r>
              </a:p>
            </p:txBody>
          </p:sp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C6219338-8BFD-7712-9BB4-913AFC105B8B}"/>
                  </a:ext>
                </a:extLst>
              </p:cNvPr>
              <p:cNvSpPr txBox="1"/>
              <p:nvPr/>
            </p:nvSpPr>
            <p:spPr>
              <a:xfrm>
                <a:off x="795636" y="6272697"/>
                <a:ext cx="46227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200" dirty="0">
                    <a:latin typeface="Geist Mono" pitchFamily="2" charset="77"/>
                    <a:ea typeface="Geist Mono" pitchFamily="2" charset="77"/>
                    <a:cs typeface="Geist Mono" pitchFamily="2" charset="77"/>
                  </a:rPr>
                  <a:t>Edad</a:t>
                </a:r>
              </a:p>
            </p:txBody>
          </p:sp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56235972-B7F8-D950-94AB-16A10DB0A780}"/>
                  </a:ext>
                </a:extLst>
              </p:cNvPr>
              <p:cNvSpPr txBox="1"/>
              <p:nvPr/>
            </p:nvSpPr>
            <p:spPr>
              <a:xfrm>
                <a:off x="6494993" y="6278181"/>
                <a:ext cx="46227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200" dirty="0">
                    <a:latin typeface="Geist Mono" pitchFamily="2" charset="77"/>
                    <a:ea typeface="Geist Mono" pitchFamily="2" charset="77"/>
                    <a:cs typeface="Geist Mono" pitchFamily="2" charset="77"/>
                  </a:rPr>
                  <a:t>Edad</a:t>
                </a:r>
              </a:p>
            </p:txBody>
          </p:sp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4352EF14-3DAD-3E50-DF61-E38B90C15619}"/>
                  </a:ext>
                </a:extLst>
              </p:cNvPr>
              <p:cNvSpPr txBox="1"/>
              <p:nvPr/>
            </p:nvSpPr>
            <p:spPr>
              <a:xfrm rot="16200000">
                <a:off x="4011795" y="3818416"/>
                <a:ext cx="46250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200" dirty="0">
                    <a:latin typeface="Geist Mono" pitchFamily="2" charset="77"/>
                    <a:ea typeface="Geist Mono" pitchFamily="2" charset="77"/>
                    <a:cs typeface="Geist Mono" pitchFamily="2" charset="77"/>
                  </a:rPr>
                  <a:t>Cantidad de compras</a:t>
                </a:r>
              </a:p>
            </p:txBody>
          </p:sp>
          <p:grpSp>
            <p:nvGrpSpPr>
              <p:cNvPr id="229" name="Grupo 228">
                <a:extLst>
                  <a:ext uri="{FF2B5EF4-FFF2-40B4-BE49-F238E27FC236}">
                    <a16:creationId xmlns:a16="http://schemas.microsoft.com/office/drawing/2014/main" id="{0134B58D-D39A-96AB-F37C-62EB102CCB36}"/>
                  </a:ext>
                </a:extLst>
              </p:cNvPr>
              <p:cNvGrpSpPr/>
              <p:nvPr/>
            </p:nvGrpSpPr>
            <p:grpSpPr>
              <a:xfrm>
                <a:off x="1283633" y="2841240"/>
                <a:ext cx="2804892" cy="1705841"/>
                <a:chOff x="1262611" y="2872771"/>
                <a:chExt cx="4001611" cy="1705841"/>
              </a:xfrm>
            </p:grpSpPr>
            <p:sp>
              <p:nvSpPr>
                <p:cNvPr id="111" name="Elipse 110">
                  <a:extLst>
                    <a:ext uri="{FF2B5EF4-FFF2-40B4-BE49-F238E27FC236}">
                      <a16:creationId xmlns:a16="http://schemas.microsoft.com/office/drawing/2014/main" id="{45B0C9F8-0169-CBAC-5A89-B99B8ACF5FB3}"/>
                    </a:ext>
                  </a:extLst>
                </p:cNvPr>
                <p:cNvSpPr/>
                <p:nvPr/>
              </p:nvSpPr>
              <p:spPr>
                <a:xfrm>
                  <a:off x="1262611" y="4025462"/>
                  <a:ext cx="82800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36" name="Elipse 135">
                  <a:extLst>
                    <a:ext uri="{FF2B5EF4-FFF2-40B4-BE49-F238E27FC236}">
                      <a16:creationId xmlns:a16="http://schemas.microsoft.com/office/drawing/2014/main" id="{D7F9EA4D-48E5-3837-D3A4-3CC58097E226}"/>
                    </a:ext>
                  </a:extLst>
                </p:cNvPr>
                <p:cNvSpPr/>
                <p:nvPr/>
              </p:nvSpPr>
              <p:spPr>
                <a:xfrm>
                  <a:off x="1345411" y="4216175"/>
                  <a:ext cx="82800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37" name="Elipse 136">
                  <a:extLst>
                    <a:ext uri="{FF2B5EF4-FFF2-40B4-BE49-F238E27FC236}">
                      <a16:creationId xmlns:a16="http://schemas.microsoft.com/office/drawing/2014/main" id="{E31281E2-2B5A-E9F5-1209-3812A62BFC81}"/>
                    </a:ext>
                  </a:extLst>
                </p:cNvPr>
                <p:cNvSpPr/>
                <p:nvPr/>
              </p:nvSpPr>
              <p:spPr>
                <a:xfrm>
                  <a:off x="1480277" y="3899508"/>
                  <a:ext cx="82800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38" name="Elipse 137">
                  <a:extLst>
                    <a:ext uri="{FF2B5EF4-FFF2-40B4-BE49-F238E27FC236}">
                      <a16:creationId xmlns:a16="http://schemas.microsoft.com/office/drawing/2014/main" id="{F44E42D4-8D85-7029-14CF-8FB9451E9A4D}"/>
                    </a:ext>
                  </a:extLst>
                </p:cNvPr>
                <p:cNvSpPr/>
                <p:nvPr/>
              </p:nvSpPr>
              <p:spPr>
                <a:xfrm>
                  <a:off x="1529320" y="3663025"/>
                  <a:ext cx="82800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39" name="Elipse 138">
                  <a:extLst>
                    <a:ext uri="{FF2B5EF4-FFF2-40B4-BE49-F238E27FC236}">
                      <a16:creationId xmlns:a16="http://schemas.microsoft.com/office/drawing/2014/main" id="{F3BA35B4-41F2-A16D-9868-DEF4521475BB}"/>
                    </a:ext>
                  </a:extLst>
                </p:cNvPr>
                <p:cNvSpPr/>
                <p:nvPr/>
              </p:nvSpPr>
              <p:spPr>
                <a:xfrm>
                  <a:off x="1737807" y="3571659"/>
                  <a:ext cx="82800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41" name="Elipse 140">
                  <a:extLst>
                    <a:ext uri="{FF2B5EF4-FFF2-40B4-BE49-F238E27FC236}">
                      <a16:creationId xmlns:a16="http://schemas.microsoft.com/office/drawing/2014/main" id="{C5886D63-8EC9-C467-4848-BB6C8BB86E90}"/>
                    </a:ext>
                  </a:extLst>
                </p:cNvPr>
                <p:cNvSpPr/>
                <p:nvPr/>
              </p:nvSpPr>
              <p:spPr>
                <a:xfrm>
                  <a:off x="1783748" y="3872946"/>
                  <a:ext cx="82800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42" name="Elipse 141">
                  <a:extLst>
                    <a:ext uri="{FF2B5EF4-FFF2-40B4-BE49-F238E27FC236}">
                      <a16:creationId xmlns:a16="http://schemas.microsoft.com/office/drawing/2014/main" id="{59DB9C49-9F66-2B66-E9CD-394692DBAF39}"/>
                    </a:ext>
                  </a:extLst>
                </p:cNvPr>
                <p:cNvSpPr/>
                <p:nvPr/>
              </p:nvSpPr>
              <p:spPr>
                <a:xfrm>
                  <a:off x="1945670" y="3387015"/>
                  <a:ext cx="82800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44" name="Elipse 143">
                  <a:extLst>
                    <a:ext uri="{FF2B5EF4-FFF2-40B4-BE49-F238E27FC236}">
                      <a16:creationId xmlns:a16="http://schemas.microsoft.com/office/drawing/2014/main" id="{6BC46BA6-9B5C-0985-3959-B5158B379453}"/>
                    </a:ext>
                  </a:extLst>
                </p:cNvPr>
                <p:cNvSpPr/>
                <p:nvPr/>
              </p:nvSpPr>
              <p:spPr>
                <a:xfrm>
                  <a:off x="1327793" y="4452659"/>
                  <a:ext cx="82800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46" name="Elipse 145">
                  <a:extLst>
                    <a:ext uri="{FF2B5EF4-FFF2-40B4-BE49-F238E27FC236}">
                      <a16:creationId xmlns:a16="http://schemas.microsoft.com/office/drawing/2014/main" id="{CE650B88-EF32-B538-98DB-2391F3161235}"/>
                    </a:ext>
                  </a:extLst>
                </p:cNvPr>
                <p:cNvSpPr/>
                <p:nvPr/>
              </p:nvSpPr>
              <p:spPr>
                <a:xfrm>
                  <a:off x="1514039" y="4321450"/>
                  <a:ext cx="82800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47" name="Elipse 146">
                  <a:extLst>
                    <a:ext uri="{FF2B5EF4-FFF2-40B4-BE49-F238E27FC236}">
                      <a16:creationId xmlns:a16="http://schemas.microsoft.com/office/drawing/2014/main" id="{6D6B4930-5CB2-4305-14CF-1D50E30FA18C}"/>
                    </a:ext>
                  </a:extLst>
                </p:cNvPr>
                <p:cNvSpPr/>
                <p:nvPr/>
              </p:nvSpPr>
              <p:spPr>
                <a:xfrm>
                  <a:off x="1640498" y="4113928"/>
                  <a:ext cx="82800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48" name="Elipse 147">
                  <a:extLst>
                    <a:ext uri="{FF2B5EF4-FFF2-40B4-BE49-F238E27FC236}">
                      <a16:creationId xmlns:a16="http://schemas.microsoft.com/office/drawing/2014/main" id="{6EC1E44F-728C-6631-4833-BCB743D886A6}"/>
                    </a:ext>
                  </a:extLst>
                </p:cNvPr>
                <p:cNvSpPr/>
                <p:nvPr/>
              </p:nvSpPr>
              <p:spPr>
                <a:xfrm>
                  <a:off x="1931607" y="3627881"/>
                  <a:ext cx="82800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49" name="Elipse 148">
                  <a:extLst>
                    <a:ext uri="{FF2B5EF4-FFF2-40B4-BE49-F238E27FC236}">
                      <a16:creationId xmlns:a16="http://schemas.microsoft.com/office/drawing/2014/main" id="{B738726B-6116-5CE8-4002-EFB889B7EED0}"/>
                    </a:ext>
                  </a:extLst>
                </p:cNvPr>
                <p:cNvSpPr/>
                <p:nvPr/>
              </p:nvSpPr>
              <p:spPr>
                <a:xfrm>
                  <a:off x="2125407" y="3444821"/>
                  <a:ext cx="82800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51" name="Elipse 150">
                  <a:extLst>
                    <a:ext uri="{FF2B5EF4-FFF2-40B4-BE49-F238E27FC236}">
                      <a16:creationId xmlns:a16="http://schemas.microsoft.com/office/drawing/2014/main" id="{EA86DC3E-2CF1-890B-CA51-B8B6A3114A1B}"/>
                    </a:ext>
                  </a:extLst>
                </p:cNvPr>
                <p:cNvSpPr/>
                <p:nvPr/>
              </p:nvSpPr>
              <p:spPr>
                <a:xfrm>
                  <a:off x="4426112" y="4452659"/>
                  <a:ext cx="82800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52" name="Elipse 151">
                  <a:extLst>
                    <a:ext uri="{FF2B5EF4-FFF2-40B4-BE49-F238E27FC236}">
                      <a16:creationId xmlns:a16="http://schemas.microsoft.com/office/drawing/2014/main" id="{8EDB74FE-749D-FEDF-1156-020BAD7C5E2B}"/>
                    </a:ext>
                  </a:extLst>
                </p:cNvPr>
                <p:cNvSpPr/>
                <p:nvPr/>
              </p:nvSpPr>
              <p:spPr>
                <a:xfrm>
                  <a:off x="4620553" y="4083268"/>
                  <a:ext cx="82800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53" name="Elipse 152">
                  <a:extLst>
                    <a:ext uri="{FF2B5EF4-FFF2-40B4-BE49-F238E27FC236}">
                      <a16:creationId xmlns:a16="http://schemas.microsoft.com/office/drawing/2014/main" id="{9DB535C4-0D06-3B02-B7B1-1204D33703F6}"/>
                    </a:ext>
                  </a:extLst>
                </p:cNvPr>
                <p:cNvSpPr/>
                <p:nvPr/>
              </p:nvSpPr>
              <p:spPr>
                <a:xfrm>
                  <a:off x="4423174" y="4041283"/>
                  <a:ext cx="82800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54" name="Elipse 153">
                  <a:extLst>
                    <a:ext uri="{FF2B5EF4-FFF2-40B4-BE49-F238E27FC236}">
                      <a16:creationId xmlns:a16="http://schemas.microsoft.com/office/drawing/2014/main" id="{F89F4C66-2752-15F2-3B7B-519AC0E65319}"/>
                    </a:ext>
                  </a:extLst>
                </p:cNvPr>
                <p:cNvSpPr/>
                <p:nvPr/>
              </p:nvSpPr>
              <p:spPr>
                <a:xfrm>
                  <a:off x="4467512" y="4228383"/>
                  <a:ext cx="82800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55" name="Elipse 154">
                  <a:extLst>
                    <a:ext uri="{FF2B5EF4-FFF2-40B4-BE49-F238E27FC236}">
                      <a16:creationId xmlns:a16="http://schemas.microsoft.com/office/drawing/2014/main" id="{81C3889B-A041-5175-E435-A72DBBA3C997}"/>
                    </a:ext>
                  </a:extLst>
                </p:cNvPr>
                <p:cNvSpPr/>
                <p:nvPr/>
              </p:nvSpPr>
              <p:spPr>
                <a:xfrm>
                  <a:off x="4657134" y="4270368"/>
                  <a:ext cx="82800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56" name="Elipse 155">
                  <a:extLst>
                    <a:ext uri="{FF2B5EF4-FFF2-40B4-BE49-F238E27FC236}">
                      <a16:creationId xmlns:a16="http://schemas.microsoft.com/office/drawing/2014/main" id="{8CD80B5F-BED3-4FB4-DD0A-CB0447B9E8C4}"/>
                    </a:ext>
                  </a:extLst>
                </p:cNvPr>
                <p:cNvSpPr/>
                <p:nvPr/>
              </p:nvSpPr>
              <p:spPr>
                <a:xfrm>
                  <a:off x="4620553" y="4494643"/>
                  <a:ext cx="82800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57" name="Elipse 156">
                  <a:extLst>
                    <a:ext uri="{FF2B5EF4-FFF2-40B4-BE49-F238E27FC236}">
                      <a16:creationId xmlns:a16="http://schemas.microsoft.com/office/drawing/2014/main" id="{168754B7-F047-E612-AD00-677F6F7ED42D}"/>
                    </a:ext>
                  </a:extLst>
                </p:cNvPr>
                <p:cNvSpPr/>
                <p:nvPr/>
              </p:nvSpPr>
              <p:spPr>
                <a:xfrm>
                  <a:off x="4259844" y="3930702"/>
                  <a:ext cx="82800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85" name="Elipse 184">
                  <a:extLst>
                    <a:ext uri="{FF2B5EF4-FFF2-40B4-BE49-F238E27FC236}">
                      <a16:creationId xmlns:a16="http://schemas.microsoft.com/office/drawing/2014/main" id="{EF1F7AFE-2613-D18F-8621-787825E9203F}"/>
                    </a:ext>
                  </a:extLst>
                </p:cNvPr>
                <p:cNvSpPr/>
                <p:nvPr/>
              </p:nvSpPr>
              <p:spPr>
                <a:xfrm>
                  <a:off x="4286093" y="3663024"/>
                  <a:ext cx="82800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88" name="Elipse 187">
                  <a:extLst>
                    <a:ext uri="{FF2B5EF4-FFF2-40B4-BE49-F238E27FC236}">
                      <a16:creationId xmlns:a16="http://schemas.microsoft.com/office/drawing/2014/main" id="{3A9E6582-1E79-6A61-971E-1C7E7375A1D9}"/>
                    </a:ext>
                  </a:extLst>
                </p:cNvPr>
                <p:cNvSpPr/>
                <p:nvPr/>
              </p:nvSpPr>
              <p:spPr>
                <a:xfrm>
                  <a:off x="2944401" y="2891193"/>
                  <a:ext cx="82800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90" name="Elipse 189">
                  <a:extLst>
                    <a:ext uri="{FF2B5EF4-FFF2-40B4-BE49-F238E27FC236}">
                      <a16:creationId xmlns:a16="http://schemas.microsoft.com/office/drawing/2014/main" id="{D3985326-CF80-160A-0399-2BC2D6E988DE}"/>
                    </a:ext>
                  </a:extLst>
                </p:cNvPr>
                <p:cNvSpPr/>
                <p:nvPr/>
              </p:nvSpPr>
              <p:spPr>
                <a:xfrm>
                  <a:off x="4462872" y="3786291"/>
                  <a:ext cx="82800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91" name="Elipse 190">
                  <a:extLst>
                    <a:ext uri="{FF2B5EF4-FFF2-40B4-BE49-F238E27FC236}">
                      <a16:creationId xmlns:a16="http://schemas.microsoft.com/office/drawing/2014/main" id="{F82BFC97-7E79-E2B9-26EB-5C799C9E8679}"/>
                    </a:ext>
                  </a:extLst>
                </p:cNvPr>
                <p:cNvSpPr/>
                <p:nvPr/>
              </p:nvSpPr>
              <p:spPr>
                <a:xfrm>
                  <a:off x="4657134" y="3795933"/>
                  <a:ext cx="82800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94" name="Elipse 193">
                  <a:extLst>
                    <a:ext uri="{FF2B5EF4-FFF2-40B4-BE49-F238E27FC236}">
                      <a16:creationId xmlns:a16="http://schemas.microsoft.com/office/drawing/2014/main" id="{62B960A4-96E5-6009-F767-2D5CA51FA7AF}"/>
                    </a:ext>
                  </a:extLst>
                </p:cNvPr>
                <p:cNvSpPr/>
                <p:nvPr/>
              </p:nvSpPr>
              <p:spPr>
                <a:xfrm>
                  <a:off x="3105230" y="2872771"/>
                  <a:ext cx="82800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95" name="Elipse 194">
                  <a:extLst>
                    <a:ext uri="{FF2B5EF4-FFF2-40B4-BE49-F238E27FC236}">
                      <a16:creationId xmlns:a16="http://schemas.microsoft.com/office/drawing/2014/main" id="{2ECD2C3D-95A2-B0B6-B49A-021E86100195}"/>
                    </a:ext>
                  </a:extLst>
                </p:cNvPr>
                <p:cNvSpPr/>
                <p:nvPr/>
              </p:nvSpPr>
              <p:spPr>
                <a:xfrm>
                  <a:off x="3203769" y="3031104"/>
                  <a:ext cx="82800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96" name="Elipse 195">
                  <a:extLst>
                    <a:ext uri="{FF2B5EF4-FFF2-40B4-BE49-F238E27FC236}">
                      <a16:creationId xmlns:a16="http://schemas.microsoft.com/office/drawing/2014/main" id="{33299099-7B73-B079-429F-1B5BA67A129A}"/>
                    </a:ext>
                  </a:extLst>
                </p:cNvPr>
                <p:cNvSpPr/>
                <p:nvPr/>
              </p:nvSpPr>
              <p:spPr>
                <a:xfrm>
                  <a:off x="4321008" y="3331893"/>
                  <a:ext cx="82800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97" name="Elipse 196">
                  <a:extLst>
                    <a:ext uri="{FF2B5EF4-FFF2-40B4-BE49-F238E27FC236}">
                      <a16:creationId xmlns:a16="http://schemas.microsoft.com/office/drawing/2014/main" id="{8AD37C0D-30C2-3967-72D3-2A50AADC1AD1}"/>
                    </a:ext>
                  </a:extLst>
                </p:cNvPr>
                <p:cNvSpPr/>
                <p:nvPr/>
              </p:nvSpPr>
              <p:spPr>
                <a:xfrm>
                  <a:off x="3451807" y="2937997"/>
                  <a:ext cx="82800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98" name="Elipse 197">
                  <a:extLst>
                    <a:ext uri="{FF2B5EF4-FFF2-40B4-BE49-F238E27FC236}">
                      <a16:creationId xmlns:a16="http://schemas.microsoft.com/office/drawing/2014/main" id="{7584287D-E49A-A6D3-9940-60110BEC94BC}"/>
                    </a:ext>
                  </a:extLst>
                </p:cNvPr>
                <p:cNvSpPr/>
                <p:nvPr/>
              </p:nvSpPr>
              <p:spPr>
                <a:xfrm>
                  <a:off x="4625808" y="3636693"/>
                  <a:ext cx="82800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99" name="Elipse 198">
                  <a:extLst>
                    <a:ext uri="{FF2B5EF4-FFF2-40B4-BE49-F238E27FC236}">
                      <a16:creationId xmlns:a16="http://schemas.microsoft.com/office/drawing/2014/main" id="{D50BBA1C-F9CB-5F90-0B0D-CB4C5E038514}"/>
                    </a:ext>
                  </a:extLst>
                </p:cNvPr>
                <p:cNvSpPr/>
                <p:nvPr/>
              </p:nvSpPr>
              <p:spPr>
                <a:xfrm>
                  <a:off x="3597953" y="3095524"/>
                  <a:ext cx="82800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00" name="Elipse 199">
                  <a:extLst>
                    <a:ext uri="{FF2B5EF4-FFF2-40B4-BE49-F238E27FC236}">
                      <a16:creationId xmlns:a16="http://schemas.microsoft.com/office/drawing/2014/main" id="{8DF19DDA-7903-8727-F4C0-C16AA3DF4CF2}"/>
                    </a:ext>
                  </a:extLst>
                </p:cNvPr>
                <p:cNvSpPr/>
                <p:nvPr/>
              </p:nvSpPr>
              <p:spPr>
                <a:xfrm>
                  <a:off x="3705716" y="2937997"/>
                  <a:ext cx="82800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01" name="Elipse 200">
                  <a:extLst>
                    <a:ext uri="{FF2B5EF4-FFF2-40B4-BE49-F238E27FC236}">
                      <a16:creationId xmlns:a16="http://schemas.microsoft.com/office/drawing/2014/main" id="{213C3DF5-3DBB-093D-2044-F240DDE341AE}"/>
                    </a:ext>
                  </a:extLst>
                </p:cNvPr>
                <p:cNvSpPr/>
                <p:nvPr/>
              </p:nvSpPr>
              <p:spPr>
                <a:xfrm>
                  <a:off x="3724206" y="3317091"/>
                  <a:ext cx="82800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02" name="Elipse 201">
                  <a:extLst>
                    <a:ext uri="{FF2B5EF4-FFF2-40B4-BE49-F238E27FC236}">
                      <a16:creationId xmlns:a16="http://schemas.microsoft.com/office/drawing/2014/main" id="{C2F568E6-1EC6-9F57-0FA9-E1F7138372F7}"/>
                    </a:ext>
                  </a:extLst>
                </p:cNvPr>
                <p:cNvSpPr/>
                <p:nvPr/>
              </p:nvSpPr>
              <p:spPr>
                <a:xfrm>
                  <a:off x="4016208" y="3027093"/>
                  <a:ext cx="82800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03" name="Elipse 202">
                  <a:extLst>
                    <a:ext uri="{FF2B5EF4-FFF2-40B4-BE49-F238E27FC236}">
                      <a16:creationId xmlns:a16="http://schemas.microsoft.com/office/drawing/2014/main" id="{01173B58-94F7-4645-312B-6B0C8A4F5371}"/>
                    </a:ext>
                  </a:extLst>
                </p:cNvPr>
                <p:cNvSpPr/>
                <p:nvPr/>
              </p:nvSpPr>
              <p:spPr>
                <a:xfrm>
                  <a:off x="3981694" y="3211194"/>
                  <a:ext cx="82800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04" name="Elipse 203">
                  <a:extLst>
                    <a:ext uri="{FF2B5EF4-FFF2-40B4-BE49-F238E27FC236}">
                      <a16:creationId xmlns:a16="http://schemas.microsoft.com/office/drawing/2014/main" id="{B51E3391-882E-B32E-F989-7896E159DF98}"/>
                    </a:ext>
                  </a:extLst>
                </p:cNvPr>
                <p:cNvSpPr/>
                <p:nvPr/>
              </p:nvSpPr>
              <p:spPr>
                <a:xfrm>
                  <a:off x="4321008" y="3331893"/>
                  <a:ext cx="82800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05" name="Elipse 204">
                  <a:extLst>
                    <a:ext uri="{FF2B5EF4-FFF2-40B4-BE49-F238E27FC236}">
                      <a16:creationId xmlns:a16="http://schemas.microsoft.com/office/drawing/2014/main" id="{19C447A6-9017-8F3E-2C43-FD780418745D}"/>
                    </a:ext>
                  </a:extLst>
                </p:cNvPr>
                <p:cNvSpPr/>
                <p:nvPr/>
              </p:nvSpPr>
              <p:spPr>
                <a:xfrm>
                  <a:off x="3990968" y="3401060"/>
                  <a:ext cx="82800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06" name="Elipse 205">
                  <a:extLst>
                    <a:ext uri="{FF2B5EF4-FFF2-40B4-BE49-F238E27FC236}">
                      <a16:creationId xmlns:a16="http://schemas.microsoft.com/office/drawing/2014/main" id="{80AF3906-DB2B-E7D4-C95A-008E0631CFC4}"/>
                    </a:ext>
                  </a:extLst>
                </p:cNvPr>
                <p:cNvSpPr/>
                <p:nvPr/>
              </p:nvSpPr>
              <p:spPr>
                <a:xfrm>
                  <a:off x="4191553" y="3507884"/>
                  <a:ext cx="82800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07" name="Elipse 206">
                  <a:extLst>
                    <a:ext uri="{FF2B5EF4-FFF2-40B4-BE49-F238E27FC236}">
                      <a16:creationId xmlns:a16="http://schemas.microsoft.com/office/drawing/2014/main" id="{A0511BF7-3451-63A9-2062-5766371CA393}"/>
                    </a:ext>
                  </a:extLst>
                </p:cNvPr>
                <p:cNvSpPr/>
                <p:nvPr/>
              </p:nvSpPr>
              <p:spPr>
                <a:xfrm>
                  <a:off x="4625808" y="3636693"/>
                  <a:ext cx="82800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08" name="Elipse 207">
                  <a:extLst>
                    <a:ext uri="{FF2B5EF4-FFF2-40B4-BE49-F238E27FC236}">
                      <a16:creationId xmlns:a16="http://schemas.microsoft.com/office/drawing/2014/main" id="{591CE0EC-013B-CB77-C460-44A6DC0464E0}"/>
                    </a:ext>
                  </a:extLst>
                </p:cNvPr>
                <p:cNvSpPr/>
                <p:nvPr/>
              </p:nvSpPr>
              <p:spPr>
                <a:xfrm>
                  <a:off x="2981808" y="3137508"/>
                  <a:ext cx="82800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09" name="Elipse 208">
                  <a:extLst>
                    <a:ext uri="{FF2B5EF4-FFF2-40B4-BE49-F238E27FC236}">
                      <a16:creationId xmlns:a16="http://schemas.microsoft.com/office/drawing/2014/main" id="{4BC38851-0512-4E35-BF25-E3070D3F0E9A}"/>
                    </a:ext>
                  </a:extLst>
                </p:cNvPr>
                <p:cNvSpPr/>
                <p:nvPr/>
              </p:nvSpPr>
              <p:spPr>
                <a:xfrm>
                  <a:off x="4473408" y="3484293"/>
                  <a:ext cx="82800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10" name="Elipse 209">
                  <a:extLst>
                    <a:ext uri="{FF2B5EF4-FFF2-40B4-BE49-F238E27FC236}">
                      <a16:creationId xmlns:a16="http://schemas.microsoft.com/office/drawing/2014/main" id="{A2C1092E-8A72-7D0A-C3FD-5B30AB58DC26}"/>
                    </a:ext>
                  </a:extLst>
                </p:cNvPr>
                <p:cNvSpPr/>
                <p:nvPr/>
              </p:nvSpPr>
              <p:spPr>
                <a:xfrm>
                  <a:off x="4625808" y="3636693"/>
                  <a:ext cx="82800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11" name="Elipse 210">
                  <a:extLst>
                    <a:ext uri="{FF2B5EF4-FFF2-40B4-BE49-F238E27FC236}">
                      <a16:creationId xmlns:a16="http://schemas.microsoft.com/office/drawing/2014/main" id="{FE8A3076-38B1-2E66-08DE-C867E40C009C}"/>
                    </a:ext>
                  </a:extLst>
                </p:cNvPr>
                <p:cNvSpPr/>
                <p:nvPr/>
              </p:nvSpPr>
              <p:spPr>
                <a:xfrm>
                  <a:off x="4778208" y="3789093"/>
                  <a:ext cx="82800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12" name="Elipse 211">
                  <a:extLst>
                    <a:ext uri="{FF2B5EF4-FFF2-40B4-BE49-F238E27FC236}">
                      <a16:creationId xmlns:a16="http://schemas.microsoft.com/office/drawing/2014/main" id="{4087C39E-513B-2686-3C0F-D6813858D445}"/>
                    </a:ext>
                  </a:extLst>
                </p:cNvPr>
                <p:cNvSpPr/>
                <p:nvPr/>
              </p:nvSpPr>
              <p:spPr>
                <a:xfrm>
                  <a:off x="4930608" y="3941493"/>
                  <a:ext cx="82800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13" name="Elipse 212">
                  <a:extLst>
                    <a:ext uri="{FF2B5EF4-FFF2-40B4-BE49-F238E27FC236}">
                      <a16:creationId xmlns:a16="http://schemas.microsoft.com/office/drawing/2014/main" id="{9375BC31-E230-0880-9D48-5AA421A4F756}"/>
                    </a:ext>
                  </a:extLst>
                </p:cNvPr>
                <p:cNvSpPr/>
                <p:nvPr/>
              </p:nvSpPr>
              <p:spPr>
                <a:xfrm>
                  <a:off x="5083008" y="4093893"/>
                  <a:ext cx="82800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14" name="Elipse 213">
                  <a:extLst>
                    <a:ext uri="{FF2B5EF4-FFF2-40B4-BE49-F238E27FC236}">
                      <a16:creationId xmlns:a16="http://schemas.microsoft.com/office/drawing/2014/main" id="{53106F7C-1BAE-03B7-0FBC-A9288D090C0A}"/>
                    </a:ext>
                  </a:extLst>
                </p:cNvPr>
                <p:cNvSpPr/>
                <p:nvPr/>
              </p:nvSpPr>
              <p:spPr>
                <a:xfrm>
                  <a:off x="5181422" y="4319751"/>
                  <a:ext cx="82800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15" name="Elipse 214">
                  <a:extLst>
                    <a:ext uri="{FF2B5EF4-FFF2-40B4-BE49-F238E27FC236}">
                      <a16:creationId xmlns:a16="http://schemas.microsoft.com/office/drawing/2014/main" id="{EBC33373-67A7-EA5E-2BB5-3CDE2EED7CFB}"/>
                    </a:ext>
                  </a:extLst>
                </p:cNvPr>
                <p:cNvSpPr/>
                <p:nvPr/>
              </p:nvSpPr>
              <p:spPr>
                <a:xfrm>
                  <a:off x="4872203" y="4350610"/>
                  <a:ext cx="82800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16" name="Elipse 215">
                  <a:extLst>
                    <a:ext uri="{FF2B5EF4-FFF2-40B4-BE49-F238E27FC236}">
                      <a16:creationId xmlns:a16="http://schemas.microsoft.com/office/drawing/2014/main" id="{B7ABA9C8-D90F-6A45-DB29-94B40D4A3392}"/>
                    </a:ext>
                  </a:extLst>
                </p:cNvPr>
                <p:cNvSpPr/>
                <p:nvPr/>
              </p:nvSpPr>
              <p:spPr>
                <a:xfrm>
                  <a:off x="4268586" y="3111118"/>
                  <a:ext cx="82800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17" name="Elipse 216">
                  <a:extLst>
                    <a:ext uri="{FF2B5EF4-FFF2-40B4-BE49-F238E27FC236}">
                      <a16:creationId xmlns:a16="http://schemas.microsoft.com/office/drawing/2014/main" id="{B876FB3C-7EC4-9BB9-A978-7F7E4324AC7A}"/>
                    </a:ext>
                  </a:extLst>
                </p:cNvPr>
                <p:cNvSpPr/>
                <p:nvPr/>
              </p:nvSpPr>
              <p:spPr>
                <a:xfrm>
                  <a:off x="2150671" y="3233122"/>
                  <a:ext cx="82800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18" name="Elipse 217">
                  <a:extLst>
                    <a:ext uri="{FF2B5EF4-FFF2-40B4-BE49-F238E27FC236}">
                      <a16:creationId xmlns:a16="http://schemas.microsoft.com/office/drawing/2014/main" id="{D297FAE1-A162-A626-B775-7A3F58A44113}"/>
                    </a:ext>
                  </a:extLst>
                </p:cNvPr>
                <p:cNvSpPr/>
                <p:nvPr/>
              </p:nvSpPr>
              <p:spPr>
                <a:xfrm>
                  <a:off x="4769595" y="4106356"/>
                  <a:ext cx="82800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19" name="Elipse 218">
                  <a:extLst>
                    <a:ext uri="{FF2B5EF4-FFF2-40B4-BE49-F238E27FC236}">
                      <a16:creationId xmlns:a16="http://schemas.microsoft.com/office/drawing/2014/main" id="{2D0EF0E6-103B-A345-54B5-534F75BB0A1D}"/>
                    </a:ext>
                  </a:extLst>
                </p:cNvPr>
                <p:cNvSpPr/>
                <p:nvPr/>
              </p:nvSpPr>
              <p:spPr>
                <a:xfrm>
                  <a:off x="2244512" y="3663023"/>
                  <a:ext cx="82800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25" name="Elipse 224">
                  <a:extLst>
                    <a:ext uri="{FF2B5EF4-FFF2-40B4-BE49-F238E27FC236}">
                      <a16:creationId xmlns:a16="http://schemas.microsoft.com/office/drawing/2014/main" id="{371B8713-35C9-8A7F-C2D5-58176322E0EF}"/>
                    </a:ext>
                  </a:extLst>
                </p:cNvPr>
                <p:cNvSpPr/>
                <p:nvPr/>
              </p:nvSpPr>
              <p:spPr>
                <a:xfrm>
                  <a:off x="2392211" y="3107362"/>
                  <a:ext cx="82800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26" name="Elipse 225">
                  <a:extLst>
                    <a:ext uri="{FF2B5EF4-FFF2-40B4-BE49-F238E27FC236}">
                      <a16:creationId xmlns:a16="http://schemas.microsoft.com/office/drawing/2014/main" id="{CAE16529-B2C8-CE81-00A2-996F4B32BE73}"/>
                    </a:ext>
                  </a:extLst>
                </p:cNvPr>
                <p:cNvSpPr/>
                <p:nvPr/>
              </p:nvSpPr>
              <p:spPr>
                <a:xfrm>
                  <a:off x="2671026" y="3037208"/>
                  <a:ext cx="82800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27" name="Elipse 226">
                  <a:extLst>
                    <a:ext uri="{FF2B5EF4-FFF2-40B4-BE49-F238E27FC236}">
                      <a16:creationId xmlns:a16="http://schemas.microsoft.com/office/drawing/2014/main" id="{086B23D5-2632-49C0-2111-B6B3F3281FDE}"/>
                    </a:ext>
                  </a:extLst>
                </p:cNvPr>
                <p:cNvSpPr/>
                <p:nvPr/>
              </p:nvSpPr>
              <p:spPr>
                <a:xfrm>
                  <a:off x="2413946" y="3295163"/>
                  <a:ext cx="82800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28" name="Elipse 227">
                  <a:extLst>
                    <a:ext uri="{FF2B5EF4-FFF2-40B4-BE49-F238E27FC236}">
                      <a16:creationId xmlns:a16="http://schemas.microsoft.com/office/drawing/2014/main" id="{39A8F84F-E5EE-2E4D-D5D3-83214443AE0A}"/>
                    </a:ext>
                  </a:extLst>
                </p:cNvPr>
                <p:cNvSpPr/>
                <p:nvPr/>
              </p:nvSpPr>
              <p:spPr>
                <a:xfrm>
                  <a:off x="2793538" y="3237527"/>
                  <a:ext cx="82800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230" name="Grupo 229">
                <a:extLst>
                  <a:ext uri="{FF2B5EF4-FFF2-40B4-BE49-F238E27FC236}">
                    <a16:creationId xmlns:a16="http://schemas.microsoft.com/office/drawing/2014/main" id="{66F11183-14BF-7C2A-0842-C3EC76E2B53A}"/>
                  </a:ext>
                </a:extLst>
              </p:cNvPr>
              <p:cNvGrpSpPr/>
              <p:nvPr/>
            </p:nvGrpSpPr>
            <p:grpSpPr>
              <a:xfrm rot="10800000">
                <a:off x="2392807" y="3655226"/>
                <a:ext cx="2804892" cy="1705841"/>
                <a:chOff x="1262611" y="2872771"/>
                <a:chExt cx="4001611" cy="1705841"/>
              </a:xfrm>
              <a:solidFill>
                <a:srgbClr val="00B0F0"/>
              </a:solidFill>
            </p:grpSpPr>
            <p:sp>
              <p:nvSpPr>
                <p:cNvPr id="231" name="Elipse 230">
                  <a:extLst>
                    <a:ext uri="{FF2B5EF4-FFF2-40B4-BE49-F238E27FC236}">
                      <a16:creationId xmlns:a16="http://schemas.microsoft.com/office/drawing/2014/main" id="{37959FEB-6AC1-9FB0-A2BC-D1510E17488C}"/>
                    </a:ext>
                  </a:extLst>
                </p:cNvPr>
                <p:cNvSpPr/>
                <p:nvPr/>
              </p:nvSpPr>
              <p:spPr>
                <a:xfrm>
                  <a:off x="1262611" y="4025462"/>
                  <a:ext cx="82800" cy="83969"/>
                </a:xfrm>
                <a:prstGeom prst="ellipse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232" name="Elipse 231">
                  <a:extLst>
                    <a:ext uri="{FF2B5EF4-FFF2-40B4-BE49-F238E27FC236}">
                      <a16:creationId xmlns:a16="http://schemas.microsoft.com/office/drawing/2014/main" id="{9B581D40-4B28-8A9B-A585-ADB879E57835}"/>
                    </a:ext>
                  </a:extLst>
                </p:cNvPr>
                <p:cNvSpPr/>
                <p:nvPr/>
              </p:nvSpPr>
              <p:spPr>
                <a:xfrm>
                  <a:off x="1345411" y="4216175"/>
                  <a:ext cx="82800" cy="83969"/>
                </a:xfrm>
                <a:prstGeom prst="ellipse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233" name="Elipse 232">
                  <a:extLst>
                    <a:ext uri="{FF2B5EF4-FFF2-40B4-BE49-F238E27FC236}">
                      <a16:creationId xmlns:a16="http://schemas.microsoft.com/office/drawing/2014/main" id="{EC4ED84B-F9A9-62CC-E51F-C2B6E96A4E33}"/>
                    </a:ext>
                  </a:extLst>
                </p:cNvPr>
                <p:cNvSpPr/>
                <p:nvPr/>
              </p:nvSpPr>
              <p:spPr>
                <a:xfrm>
                  <a:off x="1480277" y="3899508"/>
                  <a:ext cx="82800" cy="83969"/>
                </a:xfrm>
                <a:prstGeom prst="ellipse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234" name="Elipse 233">
                  <a:extLst>
                    <a:ext uri="{FF2B5EF4-FFF2-40B4-BE49-F238E27FC236}">
                      <a16:creationId xmlns:a16="http://schemas.microsoft.com/office/drawing/2014/main" id="{03992F38-AAFF-7A5A-7934-9996EB7ABA75}"/>
                    </a:ext>
                  </a:extLst>
                </p:cNvPr>
                <p:cNvSpPr/>
                <p:nvPr/>
              </p:nvSpPr>
              <p:spPr>
                <a:xfrm>
                  <a:off x="1529320" y="3663025"/>
                  <a:ext cx="82800" cy="83969"/>
                </a:xfrm>
                <a:prstGeom prst="ellipse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235" name="Elipse 234">
                  <a:extLst>
                    <a:ext uri="{FF2B5EF4-FFF2-40B4-BE49-F238E27FC236}">
                      <a16:creationId xmlns:a16="http://schemas.microsoft.com/office/drawing/2014/main" id="{005B6D1D-2374-7FE9-E80D-22CD3EC67765}"/>
                    </a:ext>
                  </a:extLst>
                </p:cNvPr>
                <p:cNvSpPr/>
                <p:nvPr/>
              </p:nvSpPr>
              <p:spPr>
                <a:xfrm>
                  <a:off x="1737807" y="3571659"/>
                  <a:ext cx="82800" cy="83969"/>
                </a:xfrm>
                <a:prstGeom prst="ellipse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236" name="Elipse 235">
                  <a:extLst>
                    <a:ext uri="{FF2B5EF4-FFF2-40B4-BE49-F238E27FC236}">
                      <a16:creationId xmlns:a16="http://schemas.microsoft.com/office/drawing/2014/main" id="{9DAF41D9-C35E-BC41-A24B-4F5BBEEA6E1D}"/>
                    </a:ext>
                  </a:extLst>
                </p:cNvPr>
                <p:cNvSpPr/>
                <p:nvPr/>
              </p:nvSpPr>
              <p:spPr>
                <a:xfrm>
                  <a:off x="1783748" y="3872946"/>
                  <a:ext cx="82800" cy="83969"/>
                </a:xfrm>
                <a:prstGeom prst="ellipse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237" name="Elipse 236">
                  <a:extLst>
                    <a:ext uri="{FF2B5EF4-FFF2-40B4-BE49-F238E27FC236}">
                      <a16:creationId xmlns:a16="http://schemas.microsoft.com/office/drawing/2014/main" id="{A891736E-EA02-9840-B5F2-9EAA402EA264}"/>
                    </a:ext>
                  </a:extLst>
                </p:cNvPr>
                <p:cNvSpPr/>
                <p:nvPr/>
              </p:nvSpPr>
              <p:spPr>
                <a:xfrm>
                  <a:off x="1945670" y="3387015"/>
                  <a:ext cx="82800" cy="83969"/>
                </a:xfrm>
                <a:prstGeom prst="ellipse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238" name="Elipse 237">
                  <a:extLst>
                    <a:ext uri="{FF2B5EF4-FFF2-40B4-BE49-F238E27FC236}">
                      <a16:creationId xmlns:a16="http://schemas.microsoft.com/office/drawing/2014/main" id="{1E2F2FAE-85AD-17D3-AAC9-9FAE8953F285}"/>
                    </a:ext>
                  </a:extLst>
                </p:cNvPr>
                <p:cNvSpPr/>
                <p:nvPr/>
              </p:nvSpPr>
              <p:spPr>
                <a:xfrm>
                  <a:off x="1327793" y="4452659"/>
                  <a:ext cx="82800" cy="83969"/>
                </a:xfrm>
                <a:prstGeom prst="ellipse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239" name="Elipse 238">
                  <a:extLst>
                    <a:ext uri="{FF2B5EF4-FFF2-40B4-BE49-F238E27FC236}">
                      <a16:creationId xmlns:a16="http://schemas.microsoft.com/office/drawing/2014/main" id="{E4493CED-19C3-A59F-22C9-527411214395}"/>
                    </a:ext>
                  </a:extLst>
                </p:cNvPr>
                <p:cNvSpPr/>
                <p:nvPr/>
              </p:nvSpPr>
              <p:spPr>
                <a:xfrm>
                  <a:off x="1514039" y="4321450"/>
                  <a:ext cx="82800" cy="83969"/>
                </a:xfrm>
                <a:prstGeom prst="ellipse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240" name="Elipse 239">
                  <a:extLst>
                    <a:ext uri="{FF2B5EF4-FFF2-40B4-BE49-F238E27FC236}">
                      <a16:creationId xmlns:a16="http://schemas.microsoft.com/office/drawing/2014/main" id="{C5DBF369-77B8-D98F-95BE-C8E2E3AA53FE}"/>
                    </a:ext>
                  </a:extLst>
                </p:cNvPr>
                <p:cNvSpPr/>
                <p:nvPr/>
              </p:nvSpPr>
              <p:spPr>
                <a:xfrm>
                  <a:off x="1640498" y="4113928"/>
                  <a:ext cx="82800" cy="83969"/>
                </a:xfrm>
                <a:prstGeom prst="ellipse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241" name="Elipse 240">
                  <a:extLst>
                    <a:ext uri="{FF2B5EF4-FFF2-40B4-BE49-F238E27FC236}">
                      <a16:creationId xmlns:a16="http://schemas.microsoft.com/office/drawing/2014/main" id="{04C677DF-8632-0EA6-4287-954D0EB77AE9}"/>
                    </a:ext>
                  </a:extLst>
                </p:cNvPr>
                <p:cNvSpPr/>
                <p:nvPr/>
              </p:nvSpPr>
              <p:spPr>
                <a:xfrm>
                  <a:off x="1931607" y="3627881"/>
                  <a:ext cx="82800" cy="83969"/>
                </a:xfrm>
                <a:prstGeom prst="ellipse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242" name="Elipse 241">
                  <a:extLst>
                    <a:ext uri="{FF2B5EF4-FFF2-40B4-BE49-F238E27FC236}">
                      <a16:creationId xmlns:a16="http://schemas.microsoft.com/office/drawing/2014/main" id="{581DEE12-D7C5-161A-3109-99FFB5F034CF}"/>
                    </a:ext>
                  </a:extLst>
                </p:cNvPr>
                <p:cNvSpPr/>
                <p:nvPr/>
              </p:nvSpPr>
              <p:spPr>
                <a:xfrm>
                  <a:off x="2125407" y="3444821"/>
                  <a:ext cx="82800" cy="83969"/>
                </a:xfrm>
                <a:prstGeom prst="ellipse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243" name="Elipse 242">
                  <a:extLst>
                    <a:ext uri="{FF2B5EF4-FFF2-40B4-BE49-F238E27FC236}">
                      <a16:creationId xmlns:a16="http://schemas.microsoft.com/office/drawing/2014/main" id="{263BC687-1EA8-2E5B-EF3E-FB29EE54A3F6}"/>
                    </a:ext>
                  </a:extLst>
                </p:cNvPr>
                <p:cNvSpPr/>
                <p:nvPr/>
              </p:nvSpPr>
              <p:spPr>
                <a:xfrm>
                  <a:off x="4426112" y="4452659"/>
                  <a:ext cx="82800" cy="83969"/>
                </a:xfrm>
                <a:prstGeom prst="ellipse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244" name="Elipse 243">
                  <a:extLst>
                    <a:ext uri="{FF2B5EF4-FFF2-40B4-BE49-F238E27FC236}">
                      <a16:creationId xmlns:a16="http://schemas.microsoft.com/office/drawing/2014/main" id="{F13057CC-615E-1716-2DDC-A58E248BBEDE}"/>
                    </a:ext>
                  </a:extLst>
                </p:cNvPr>
                <p:cNvSpPr/>
                <p:nvPr/>
              </p:nvSpPr>
              <p:spPr>
                <a:xfrm>
                  <a:off x="4620553" y="4083268"/>
                  <a:ext cx="82800" cy="83969"/>
                </a:xfrm>
                <a:prstGeom prst="ellipse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245" name="Elipse 244">
                  <a:extLst>
                    <a:ext uri="{FF2B5EF4-FFF2-40B4-BE49-F238E27FC236}">
                      <a16:creationId xmlns:a16="http://schemas.microsoft.com/office/drawing/2014/main" id="{7C2ABDF3-C901-CD28-9912-DB8E655AD6AC}"/>
                    </a:ext>
                  </a:extLst>
                </p:cNvPr>
                <p:cNvSpPr/>
                <p:nvPr/>
              </p:nvSpPr>
              <p:spPr>
                <a:xfrm>
                  <a:off x="4423174" y="4041283"/>
                  <a:ext cx="82800" cy="83969"/>
                </a:xfrm>
                <a:prstGeom prst="ellipse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246" name="Elipse 245">
                  <a:extLst>
                    <a:ext uri="{FF2B5EF4-FFF2-40B4-BE49-F238E27FC236}">
                      <a16:creationId xmlns:a16="http://schemas.microsoft.com/office/drawing/2014/main" id="{712225BF-BF26-419A-2D4E-6D26919986CC}"/>
                    </a:ext>
                  </a:extLst>
                </p:cNvPr>
                <p:cNvSpPr/>
                <p:nvPr/>
              </p:nvSpPr>
              <p:spPr>
                <a:xfrm>
                  <a:off x="4467512" y="4228383"/>
                  <a:ext cx="82800" cy="83969"/>
                </a:xfrm>
                <a:prstGeom prst="ellipse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247" name="Elipse 246">
                  <a:extLst>
                    <a:ext uri="{FF2B5EF4-FFF2-40B4-BE49-F238E27FC236}">
                      <a16:creationId xmlns:a16="http://schemas.microsoft.com/office/drawing/2014/main" id="{46DA72BC-6F66-E9B2-72B5-77C06A8A7FA2}"/>
                    </a:ext>
                  </a:extLst>
                </p:cNvPr>
                <p:cNvSpPr/>
                <p:nvPr/>
              </p:nvSpPr>
              <p:spPr>
                <a:xfrm>
                  <a:off x="4657134" y="4270368"/>
                  <a:ext cx="82800" cy="83969"/>
                </a:xfrm>
                <a:prstGeom prst="ellipse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248" name="Elipse 247">
                  <a:extLst>
                    <a:ext uri="{FF2B5EF4-FFF2-40B4-BE49-F238E27FC236}">
                      <a16:creationId xmlns:a16="http://schemas.microsoft.com/office/drawing/2014/main" id="{0A2CA941-A996-E991-0723-5A70E6A211AE}"/>
                    </a:ext>
                  </a:extLst>
                </p:cNvPr>
                <p:cNvSpPr/>
                <p:nvPr/>
              </p:nvSpPr>
              <p:spPr>
                <a:xfrm>
                  <a:off x="4620553" y="4494643"/>
                  <a:ext cx="82800" cy="83969"/>
                </a:xfrm>
                <a:prstGeom prst="ellipse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249" name="Elipse 248">
                  <a:extLst>
                    <a:ext uri="{FF2B5EF4-FFF2-40B4-BE49-F238E27FC236}">
                      <a16:creationId xmlns:a16="http://schemas.microsoft.com/office/drawing/2014/main" id="{A7DD8AEE-BC8A-C667-08A6-45787EA8DF80}"/>
                    </a:ext>
                  </a:extLst>
                </p:cNvPr>
                <p:cNvSpPr/>
                <p:nvPr/>
              </p:nvSpPr>
              <p:spPr>
                <a:xfrm>
                  <a:off x="4259844" y="3930702"/>
                  <a:ext cx="82800" cy="83969"/>
                </a:xfrm>
                <a:prstGeom prst="ellipse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250" name="Elipse 249">
                  <a:extLst>
                    <a:ext uri="{FF2B5EF4-FFF2-40B4-BE49-F238E27FC236}">
                      <a16:creationId xmlns:a16="http://schemas.microsoft.com/office/drawing/2014/main" id="{537F6969-BFA2-781F-926A-06208D463D75}"/>
                    </a:ext>
                  </a:extLst>
                </p:cNvPr>
                <p:cNvSpPr/>
                <p:nvPr/>
              </p:nvSpPr>
              <p:spPr>
                <a:xfrm>
                  <a:off x="4286093" y="3663024"/>
                  <a:ext cx="82800" cy="83969"/>
                </a:xfrm>
                <a:prstGeom prst="ellipse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251" name="Elipse 250">
                  <a:extLst>
                    <a:ext uri="{FF2B5EF4-FFF2-40B4-BE49-F238E27FC236}">
                      <a16:creationId xmlns:a16="http://schemas.microsoft.com/office/drawing/2014/main" id="{FB3081F1-744C-809C-DE4E-430014ECBD94}"/>
                    </a:ext>
                  </a:extLst>
                </p:cNvPr>
                <p:cNvSpPr/>
                <p:nvPr/>
              </p:nvSpPr>
              <p:spPr>
                <a:xfrm>
                  <a:off x="2944401" y="2891193"/>
                  <a:ext cx="82800" cy="83969"/>
                </a:xfrm>
                <a:prstGeom prst="ellipse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252" name="Elipse 251">
                  <a:extLst>
                    <a:ext uri="{FF2B5EF4-FFF2-40B4-BE49-F238E27FC236}">
                      <a16:creationId xmlns:a16="http://schemas.microsoft.com/office/drawing/2014/main" id="{ED9101E2-A9C7-DE0F-CEF5-F1FDB1C6BA7B}"/>
                    </a:ext>
                  </a:extLst>
                </p:cNvPr>
                <p:cNvSpPr/>
                <p:nvPr/>
              </p:nvSpPr>
              <p:spPr>
                <a:xfrm>
                  <a:off x="4462872" y="3786291"/>
                  <a:ext cx="82800" cy="83969"/>
                </a:xfrm>
                <a:prstGeom prst="ellipse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253" name="Elipse 252">
                  <a:extLst>
                    <a:ext uri="{FF2B5EF4-FFF2-40B4-BE49-F238E27FC236}">
                      <a16:creationId xmlns:a16="http://schemas.microsoft.com/office/drawing/2014/main" id="{A261A35B-A942-2CE1-7CFF-85068DCA0BD2}"/>
                    </a:ext>
                  </a:extLst>
                </p:cNvPr>
                <p:cNvSpPr/>
                <p:nvPr/>
              </p:nvSpPr>
              <p:spPr>
                <a:xfrm>
                  <a:off x="4657134" y="3795933"/>
                  <a:ext cx="82800" cy="83969"/>
                </a:xfrm>
                <a:prstGeom prst="ellipse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254" name="Elipse 253">
                  <a:extLst>
                    <a:ext uri="{FF2B5EF4-FFF2-40B4-BE49-F238E27FC236}">
                      <a16:creationId xmlns:a16="http://schemas.microsoft.com/office/drawing/2014/main" id="{2025D135-533E-3906-1EF7-66A4CF5614DE}"/>
                    </a:ext>
                  </a:extLst>
                </p:cNvPr>
                <p:cNvSpPr/>
                <p:nvPr/>
              </p:nvSpPr>
              <p:spPr>
                <a:xfrm>
                  <a:off x="3105230" y="2872771"/>
                  <a:ext cx="82800" cy="83969"/>
                </a:xfrm>
                <a:prstGeom prst="ellipse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255" name="Elipse 254">
                  <a:extLst>
                    <a:ext uri="{FF2B5EF4-FFF2-40B4-BE49-F238E27FC236}">
                      <a16:creationId xmlns:a16="http://schemas.microsoft.com/office/drawing/2014/main" id="{977153A5-558D-C74B-5D28-6697EFF511D7}"/>
                    </a:ext>
                  </a:extLst>
                </p:cNvPr>
                <p:cNvSpPr/>
                <p:nvPr/>
              </p:nvSpPr>
              <p:spPr>
                <a:xfrm>
                  <a:off x="3203769" y="3031104"/>
                  <a:ext cx="82800" cy="83969"/>
                </a:xfrm>
                <a:prstGeom prst="ellipse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256" name="Elipse 255">
                  <a:extLst>
                    <a:ext uri="{FF2B5EF4-FFF2-40B4-BE49-F238E27FC236}">
                      <a16:creationId xmlns:a16="http://schemas.microsoft.com/office/drawing/2014/main" id="{83C7345A-9194-8EB3-2BE5-991E54A38776}"/>
                    </a:ext>
                  </a:extLst>
                </p:cNvPr>
                <p:cNvSpPr/>
                <p:nvPr/>
              </p:nvSpPr>
              <p:spPr>
                <a:xfrm>
                  <a:off x="4321008" y="3331893"/>
                  <a:ext cx="82800" cy="83969"/>
                </a:xfrm>
                <a:prstGeom prst="ellipse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257" name="Elipse 256">
                  <a:extLst>
                    <a:ext uri="{FF2B5EF4-FFF2-40B4-BE49-F238E27FC236}">
                      <a16:creationId xmlns:a16="http://schemas.microsoft.com/office/drawing/2014/main" id="{97F36DDD-8AD4-0BD2-A8B7-5E9A14C60C3D}"/>
                    </a:ext>
                  </a:extLst>
                </p:cNvPr>
                <p:cNvSpPr/>
                <p:nvPr/>
              </p:nvSpPr>
              <p:spPr>
                <a:xfrm>
                  <a:off x="3451807" y="2937997"/>
                  <a:ext cx="82800" cy="83969"/>
                </a:xfrm>
                <a:prstGeom prst="ellipse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258" name="Elipse 257">
                  <a:extLst>
                    <a:ext uri="{FF2B5EF4-FFF2-40B4-BE49-F238E27FC236}">
                      <a16:creationId xmlns:a16="http://schemas.microsoft.com/office/drawing/2014/main" id="{02A5F24F-A1DE-0743-196E-B5366BF979D4}"/>
                    </a:ext>
                  </a:extLst>
                </p:cNvPr>
                <p:cNvSpPr/>
                <p:nvPr/>
              </p:nvSpPr>
              <p:spPr>
                <a:xfrm>
                  <a:off x="4625808" y="3636693"/>
                  <a:ext cx="82800" cy="83969"/>
                </a:xfrm>
                <a:prstGeom prst="ellipse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259" name="Elipse 258">
                  <a:extLst>
                    <a:ext uri="{FF2B5EF4-FFF2-40B4-BE49-F238E27FC236}">
                      <a16:creationId xmlns:a16="http://schemas.microsoft.com/office/drawing/2014/main" id="{E5DAEB50-06E7-9E63-8463-36EA4E422800}"/>
                    </a:ext>
                  </a:extLst>
                </p:cNvPr>
                <p:cNvSpPr/>
                <p:nvPr/>
              </p:nvSpPr>
              <p:spPr>
                <a:xfrm>
                  <a:off x="3597953" y="3095524"/>
                  <a:ext cx="82800" cy="83969"/>
                </a:xfrm>
                <a:prstGeom prst="ellipse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260" name="Elipse 259">
                  <a:extLst>
                    <a:ext uri="{FF2B5EF4-FFF2-40B4-BE49-F238E27FC236}">
                      <a16:creationId xmlns:a16="http://schemas.microsoft.com/office/drawing/2014/main" id="{77BDBCE3-AE43-17A8-6A61-22678997BAC6}"/>
                    </a:ext>
                  </a:extLst>
                </p:cNvPr>
                <p:cNvSpPr/>
                <p:nvPr/>
              </p:nvSpPr>
              <p:spPr>
                <a:xfrm>
                  <a:off x="3705716" y="2937997"/>
                  <a:ext cx="82800" cy="83969"/>
                </a:xfrm>
                <a:prstGeom prst="ellipse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261" name="Elipse 260">
                  <a:extLst>
                    <a:ext uri="{FF2B5EF4-FFF2-40B4-BE49-F238E27FC236}">
                      <a16:creationId xmlns:a16="http://schemas.microsoft.com/office/drawing/2014/main" id="{53CEAAE1-7ACB-C272-B1B6-D5EA09B3DDFE}"/>
                    </a:ext>
                  </a:extLst>
                </p:cNvPr>
                <p:cNvSpPr/>
                <p:nvPr/>
              </p:nvSpPr>
              <p:spPr>
                <a:xfrm>
                  <a:off x="3724206" y="3317091"/>
                  <a:ext cx="82800" cy="83969"/>
                </a:xfrm>
                <a:prstGeom prst="ellipse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262" name="Elipse 261">
                  <a:extLst>
                    <a:ext uri="{FF2B5EF4-FFF2-40B4-BE49-F238E27FC236}">
                      <a16:creationId xmlns:a16="http://schemas.microsoft.com/office/drawing/2014/main" id="{19E946D4-4C78-E348-F27A-8F27ADA0CD32}"/>
                    </a:ext>
                  </a:extLst>
                </p:cNvPr>
                <p:cNvSpPr/>
                <p:nvPr/>
              </p:nvSpPr>
              <p:spPr>
                <a:xfrm>
                  <a:off x="4016208" y="3027093"/>
                  <a:ext cx="82800" cy="83969"/>
                </a:xfrm>
                <a:prstGeom prst="ellipse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263" name="Elipse 262">
                  <a:extLst>
                    <a:ext uri="{FF2B5EF4-FFF2-40B4-BE49-F238E27FC236}">
                      <a16:creationId xmlns:a16="http://schemas.microsoft.com/office/drawing/2014/main" id="{F927DCE3-9AD8-A792-CC9F-651FE1DA21ED}"/>
                    </a:ext>
                  </a:extLst>
                </p:cNvPr>
                <p:cNvSpPr/>
                <p:nvPr/>
              </p:nvSpPr>
              <p:spPr>
                <a:xfrm>
                  <a:off x="3981694" y="3211194"/>
                  <a:ext cx="82800" cy="83969"/>
                </a:xfrm>
                <a:prstGeom prst="ellipse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264" name="Elipse 263">
                  <a:extLst>
                    <a:ext uri="{FF2B5EF4-FFF2-40B4-BE49-F238E27FC236}">
                      <a16:creationId xmlns:a16="http://schemas.microsoft.com/office/drawing/2014/main" id="{C0B99458-C004-0197-C833-7AA7E46E682E}"/>
                    </a:ext>
                  </a:extLst>
                </p:cNvPr>
                <p:cNvSpPr/>
                <p:nvPr/>
              </p:nvSpPr>
              <p:spPr>
                <a:xfrm>
                  <a:off x="4321008" y="3331893"/>
                  <a:ext cx="82800" cy="83969"/>
                </a:xfrm>
                <a:prstGeom prst="ellipse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265" name="Elipse 264">
                  <a:extLst>
                    <a:ext uri="{FF2B5EF4-FFF2-40B4-BE49-F238E27FC236}">
                      <a16:creationId xmlns:a16="http://schemas.microsoft.com/office/drawing/2014/main" id="{5DAA3751-E839-81D3-B762-7FC183F1E298}"/>
                    </a:ext>
                  </a:extLst>
                </p:cNvPr>
                <p:cNvSpPr/>
                <p:nvPr/>
              </p:nvSpPr>
              <p:spPr>
                <a:xfrm>
                  <a:off x="3990968" y="3401060"/>
                  <a:ext cx="82800" cy="83969"/>
                </a:xfrm>
                <a:prstGeom prst="ellipse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266" name="Elipse 265">
                  <a:extLst>
                    <a:ext uri="{FF2B5EF4-FFF2-40B4-BE49-F238E27FC236}">
                      <a16:creationId xmlns:a16="http://schemas.microsoft.com/office/drawing/2014/main" id="{58EF96F5-97F3-FE17-1EFD-D49CABE7E7C9}"/>
                    </a:ext>
                  </a:extLst>
                </p:cNvPr>
                <p:cNvSpPr/>
                <p:nvPr/>
              </p:nvSpPr>
              <p:spPr>
                <a:xfrm>
                  <a:off x="4191553" y="3507884"/>
                  <a:ext cx="82800" cy="83969"/>
                </a:xfrm>
                <a:prstGeom prst="ellipse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267" name="Elipse 266">
                  <a:extLst>
                    <a:ext uri="{FF2B5EF4-FFF2-40B4-BE49-F238E27FC236}">
                      <a16:creationId xmlns:a16="http://schemas.microsoft.com/office/drawing/2014/main" id="{1F76F199-BA03-1F16-75F2-024015814AE8}"/>
                    </a:ext>
                  </a:extLst>
                </p:cNvPr>
                <p:cNvSpPr/>
                <p:nvPr/>
              </p:nvSpPr>
              <p:spPr>
                <a:xfrm>
                  <a:off x="4625808" y="3636693"/>
                  <a:ext cx="82800" cy="83969"/>
                </a:xfrm>
                <a:prstGeom prst="ellipse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268" name="Elipse 267">
                  <a:extLst>
                    <a:ext uri="{FF2B5EF4-FFF2-40B4-BE49-F238E27FC236}">
                      <a16:creationId xmlns:a16="http://schemas.microsoft.com/office/drawing/2014/main" id="{E1274284-46FE-0059-78FD-30214EC5CE9F}"/>
                    </a:ext>
                  </a:extLst>
                </p:cNvPr>
                <p:cNvSpPr/>
                <p:nvPr/>
              </p:nvSpPr>
              <p:spPr>
                <a:xfrm>
                  <a:off x="2981808" y="3137508"/>
                  <a:ext cx="82800" cy="83969"/>
                </a:xfrm>
                <a:prstGeom prst="ellipse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269" name="Elipse 268">
                  <a:extLst>
                    <a:ext uri="{FF2B5EF4-FFF2-40B4-BE49-F238E27FC236}">
                      <a16:creationId xmlns:a16="http://schemas.microsoft.com/office/drawing/2014/main" id="{98E506C9-6272-ECD5-27EC-3A73EE1A6E43}"/>
                    </a:ext>
                  </a:extLst>
                </p:cNvPr>
                <p:cNvSpPr/>
                <p:nvPr/>
              </p:nvSpPr>
              <p:spPr>
                <a:xfrm>
                  <a:off x="4473408" y="3484293"/>
                  <a:ext cx="82800" cy="83969"/>
                </a:xfrm>
                <a:prstGeom prst="ellipse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270" name="Elipse 269">
                  <a:extLst>
                    <a:ext uri="{FF2B5EF4-FFF2-40B4-BE49-F238E27FC236}">
                      <a16:creationId xmlns:a16="http://schemas.microsoft.com/office/drawing/2014/main" id="{CE7F30B5-31C0-46B1-543F-6CB5E216CE73}"/>
                    </a:ext>
                  </a:extLst>
                </p:cNvPr>
                <p:cNvSpPr/>
                <p:nvPr/>
              </p:nvSpPr>
              <p:spPr>
                <a:xfrm>
                  <a:off x="4625808" y="3636693"/>
                  <a:ext cx="82800" cy="83969"/>
                </a:xfrm>
                <a:prstGeom prst="ellipse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271" name="Elipse 270">
                  <a:extLst>
                    <a:ext uri="{FF2B5EF4-FFF2-40B4-BE49-F238E27FC236}">
                      <a16:creationId xmlns:a16="http://schemas.microsoft.com/office/drawing/2014/main" id="{A6E18556-935A-2061-A4CE-59CA0863B96D}"/>
                    </a:ext>
                  </a:extLst>
                </p:cNvPr>
                <p:cNvSpPr/>
                <p:nvPr/>
              </p:nvSpPr>
              <p:spPr>
                <a:xfrm>
                  <a:off x="4778208" y="3789093"/>
                  <a:ext cx="82800" cy="83969"/>
                </a:xfrm>
                <a:prstGeom prst="ellipse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272" name="Elipse 271">
                  <a:extLst>
                    <a:ext uri="{FF2B5EF4-FFF2-40B4-BE49-F238E27FC236}">
                      <a16:creationId xmlns:a16="http://schemas.microsoft.com/office/drawing/2014/main" id="{64844111-FFE2-4524-ACBA-AEE025CE56DF}"/>
                    </a:ext>
                  </a:extLst>
                </p:cNvPr>
                <p:cNvSpPr/>
                <p:nvPr/>
              </p:nvSpPr>
              <p:spPr>
                <a:xfrm>
                  <a:off x="4930608" y="3941493"/>
                  <a:ext cx="82800" cy="83969"/>
                </a:xfrm>
                <a:prstGeom prst="ellipse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273" name="Elipse 272">
                  <a:extLst>
                    <a:ext uri="{FF2B5EF4-FFF2-40B4-BE49-F238E27FC236}">
                      <a16:creationId xmlns:a16="http://schemas.microsoft.com/office/drawing/2014/main" id="{79F1EE71-B612-0853-2004-5D113D0C6598}"/>
                    </a:ext>
                  </a:extLst>
                </p:cNvPr>
                <p:cNvSpPr/>
                <p:nvPr/>
              </p:nvSpPr>
              <p:spPr>
                <a:xfrm>
                  <a:off x="5083008" y="4093893"/>
                  <a:ext cx="82800" cy="83969"/>
                </a:xfrm>
                <a:prstGeom prst="ellipse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274" name="Elipse 273">
                  <a:extLst>
                    <a:ext uri="{FF2B5EF4-FFF2-40B4-BE49-F238E27FC236}">
                      <a16:creationId xmlns:a16="http://schemas.microsoft.com/office/drawing/2014/main" id="{F3B3547E-579C-DA3C-FD4E-C38F6A5486EC}"/>
                    </a:ext>
                  </a:extLst>
                </p:cNvPr>
                <p:cNvSpPr/>
                <p:nvPr/>
              </p:nvSpPr>
              <p:spPr>
                <a:xfrm>
                  <a:off x="5181422" y="4319751"/>
                  <a:ext cx="82800" cy="83969"/>
                </a:xfrm>
                <a:prstGeom prst="ellipse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275" name="Elipse 274">
                  <a:extLst>
                    <a:ext uri="{FF2B5EF4-FFF2-40B4-BE49-F238E27FC236}">
                      <a16:creationId xmlns:a16="http://schemas.microsoft.com/office/drawing/2014/main" id="{F15F2F91-1C9C-97A7-DC4D-9282707B8FEB}"/>
                    </a:ext>
                  </a:extLst>
                </p:cNvPr>
                <p:cNvSpPr/>
                <p:nvPr/>
              </p:nvSpPr>
              <p:spPr>
                <a:xfrm>
                  <a:off x="4872203" y="4350610"/>
                  <a:ext cx="82800" cy="83969"/>
                </a:xfrm>
                <a:prstGeom prst="ellipse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276" name="Elipse 275">
                  <a:extLst>
                    <a:ext uri="{FF2B5EF4-FFF2-40B4-BE49-F238E27FC236}">
                      <a16:creationId xmlns:a16="http://schemas.microsoft.com/office/drawing/2014/main" id="{0DADABEF-229F-0FF6-39C6-588CA52801D6}"/>
                    </a:ext>
                  </a:extLst>
                </p:cNvPr>
                <p:cNvSpPr/>
                <p:nvPr/>
              </p:nvSpPr>
              <p:spPr>
                <a:xfrm>
                  <a:off x="4268586" y="3111118"/>
                  <a:ext cx="82800" cy="83969"/>
                </a:xfrm>
                <a:prstGeom prst="ellipse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277" name="Elipse 276">
                  <a:extLst>
                    <a:ext uri="{FF2B5EF4-FFF2-40B4-BE49-F238E27FC236}">
                      <a16:creationId xmlns:a16="http://schemas.microsoft.com/office/drawing/2014/main" id="{22A67925-B270-62A5-0826-4F88059CBE3F}"/>
                    </a:ext>
                  </a:extLst>
                </p:cNvPr>
                <p:cNvSpPr/>
                <p:nvPr/>
              </p:nvSpPr>
              <p:spPr>
                <a:xfrm>
                  <a:off x="2150671" y="3233122"/>
                  <a:ext cx="82800" cy="83969"/>
                </a:xfrm>
                <a:prstGeom prst="ellipse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278" name="Elipse 277">
                  <a:extLst>
                    <a:ext uri="{FF2B5EF4-FFF2-40B4-BE49-F238E27FC236}">
                      <a16:creationId xmlns:a16="http://schemas.microsoft.com/office/drawing/2014/main" id="{6A4528C2-334F-1B49-CE2B-FD18A3B34014}"/>
                    </a:ext>
                  </a:extLst>
                </p:cNvPr>
                <p:cNvSpPr/>
                <p:nvPr/>
              </p:nvSpPr>
              <p:spPr>
                <a:xfrm>
                  <a:off x="4769595" y="4106356"/>
                  <a:ext cx="82800" cy="83969"/>
                </a:xfrm>
                <a:prstGeom prst="ellipse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279" name="Elipse 278">
                  <a:extLst>
                    <a:ext uri="{FF2B5EF4-FFF2-40B4-BE49-F238E27FC236}">
                      <a16:creationId xmlns:a16="http://schemas.microsoft.com/office/drawing/2014/main" id="{0CF160D3-1EDA-6D21-8510-37DCC456E084}"/>
                    </a:ext>
                  </a:extLst>
                </p:cNvPr>
                <p:cNvSpPr/>
                <p:nvPr/>
              </p:nvSpPr>
              <p:spPr>
                <a:xfrm>
                  <a:off x="2244512" y="3663023"/>
                  <a:ext cx="82800" cy="83969"/>
                </a:xfrm>
                <a:prstGeom prst="ellipse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280" name="Elipse 279">
                  <a:extLst>
                    <a:ext uri="{FF2B5EF4-FFF2-40B4-BE49-F238E27FC236}">
                      <a16:creationId xmlns:a16="http://schemas.microsoft.com/office/drawing/2014/main" id="{29D5B056-E532-E9A2-2352-CBC0339430FA}"/>
                    </a:ext>
                  </a:extLst>
                </p:cNvPr>
                <p:cNvSpPr/>
                <p:nvPr/>
              </p:nvSpPr>
              <p:spPr>
                <a:xfrm>
                  <a:off x="2392211" y="3107362"/>
                  <a:ext cx="82800" cy="83969"/>
                </a:xfrm>
                <a:prstGeom prst="ellipse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281" name="Elipse 280">
                  <a:extLst>
                    <a:ext uri="{FF2B5EF4-FFF2-40B4-BE49-F238E27FC236}">
                      <a16:creationId xmlns:a16="http://schemas.microsoft.com/office/drawing/2014/main" id="{FFEBF1FB-FDC6-1F15-86CD-BF67B8840356}"/>
                    </a:ext>
                  </a:extLst>
                </p:cNvPr>
                <p:cNvSpPr/>
                <p:nvPr/>
              </p:nvSpPr>
              <p:spPr>
                <a:xfrm>
                  <a:off x="2671026" y="3037208"/>
                  <a:ext cx="82800" cy="83969"/>
                </a:xfrm>
                <a:prstGeom prst="ellipse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282" name="Elipse 281">
                  <a:extLst>
                    <a:ext uri="{FF2B5EF4-FFF2-40B4-BE49-F238E27FC236}">
                      <a16:creationId xmlns:a16="http://schemas.microsoft.com/office/drawing/2014/main" id="{7F9D9DC9-9426-51DA-721A-7C29E17B0057}"/>
                    </a:ext>
                  </a:extLst>
                </p:cNvPr>
                <p:cNvSpPr/>
                <p:nvPr/>
              </p:nvSpPr>
              <p:spPr>
                <a:xfrm>
                  <a:off x="2413946" y="3295163"/>
                  <a:ext cx="82800" cy="83969"/>
                </a:xfrm>
                <a:prstGeom prst="ellipse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283" name="Elipse 282">
                  <a:extLst>
                    <a:ext uri="{FF2B5EF4-FFF2-40B4-BE49-F238E27FC236}">
                      <a16:creationId xmlns:a16="http://schemas.microsoft.com/office/drawing/2014/main" id="{0ABFD7D9-D27C-3E95-D3A3-D27D4D95F34A}"/>
                    </a:ext>
                  </a:extLst>
                </p:cNvPr>
                <p:cNvSpPr/>
                <p:nvPr/>
              </p:nvSpPr>
              <p:spPr>
                <a:xfrm>
                  <a:off x="2793538" y="3237527"/>
                  <a:ext cx="82800" cy="83969"/>
                </a:xfrm>
                <a:prstGeom prst="ellipse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</p:grpSp>
          <p:grpSp>
            <p:nvGrpSpPr>
              <p:cNvPr id="392" name="Grupo 391">
                <a:extLst>
                  <a:ext uri="{FF2B5EF4-FFF2-40B4-BE49-F238E27FC236}">
                    <a16:creationId xmlns:a16="http://schemas.microsoft.com/office/drawing/2014/main" id="{615B4EF2-AA85-07DB-1327-1664B942EF1C}"/>
                  </a:ext>
                </a:extLst>
              </p:cNvPr>
              <p:cNvGrpSpPr/>
              <p:nvPr/>
            </p:nvGrpSpPr>
            <p:grpSpPr>
              <a:xfrm>
                <a:off x="6943491" y="2697207"/>
                <a:ext cx="3914066" cy="2519827"/>
                <a:chOff x="6943491" y="2697207"/>
                <a:chExt cx="3914066" cy="2519827"/>
              </a:xfrm>
            </p:grpSpPr>
            <p:sp>
              <p:nvSpPr>
                <p:cNvPr id="285" name="Elipse 284">
                  <a:extLst>
                    <a:ext uri="{FF2B5EF4-FFF2-40B4-BE49-F238E27FC236}">
                      <a16:creationId xmlns:a16="http://schemas.microsoft.com/office/drawing/2014/main" id="{38FDD6F2-5269-CC9E-C9D9-12DCCACD2EF9}"/>
                    </a:ext>
                  </a:extLst>
                </p:cNvPr>
                <p:cNvSpPr/>
                <p:nvPr/>
              </p:nvSpPr>
              <p:spPr>
                <a:xfrm>
                  <a:off x="6943491" y="3849898"/>
                  <a:ext cx="58038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86" name="Elipse 285">
                  <a:extLst>
                    <a:ext uri="{FF2B5EF4-FFF2-40B4-BE49-F238E27FC236}">
                      <a16:creationId xmlns:a16="http://schemas.microsoft.com/office/drawing/2014/main" id="{E9C06DD4-F786-5083-A6B9-A0BF76FFFC51}"/>
                    </a:ext>
                  </a:extLst>
                </p:cNvPr>
                <p:cNvSpPr/>
                <p:nvPr/>
              </p:nvSpPr>
              <p:spPr>
                <a:xfrm>
                  <a:off x="7001529" y="4040611"/>
                  <a:ext cx="58038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87" name="Elipse 286">
                  <a:extLst>
                    <a:ext uri="{FF2B5EF4-FFF2-40B4-BE49-F238E27FC236}">
                      <a16:creationId xmlns:a16="http://schemas.microsoft.com/office/drawing/2014/main" id="{16EDACF1-A5AC-1FCD-BE93-A0DBBFAB0F70}"/>
                    </a:ext>
                  </a:extLst>
                </p:cNvPr>
                <p:cNvSpPr/>
                <p:nvPr/>
              </p:nvSpPr>
              <p:spPr>
                <a:xfrm>
                  <a:off x="7096062" y="3723944"/>
                  <a:ext cx="58038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88" name="Elipse 287">
                  <a:extLst>
                    <a:ext uri="{FF2B5EF4-FFF2-40B4-BE49-F238E27FC236}">
                      <a16:creationId xmlns:a16="http://schemas.microsoft.com/office/drawing/2014/main" id="{59EB0F52-38A6-BE14-0A5D-F6F213297054}"/>
                    </a:ext>
                  </a:extLst>
                </p:cNvPr>
                <p:cNvSpPr/>
                <p:nvPr/>
              </p:nvSpPr>
              <p:spPr>
                <a:xfrm>
                  <a:off x="7130438" y="3487461"/>
                  <a:ext cx="58038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89" name="Elipse 288">
                  <a:extLst>
                    <a:ext uri="{FF2B5EF4-FFF2-40B4-BE49-F238E27FC236}">
                      <a16:creationId xmlns:a16="http://schemas.microsoft.com/office/drawing/2014/main" id="{FE2C6AA2-019D-85EE-DCC8-603E7ECBDCC5}"/>
                    </a:ext>
                  </a:extLst>
                </p:cNvPr>
                <p:cNvSpPr/>
                <p:nvPr/>
              </p:nvSpPr>
              <p:spPr>
                <a:xfrm>
                  <a:off x="7276575" y="3396095"/>
                  <a:ext cx="58038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90" name="Elipse 289">
                  <a:extLst>
                    <a:ext uri="{FF2B5EF4-FFF2-40B4-BE49-F238E27FC236}">
                      <a16:creationId xmlns:a16="http://schemas.microsoft.com/office/drawing/2014/main" id="{F449332D-666C-B839-E9FD-222788D5FFF2}"/>
                    </a:ext>
                  </a:extLst>
                </p:cNvPr>
                <p:cNvSpPr/>
                <p:nvPr/>
              </p:nvSpPr>
              <p:spPr>
                <a:xfrm>
                  <a:off x="7308777" y="3697382"/>
                  <a:ext cx="58038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91" name="Elipse 290">
                  <a:extLst>
                    <a:ext uri="{FF2B5EF4-FFF2-40B4-BE49-F238E27FC236}">
                      <a16:creationId xmlns:a16="http://schemas.microsoft.com/office/drawing/2014/main" id="{35B6E463-C31A-8413-39BB-2847E8AA3A8E}"/>
                    </a:ext>
                  </a:extLst>
                </p:cNvPr>
                <p:cNvSpPr/>
                <p:nvPr/>
              </p:nvSpPr>
              <p:spPr>
                <a:xfrm>
                  <a:off x="7422275" y="3211451"/>
                  <a:ext cx="58038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92" name="Elipse 291">
                  <a:extLst>
                    <a:ext uri="{FF2B5EF4-FFF2-40B4-BE49-F238E27FC236}">
                      <a16:creationId xmlns:a16="http://schemas.microsoft.com/office/drawing/2014/main" id="{0FDE13DF-25AF-435D-63C4-47BDDBF162CA}"/>
                    </a:ext>
                  </a:extLst>
                </p:cNvPr>
                <p:cNvSpPr/>
                <p:nvPr/>
              </p:nvSpPr>
              <p:spPr>
                <a:xfrm>
                  <a:off x="6989180" y="4277095"/>
                  <a:ext cx="58038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93" name="Elipse 292">
                  <a:extLst>
                    <a:ext uri="{FF2B5EF4-FFF2-40B4-BE49-F238E27FC236}">
                      <a16:creationId xmlns:a16="http://schemas.microsoft.com/office/drawing/2014/main" id="{BF51AE5D-290C-F624-6893-1386C5A843E7}"/>
                    </a:ext>
                  </a:extLst>
                </p:cNvPr>
                <p:cNvSpPr/>
                <p:nvPr/>
              </p:nvSpPr>
              <p:spPr>
                <a:xfrm>
                  <a:off x="7119727" y="4145886"/>
                  <a:ext cx="58038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94" name="Elipse 293">
                  <a:extLst>
                    <a:ext uri="{FF2B5EF4-FFF2-40B4-BE49-F238E27FC236}">
                      <a16:creationId xmlns:a16="http://schemas.microsoft.com/office/drawing/2014/main" id="{80809B57-4926-1DE0-7A8D-B60492288A48}"/>
                    </a:ext>
                  </a:extLst>
                </p:cNvPr>
                <p:cNvSpPr/>
                <p:nvPr/>
              </p:nvSpPr>
              <p:spPr>
                <a:xfrm>
                  <a:off x="7208367" y="3938364"/>
                  <a:ext cx="58038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95" name="Elipse 294">
                  <a:extLst>
                    <a:ext uri="{FF2B5EF4-FFF2-40B4-BE49-F238E27FC236}">
                      <a16:creationId xmlns:a16="http://schemas.microsoft.com/office/drawing/2014/main" id="{AF00BB70-A172-7060-4A06-BE8EE77624B6}"/>
                    </a:ext>
                  </a:extLst>
                </p:cNvPr>
                <p:cNvSpPr/>
                <p:nvPr/>
              </p:nvSpPr>
              <p:spPr>
                <a:xfrm>
                  <a:off x="7412418" y="3452317"/>
                  <a:ext cx="58038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96" name="Elipse 295">
                  <a:extLst>
                    <a:ext uri="{FF2B5EF4-FFF2-40B4-BE49-F238E27FC236}">
                      <a16:creationId xmlns:a16="http://schemas.microsoft.com/office/drawing/2014/main" id="{B62CC87B-13EF-F6E5-A144-7E208A7CE4DD}"/>
                    </a:ext>
                  </a:extLst>
                </p:cNvPr>
                <p:cNvSpPr/>
                <p:nvPr/>
              </p:nvSpPr>
              <p:spPr>
                <a:xfrm>
                  <a:off x="7548260" y="3269257"/>
                  <a:ext cx="58038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97" name="Elipse 296">
                  <a:extLst>
                    <a:ext uri="{FF2B5EF4-FFF2-40B4-BE49-F238E27FC236}">
                      <a16:creationId xmlns:a16="http://schemas.microsoft.com/office/drawing/2014/main" id="{92B7E290-F489-E5D2-DD53-AB21724BB594}"/>
                    </a:ext>
                  </a:extLst>
                </p:cNvPr>
                <p:cNvSpPr/>
                <p:nvPr/>
              </p:nvSpPr>
              <p:spPr>
                <a:xfrm>
                  <a:off x="9160918" y="4277095"/>
                  <a:ext cx="58038" cy="83969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98" name="Elipse 297">
                  <a:extLst>
                    <a:ext uri="{FF2B5EF4-FFF2-40B4-BE49-F238E27FC236}">
                      <a16:creationId xmlns:a16="http://schemas.microsoft.com/office/drawing/2014/main" id="{F9D8A9F7-B1BC-AC88-785F-81BBD7B62156}"/>
                    </a:ext>
                  </a:extLst>
                </p:cNvPr>
                <p:cNvSpPr/>
                <p:nvPr/>
              </p:nvSpPr>
              <p:spPr>
                <a:xfrm>
                  <a:off x="9297209" y="3907704"/>
                  <a:ext cx="58038" cy="83969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99" name="Elipse 298">
                  <a:extLst>
                    <a:ext uri="{FF2B5EF4-FFF2-40B4-BE49-F238E27FC236}">
                      <a16:creationId xmlns:a16="http://schemas.microsoft.com/office/drawing/2014/main" id="{19A31117-135C-1260-A483-25BDE7F122E6}"/>
                    </a:ext>
                  </a:extLst>
                </p:cNvPr>
                <p:cNvSpPr/>
                <p:nvPr/>
              </p:nvSpPr>
              <p:spPr>
                <a:xfrm>
                  <a:off x="9158858" y="3865719"/>
                  <a:ext cx="58038" cy="83969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00" name="Elipse 299">
                  <a:extLst>
                    <a:ext uri="{FF2B5EF4-FFF2-40B4-BE49-F238E27FC236}">
                      <a16:creationId xmlns:a16="http://schemas.microsoft.com/office/drawing/2014/main" id="{66AE375D-C9E5-3B51-8455-A3FE147728FE}"/>
                    </a:ext>
                  </a:extLst>
                </p:cNvPr>
                <p:cNvSpPr/>
                <p:nvPr/>
              </p:nvSpPr>
              <p:spPr>
                <a:xfrm>
                  <a:off x="9189937" y="4052819"/>
                  <a:ext cx="58038" cy="83969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01" name="Elipse 300">
                  <a:extLst>
                    <a:ext uri="{FF2B5EF4-FFF2-40B4-BE49-F238E27FC236}">
                      <a16:creationId xmlns:a16="http://schemas.microsoft.com/office/drawing/2014/main" id="{C3BD3AD1-E40B-06CD-342E-E126CE8D00B9}"/>
                    </a:ext>
                  </a:extLst>
                </p:cNvPr>
                <p:cNvSpPr/>
                <p:nvPr/>
              </p:nvSpPr>
              <p:spPr>
                <a:xfrm>
                  <a:off x="9322850" y="4094804"/>
                  <a:ext cx="58038" cy="83969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02" name="Elipse 301">
                  <a:extLst>
                    <a:ext uri="{FF2B5EF4-FFF2-40B4-BE49-F238E27FC236}">
                      <a16:creationId xmlns:a16="http://schemas.microsoft.com/office/drawing/2014/main" id="{3093E8AC-BC44-F4FE-FF25-A3C704338868}"/>
                    </a:ext>
                  </a:extLst>
                </p:cNvPr>
                <p:cNvSpPr/>
                <p:nvPr/>
              </p:nvSpPr>
              <p:spPr>
                <a:xfrm>
                  <a:off x="9297209" y="4319079"/>
                  <a:ext cx="58038" cy="83969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03" name="Elipse 302">
                  <a:extLst>
                    <a:ext uri="{FF2B5EF4-FFF2-40B4-BE49-F238E27FC236}">
                      <a16:creationId xmlns:a16="http://schemas.microsoft.com/office/drawing/2014/main" id="{1C629E77-3BCB-6241-52A7-0196166AF4DC}"/>
                    </a:ext>
                  </a:extLst>
                </p:cNvPr>
                <p:cNvSpPr/>
                <p:nvPr/>
              </p:nvSpPr>
              <p:spPr>
                <a:xfrm>
                  <a:off x="9044374" y="3755138"/>
                  <a:ext cx="58038" cy="83969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04" name="Elipse 303">
                  <a:extLst>
                    <a:ext uri="{FF2B5EF4-FFF2-40B4-BE49-F238E27FC236}">
                      <a16:creationId xmlns:a16="http://schemas.microsoft.com/office/drawing/2014/main" id="{E4FAD0CF-2090-8156-EF0B-B21BA61114FF}"/>
                    </a:ext>
                  </a:extLst>
                </p:cNvPr>
                <p:cNvSpPr/>
                <p:nvPr/>
              </p:nvSpPr>
              <p:spPr>
                <a:xfrm>
                  <a:off x="9062773" y="3487460"/>
                  <a:ext cx="58038" cy="83969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05" name="Elipse 304">
                  <a:extLst>
                    <a:ext uri="{FF2B5EF4-FFF2-40B4-BE49-F238E27FC236}">
                      <a16:creationId xmlns:a16="http://schemas.microsoft.com/office/drawing/2014/main" id="{FCA98C77-DF48-E110-F9C5-AE9C9C5E146E}"/>
                    </a:ext>
                  </a:extLst>
                </p:cNvPr>
                <p:cNvSpPr/>
                <p:nvPr/>
              </p:nvSpPr>
              <p:spPr>
                <a:xfrm>
                  <a:off x="8122326" y="2715629"/>
                  <a:ext cx="58038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06" name="Elipse 305">
                  <a:extLst>
                    <a:ext uri="{FF2B5EF4-FFF2-40B4-BE49-F238E27FC236}">
                      <a16:creationId xmlns:a16="http://schemas.microsoft.com/office/drawing/2014/main" id="{435ADD4E-789F-AF95-11CB-9497338AF9CF}"/>
                    </a:ext>
                  </a:extLst>
                </p:cNvPr>
                <p:cNvSpPr/>
                <p:nvPr/>
              </p:nvSpPr>
              <p:spPr>
                <a:xfrm>
                  <a:off x="9186684" y="3610727"/>
                  <a:ext cx="58038" cy="83969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07" name="Elipse 306">
                  <a:extLst>
                    <a:ext uri="{FF2B5EF4-FFF2-40B4-BE49-F238E27FC236}">
                      <a16:creationId xmlns:a16="http://schemas.microsoft.com/office/drawing/2014/main" id="{C0330B27-FE69-13B0-4B75-9C5077B7F20A}"/>
                    </a:ext>
                  </a:extLst>
                </p:cNvPr>
                <p:cNvSpPr/>
                <p:nvPr/>
              </p:nvSpPr>
              <p:spPr>
                <a:xfrm>
                  <a:off x="9322850" y="3620369"/>
                  <a:ext cx="58038" cy="83969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08" name="Elipse 307">
                  <a:extLst>
                    <a:ext uri="{FF2B5EF4-FFF2-40B4-BE49-F238E27FC236}">
                      <a16:creationId xmlns:a16="http://schemas.microsoft.com/office/drawing/2014/main" id="{6171AEBB-1DFD-0260-A26E-E6EF5595F04F}"/>
                    </a:ext>
                  </a:extLst>
                </p:cNvPr>
                <p:cNvSpPr/>
                <p:nvPr/>
              </p:nvSpPr>
              <p:spPr>
                <a:xfrm>
                  <a:off x="8235058" y="2697207"/>
                  <a:ext cx="58038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09" name="Elipse 308">
                  <a:extLst>
                    <a:ext uri="{FF2B5EF4-FFF2-40B4-BE49-F238E27FC236}">
                      <a16:creationId xmlns:a16="http://schemas.microsoft.com/office/drawing/2014/main" id="{26A312FB-6A28-F34B-5720-0B6920C74957}"/>
                    </a:ext>
                  </a:extLst>
                </p:cNvPr>
                <p:cNvSpPr/>
                <p:nvPr/>
              </p:nvSpPr>
              <p:spPr>
                <a:xfrm>
                  <a:off x="8304128" y="2855540"/>
                  <a:ext cx="58038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10" name="Elipse 309">
                  <a:extLst>
                    <a:ext uri="{FF2B5EF4-FFF2-40B4-BE49-F238E27FC236}">
                      <a16:creationId xmlns:a16="http://schemas.microsoft.com/office/drawing/2014/main" id="{1B99D544-3CA4-4BD0-EE63-D539E0FB63B4}"/>
                    </a:ext>
                  </a:extLst>
                </p:cNvPr>
                <p:cNvSpPr/>
                <p:nvPr/>
              </p:nvSpPr>
              <p:spPr>
                <a:xfrm>
                  <a:off x="9087246" y="3156329"/>
                  <a:ext cx="58038" cy="83969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11" name="Elipse 310">
                  <a:extLst>
                    <a:ext uri="{FF2B5EF4-FFF2-40B4-BE49-F238E27FC236}">
                      <a16:creationId xmlns:a16="http://schemas.microsoft.com/office/drawing/2014/main" id="{7F01DEF0-0525-AD96-A44E-CA3DC0EDAE93}"/>
                    </a:ext>
                  </a:extLst>
                </p:cNvPr>
                <p:cNvSpPr/>
                <p:nvPr/>
              </p:nvSpPr>
              <p:spPr>
                <a:xfrm>
                  <a:off x="8477988" y="2762433"/>
                  <a:ext cx="58038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12" name="Elipse 311">
                  <a:extLst>
                    <a:ext uri="{FF2B5EF4-FFF2-40B4-BE49-F238E27FC236}">
                      <a16:creationId xmlns:a16="http://schemas.microsoft.com/office/drawing/2014/main" id="{10FD990E-BEFC-045C-A025-204E5CC5D51D}"/>
                    </a:ext>
                  </a:extLst>
                </p:cNvPr>
                <p:cNvSpPr/>
                <p:nvPr/>
              </p:nvSpPr>
              <p:spPr>
                <a:xfrm>
                  <a:off x="9300893" y="3461129"/>
                  <a:ext cx="58038" cy="83969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13" name="Elipse 312">
                  <a:extLst>
                    <a:ext uri="{FF2B5EF4-FFF2-40B4-BE49-F238E27FC236}">
                      <a16:creationId xmlns:a16="http://schemas.microsoft.com/office/drawing/2014/main" id="{B28F0760-131B-B7C7-8745-BA3AD1BD04E1}"/>
                    </a:ext>
                  </a:extLst>
                </p:cNvPr>
                <p:cNvSpPr/>
                <p:nvPr/>
              </p:nvSpPr>
              <p:spPr>
                <a:xfrm>
                  <a:off x="8580427" y="2919960"/>
                  <a:ext cx="58038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14" name="Elipse 313">
                  <a:extLst>
                    <a:ext uri="{FF2B5EF4-FFF2-40B4-BE49-F238E27FC236}">
                      <a16:creationId xmlns:a16="http://schemas.microsoft.com/office/drawing/2014/main" id="{F8590BB5-1ABA-E28A-9F93-2B06E0C682D5}"/>
                    </a:ext>
                  </a:extLst>
                </p:cNvPr>
                <p:cNvSpPr/>
                <p:nvPr/>
              </p:nvSpPr>
              <p:spPr>
                <a:xfrm>
                  <a:off x="8655963" y="2762433"/>
                  <a:ext cx="58038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15" name="Elipse 314">
                  <a:extLst>
                    <a:ext uri="{FF2B5EF4-FFF2-40B4-BE49-F238E27FC236}">
                      <a16:creationId xmlns:a16="http://schemas.microsoft.com/office/drawing/2014/main" id="{284FA816-3592-84BC-05C7-EDC60C6684C8}"/>
                    </a:ext>
                  </a:extLst>
                </p:cNvPr>
                <p:cNvSpPr/>
                <p:nvPr/>
              </p:nvSpPr>
              <p:spPr>
                <a:xfrm>
                  <a:off x="8668923" y="3141527"/>
                  <a:ext cx="58038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16" name="Elipse 315">
                  <a:extLst>
                    <a:ext uri="{FF2B5EF4-FFF2-40B4-BE49-F238E27FC236}">
                      <a16:creationId xmlns:a16="http://schemas.microsoft.com/office/drawing/2014/main" id="{C5C62850-FFBE-CAEB-7429-ACE9298D0868}"/>
                    </a:ext>
                  </a:extLst>
                </p:cNvPr>
                <p:cNvSpPr/>
                <p:nvPr/>
              </p:nvSpPr>
              <p:spPr>
                <a:xfrm>
                  <a:off x="8873599" y="2851529"/>
                  <a:ext cx="58038" cy="83969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17" name="Elipse 316">
                  <a:extLst>
                    <a:ext uri="{FF2B5EF4-FFF2-40B4-BE49-F238E27FC236}">
                      <a16:creationId xmlns:a16="http://schemas.microsoft.com/office/drawing/2014/main" id="{FD71A184-BA59-1426-6B6B-2C8FA419AF60}"/>
                    </a:ext>
                  </a:extLst>
                </p:cNvPr>
                <p:cNvSpPr/>
                <p:nvPr/>
              </p:nvSpPr>
              <p:spPr>
                <a:xfrm>
                  <a:off x="8849407" y="3035630"/>
                  <a:ext cx="58038" cy="83969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18" name="Elipse 317">
                  <a:extLst>
                    <a:ext uri="{FF2B5EF4-FFF2-40B4-BE49-F238E27FC236}">
                      <a16:creationId xmlns:a16="http://schemas.microsoft.com/office/drawing/2014/main" id="{7347E5D3-5387-41A3-BC4C-F82A67A4FB41}"/>
                    </a:ext>
                  </a:extLst>
                </p:cNvPr>
                <p:cNvSpPr/>
                <p:nvPr/>
              </p:nvSpPr>
              <p:spPr>
                <a:xfrm>
                  <a:off x="9087246" y="3156329"/>
                  <a:ext cx="58038" cy="83969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19" name="Elipse 318">
                  <a:extLst>
                    <a:ext uri="{FF2B5EF4-FFF2-40B4-BE49-F238E27FC236}">
                      <a16:creationId xmlns:a16="http://schemas.microsoft.com/office/drawing/2014/main" id="{00E51613-FEEF-7672-B007-92030D5018C3}"/>
                    </a:ext>
                  </a:extLst>
                </p:cNvPr>
                <p:cNvSpPr/>
                <p:nvPr/>
              </p:nvSpPr>
              <p:spPr>
                <a:xfrm>
                  <a:off x="8855907" y="3225496"/>
                  <a:ext cx="58038" cy="83969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20" name="Elipse 319">
                  <a:extLst>
                    <a:ext uri="{FF2B5EF4-FFF2-40B4-BE49-F238E27FC236}">
                      <a16:creationId xmlns:a16="http://schemas.microsoft.com/office/drawing/2014/main" id="{FD69E016-2793-E398-474D-A42D1A9712B2}"/>
                    </a:ext>
                  </a:extLst>
                </p:cNvPr>
                <p:cNvSpPr/>
                <p:nvPr/>
              </p:nvSpPr>
              <p:spPr>
                <a:xfrm>
                  <a:off x="8996506" y="3332320"/>
                  <a:ext cx="58038" cy="83969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21" name="Elipse 320">
                  <a:extLst>
                    <a:ext uri="{FF2B5EF4-FFF2-40B4-BE49-F238E27FC236}">
                      <a16:creationId xmlns:a16="http://schemas.microsoft.com/office/drawing/2014/main" id="{A24C45C9-A118-CEB5-97BB-FDE7074C6F6D}"/>
                    </a:ext>
                  </a:extLst>
                </p:cNvPr>
                <p:cNvSpPr/>
                <p:nvPr/>
              </p:nvSpPr>
              <p:spPr>
                <a:xfrm>
                  <a:off x="9300893" y="3461129"/>
                  <a:ext cx="58038" cy="83969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22" name="Elipse 321">
                  <a:extLst>
                    <a:ext uri="{FF2B5EF4-FFF2-40B4-BE49-F238E27FC236}">
                      <a16:creationId xmlns:a16="http://schemas.microsoft.com/office/drawing/2014/main" id="{47A6DD48-7536-9815-30AE-3587AC7DAA14}"/>
                    </a:ext>
                  </a:extLst>
                </p:cNvPr>
                <p:cNvSpPr/>
                <p:nvPr/>
              </p:nvSpPr>
              <p:spPr>
                <a:xfrm>
                  <a:off x="8148546" y="2961944"/>
                  <a:ext cx="58038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23" name="Elipse 322">
                  <a:extLst>
                    <a:ext uri="{FF2B5EF4-FFF2-40B4-BE49-F238E27FC236}">
                      <a16:creationId xmlns:a16="http://schemas.microsoft.com/office/drawing/2014/main" id="{352D6A14-9A93-3554-27D0-2BB2AAC34A2D}"/>
                    </a:ext>
                  </a:extLst>
                </p:cNvPr>
                <p:cNvSpPr/>
                <p:nvPr/>
              </p:nvSpPr>
              <p:spPr>
                <a:xfrm>
                  <a:off x="9194069" y="3308729"/>
                  <a:ext cx="58038" cy="83969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24" name="Elipse 323">
                  <a:extLst>
                    <a:ext uri="{FF2B5EF4-FFF2-40B4-BE49-F238E27FC236}">
                      <a16:creationId xmlns:a16="http://schemas.microsoft.com/office/drawing/2014/main" id="{25404289-C2EB-4427-675C-849A897EB71C}"/>
                    </a:ext>
                  </a:extLst>
                </p:cNvPr>
                <p:cNvSpPr/>
                <p:nvPr/>
              </p:nvSpPr>
              <p:spPr>
                <a:xfrm>
                  <a:off x="9300893" y="3461129"/>
                  <a:ext cx="58038" cy="83969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25" name="Elipse 324">
                  <a:extLst>
                    <a:ext uri="{FF2B5EF4-FFF2-40B4-BE49-F238E27FC236}">
                      <a16:creationId xmlns:a16="http://schemas.microsoft.com/office/drawing/2014/main" id="{7691F5E4-DD3B-4CE5-6FC8-48A1FEA187E4}"/>
                    </a:ext>
                  </a:extLst>
                </p:cNvPr>
                <p:cNvSpPr/>
                <p:nvPr/>
              </p:nvSpPr>
              <p:spPr>
                <a:xfrm>
                  <a:off x="9407716" y="3613529"/>
                  <a:ext cx="58038" cy="83969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26" name="Elipse 325">
                  <a:extLst>
                    <a:ext uri="{FF2B5EF4-FFF2-40B4-BE49-F238E27FC236}">
                      <a16:creationId xmlns:a16="http://schemas.microsoft.com/office/drawing/2014/main" id="{4ED52405-0A46-46F2-A469-16E044768355}"/>
                    </a:ext>
                  </a:extLst>
                </p:cNvPr>
                <p:cNvSpPr/>
                <p:nvPr/>
              </p:nvSpPr>
              <p:spPr>
                <a:xfrm>
                  <a:off x="9514539" y="3765929"/>
                  <a:ext cx="58038" cy="83969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27" name="Elipse 326">
                  <a:extLst>
                    <a:ext uri="{FF2B5EF4-FFF2-40B4-BE49-F238E27FC236}">
                      <a16:creationId xmlns:a16="http://schemas.microsoft.com/office/drawing/2014/main" id="{AAD5A5FC-4AE4-F2CC-58F9-9E86E58424C1}"/>
                    </a:ext>
                  </a:extLst>
                </p:cNvPr>
                <p:cNvSpPr/>
                <p:nvPr/>
              </p:nvSpPr>
              <p:spPr>
                <a:xfrm>
                  <a:off x="9621363" y="3918329"/>
                  <a:ext cx="58038" cy="83969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28" name="Elipse 327">
                  <a:extLst>
                    <a:ext uri="{FF2B5EF4-FFF2-40B4-BE49-F238E27FC236}">
                      <a16:creationId xmlns:a16="http://schemas.microsoft.com/office/drawing/2014/main" id="{909EFC40-61BC-D229-F224-47F9BB21AB44}"/>
                    </a:ext>
                  </a:extLst>
                </p:cNvPr>
                <p:cNvSpPr/>
                <p:nvPr/>
              </p:nvSpPr>
              <p:spPr>
                <a:xfrm>
                  <a:off x="9690345" y="4144187"/>
                  <a:ext cx="58038" cy="83969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29" name="Elipse 328">
                  <a:extLst>
                    <a:ext uri="{FF2B5EF4-FFF2-40B4-BE49-F238E27FC236}">
                      <a16:creationId xmlns:a16="http://schemas.microsoft.com/office/drawing/2014/main" id="{783D825A-0E71-271A-7DC7-4CFC43C1E330}"/>
                    </a:ext>
                  </a:extLst>
                </p:cNvPr>
                <p:cNvSpPr/>
                <p:nvPr/>
              </p:nvSpPr>
              <p:spPr>
                <a:xfrm>
                  <a:off x="9473601" y="4175046"/>
                  <a:ext cx="58038" cy="83969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30" name="Elipse 329">
                  <a:extLst>
                    <a:ext uri="{FF2B5EF4-FFF2-40B4-BE49-F238E27FC236}">
                      <a16:creationId xmlns:a16="http://schemas.microsoft.com/office/drawing/2014/main" id="{A68D278A-3D09-99A0-7870-9D8B63DDC0ED}"/>
                    </a:ext>
                  </a:extLst>
                </p:cNvPr>
                <p:cNvSpPr/>
                <p:nvPr/>
              </p:nvSpPr>
              <p:spPr>
                <a:xfrm>
                  <a:off x="9050501" y="2935554"/>
                  <a:ext cx="58038" cy="83969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31" name="Elipse 330">
                  <a:extLst>
                    <a:ext uri="{FF2B5EF4-FFF2-40B4-BE49-F238E27FC236}">
                      <a16:creationId xmlns:a16="http://schemas.microsoft.com/office/drawing/2014/main" id="{E0ECED66-5A4A-7F64-754A-21998E69707A}"/>
                    </a:ext>
                  </a:extLst>
                </p:cNvPr>
                <p:cNvSpPr/>
                <p:nvPr/>
              </p:nvSpPr>
              <p:spPr>
                <a:xfrm>
                  <a:off x="7565968" y="3057558"/>
                  <a:ext cx="58038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32" name="Elipse 331">
                  <a:extLst>
                    <a:ext uri="{FF2B5EF4-FFF2-40B4-BE49-F238E27FC236}">
                      <a16:creationId xmlns:a16="http://schemas.microsoft.com/office/drawing/2014/main" id="{A4A841A6-34E5-4A59-F405-CDEDC8F9ED5F}"/>
                    </a:ext>
                  </a:extLst>
                </p:cNvPr>
                <p:cNvSpPr/>
                <p:nvPr/>
              </p:nvSpPr>
              <p:spPr>
                <a:xfrm>
                  <a:off x="9401679" y="3930792"/>
                  <a:ext cx="58038" cy="83969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33" name="Elipse 332">
                  <a:extLst>
                    <a:ext uri="{FF2B5EF4-FFF2-40B4-BE49-F238E27FC236}">
                      <a16:creationId xmlns:a16="http://schemas.microsoft.com/office/drawing/2014/main" id="{BA29A404-C205-6D68-0863-5331CB5D6431}"/>
                    </a:ext>
                  </a:extLst>
                </p:cNvPr>
                <p:cNvSpPr/>
                <p:nvPr/>
              </p:nvSpPr>
              <p:spPr>
                <a:xfrm>
                  <a:off x="7631745" y="3487459"/>
                  <a:ext cx="58038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34" name="Elipse 333">
                  <a:extLst>
                    <a:ext uri="{FF2B5EF4-FFF2-40B4-BE49-F238E27FC236}">
                      <a16:creationId xmlns:a16="http://schemas.microsoft.com/office/drawing/2014/main" id="{ED9B17E7-DCBA-3F1D-9795-60F88FE92624}"/>
                    </a:ext>
                  </a:extLst>
                </p:cNvPr>
                <p:cNvSpPr/>
                <p:nvPr/>
              </p:nvSpPr>
              <p:spPr>
                <a:xfrm>
                  <a:off x="7735274" y="2931798"/>
                  <a:ext cx="58038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35" name="Elipse 334">
                  <a:extLst>
                    <a:ext uri="{FF2B5EF4-FFF2-40B4-BE49-F238E27FC236}">
                      <a16:creationId xmlns:a16="http://schemas.microsoft.com/office/drawing/2014/main" id="{B406351E-9326-2161-7322-B02A7BDDAE7B}"/>
                    </a:ext>
                  </a:extLst>
                </p:cNvPr>
                <p:cNvSpPr/>
                <p:nvPr/>
              </p:nvSpPr>
              <p:spPr>
                <a:xfrm>
                  <a:off x="7930706" y="2861644"/>
                  <a:ext cx="58038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36" name="Elipse 335">
                  <a:extLst>
                    <a:ext uri="{FF2B5EF4-FFF2-40B4-BE49-F238E27FC236}">
                      <a16:creationId xmlns:a16="http://schemas.microsoft.com/office/drawing/2014/main" id="{7173ACAB-87AC-D32A-A63F-7E50CBCDB422}"/>
                    </a:ext>
                  </a:extLst>
                </p:cNvPr>
                <p:cNvSpPr/>
                <p:nvPr/>
              </p:nvSpPr>
              <p:spPr>
                <a:xfrm>
                  <a:off x="7750509" y="3119599"/>
                  <a:ext cx="58038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37" name="Elipse 336">
                  <a:extLst>
                    <a:ext uri="{FF2B5EF4-FFF2-40B4-BE49-F238E27FC236}">
                      <a16:creationId xmlns:a16="http://schemas.microsoft.com/office/drawing/2014/main" id="{90831A18-8C41-C7CB-36C1-3030B1CDB343}"/>
                    </a:ext>
                  </a:extLst>
                </p:cNvPr>
                <p:cNvSpPr/>
                <p:nvPr/>
              </p:nvSpPr>
              <p:spPr>
                <a:xfrm>
                  <a:off x="8016580" y="3061963"/>
                  <a:ext cx="58038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39" name="Elipse 338">
                  <a:extLst>
                    <a:ext uri="{FF2B5EF4-FFF2-40B4-BE49-F238E27FC236}">
                      <a16:creationId xmlns:a16="http://schemas.microsoft.com/office/drawing/2014/main" id="{04857739-2866-6FBE-98B6-23C9E507B882}"/>
                    </a:ext>
                  </a:extLst>
                </p:cNvPr>
                <p:cNvSpPr/>
                <p:nvPr/>
              </p:nvSpPr>
              <p:spPr>
                <a:xfrm rot="10800000">
                  <a:off x="10799519" y="3980374"/>
                  <a:ext cx="58038" cy="83969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340" name="Elipse 339">
                  <a:extLst>
                    <a:ext uri="{FF2B5EF4-FFF2-40B4-BE49-F238E27FC236}">
                      <a16:creationId xmlns:a16="http://schemas.microsoft.com/office/drawing/2014/main" id="{4FAA6A57-9B3D-70A2-9259-E3E6B01E99B6}"/>
                    </a:ext>
                  </a:extLst>
                </p:cNvPr>
                <p:cNvSpPr/>
                <p:nvPr/>
              </p:nvSpPr>
              <p:spPr>
                <a:xfrm rot="10800000">
                  <a:off x="10741481" y="3789661"/>
                  <a:ext cx="58038" cy="83969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341" name="Elipse 340">
                  <a:extLst>
                    <a:ext uri="{FF2B5EF4-FFF2-40B4-BE49-F238E27FC236}">
                      <a16:creationId xmlns:a16="http://schemas.microsoft.com/office/drawing/2014/main" id="{46FA5A5E-9811-B491-E5DC-2D0CDE84C4CF}"/>
                    </a:ext>
                  </a:extLst>
                </p:cNvPr>
                <p:cNvSpPr/>
                <p:nvPr/>
              </p:nvSpPr>
              <p:spPr>
                <a:xfrm rot="10800000">
                  <a:off x="10646948" y="4106328"/>
                  <a:ext cx="58038" cy="83969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342" name="Elipse 341">
                  <a:extLst>
                    <a:ext uri="{FF2B5EF4-FFF2-40B4-BE49-F238E27FC236}">
                      <a16:creationId xmlns:a16="http://schemas.microsoft.com/office/drawing/2014/main" id="{C93547A8-6E01-B356-F0AF-AD6D82A102A7}"/>
                    </a:ext>
                  </a:extLst>
                </p:cNvPr>
                <p:cNvSpPr/>
                <p:nvPr/>
              </p:nvSpPr>
              <p:spPr>
                <a:xfrm rot="10800000">
                  <a:off x="10612572" y="4342811"/>
                  <a:ext cx="58038" cy="83969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343" name="Elipse 342">
                  <a:extLst>
                    <a:ext uri="{FF2B5EF4-FFF2-40B4-BE49-F238E27FC236}">
                      <a16:creationId xmlns:a16="http://schemas.microsoft.com/office/drawing/2014/main" id="{BCC8DA52-8A3A-DDB1-E77A-1E9B9DD3582C}"/>
                    </a:ext>
                  </a:extLst>
                </p:cNvPr>
                <p:cNvSpPr/>
                <p:nvPr/>
              </p:nvSpPr>
              <p:spPr>
                <a:xfrm rot="10800000">
                  <a:off x="10466435" y="4434177"/>
                  <a:ext cx="58038" cy="83969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344" name="Elipse 343">
                  <a:extLst>
                    <a:ext uri="{FF2B5EF4-FFF2-40B4-BE49-F238E27FC236}">
                      <a16:creationId xmlns:a16="http://schemas.microsoft.com/office/drawing/2014/main" id="{195B5AF7-D275-FF59-22D3-39CCC2D157F2}"/>
                    </a:ext>
                  </a:extLst>
                </p:cNvPr>
                <p:cNvSpPr/>
                <p:nvPr/>
              </p:nvSpPr>
              <p:spPr>
                <a:xfrm rot="10800000">
                  <a:off x="10434233" y="4132890"/>
                  <a:ext cx="58038" cy="83969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345" name="Elipse 344">
                  <a:extLst>
                    <a:ext uri="{FF2B5EF4-FFF2-40B4-BE49-F238E27FC236}">
                      <a16:creationId xmlns:a16="http://schemas.microsoft.com/office/drawing/2014/main" id="{A8CE5865-E466-4F82-0DC6-3339066E8413}"/>
                    </a:ext>
                  </a:extLst>
                </p:cNvPr>
                <p:cNvSpPr/>
                <p:nvPr/>
              </p:nvSpPr>
              <p:spPr>
                <a:xfrm rot="10800000">
                  <a:off x="10320735" y="4618821"/>
                  <a:ext cx="58038" cy="83969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346" name="Elipse 345">
                  <a:extLst>
                    <a:ext uri="{FF2B5EF4-FFF2-40B4-BE49-F238E27FC236}">
                      <a16:creationId xmlns:a16="http://schemas.microsoft.com/office/drawing/2014/main" id="{EAF3878B-3455-36DE-6DA1-AC493351A090}"/>
                    </a:ext>
                  </a:extLst>
                </p:cNvPr>
                <p:cNvSpPr/>
                <p:nvPr/>
              </p:nvSpPr>
              <p:spPr>
                <a:xfrm rot="10800000">
                  <a:off x="10753830" y="3553177"/>
                  <a:ext cx="58038" cy="83969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347" name="Elipse 346">
                  <a:extLst>
                    <a:ext uri="{FF2B5EF4-FFF2-40B4-BE49-F238E27FC236}">
                      <a16:creationId xmlns:a16="http://schemas.microsoft.com/office/drawing/2014/main" id="{2EA102F0-1E46-7727-25C6-9A351FB8BAE1}"/>
                    </a:ext>
                  </a:extLst>
                </p:cNvPr>
                <p:cNvSpPr/>
                <p:nvPr/>
              </p:nvSpPr>
              <p:spPr>
                <a:xfrm rot="10800000">
                  <a:off x="10623283" y="3684386"/>
                  <a:ext cx="58038" cy="83969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348" name="Elipse 347">
                  <a:extLst>
                    <a:ext uri="{FF2B5EF4-FFF2-40B4-BE49-F238E27FC236}">
                      <a16:creationId xmlns:a16="http://schemas.microsoft.com/office/drawing/2014/main" id="{925B7BA3-08FD-7132-488C-03256D1BB482}"/>
                    </a:ext>
                  </a:extLst>
                </p:cNvPr>
                <p:cNvSpPr/>
                <p:nvPr/>
              </p:nvSpPr>
              <p:spPr>
                <a:xfrm rot="10800000">
                  <a:off x="10534643" y="3891908"/>
                  <a:ext cx="58038" cy="83969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349" name="Elipse 348">
                  <a:extLst>
                    <a:ext uri="{FF2B5EF4-FFF2-40B4-BE49-F238E27FC236}">
                      <a16:creationId xmlns:a16="http://schemas.microsoft.com/office/drawing/2014/main" id="{80D430F0-5559-4822-340E-C0C466113B0B}"/>
                    </a:ext>
                  </a:extLst>
                </p:cNvPr>
                <p:cNvSpPr/>
                <p:nvPr/>
              </p:nvSpPr>
              <p:spPr>
                <a:xfrm rot="10800000">
                  <a:off x="10330593" y="4377955"/>
                  <a:ext cx="58038" cy="83969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350" name="Elipse 349">
                  <a:extLst>
                    <a:ext uri="{FF2B5EF4-FFF2-40B4-BE49-F238E27FC236}">
                      <a16:creationId xmlns:a16="http://schemas.microsoft.com/office/drawing/2014/main" id="{6BCF36E7-560E-B7C0-84E4-A1501F016D62}"/>
                    </a:ext>
                  </a:extLst>
                </p:cNvPr>
                <p:cNvSpPr/>
                <p:nvPr/>
              </p:nvSpPr>
              <p:spPr>
                <a:xfrm rot="10800000">
                  <a:off x="10194750" y="4561015"/>
                  <a:ext cx="58038" cy="83969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351" name="Elipse 350">
                  <a:extLst>
                    <a:ext uri="{FF2B5EF4-FFF2-40B4-BE49-F238E27FC236}">
                      <a16:creationId xmlns:a16="http://schemas.microsoft.com/office/drawing/2014/main" id="{1349C205-1035-BE56-8F7A-15A3100E715F}"/>
                    </a:ext>
                  </a:extLst>
                </p:cNvPr>
                <p:cNvSpPr/>
                <p:nvPr/>
              </p:nvSpPr>
              <p:spPr>
                <a:xfrm rot="10800000">
                  <a:off x="8582093" y="3553177"/>
                  <a:ext cx="58038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352" name="Elipse 351">
                  <a:extLst>
                    <a:ext uri="{FF2B5EF4-FFF2-40B4-BE49-F238E27FC236}">
                      <a16:creationId xmlns:a16="http://schemas.microsoft.com/office/drawing/2014/main" id="{1348D7C4-580D-28AF-9634-84B47B01D33F}"/>
                    </a:ext>
                  </a:extLst>
                </p:cNvPr>
                <p:cNvSpPr/>
                <p:nvPr/>
              </p:nvSpPr>
              <p:spPr>
                <a:xfrm rot="10800000">
                  <a:off x="8445801" y="3922568"/>
                  <a:ext cx="58038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353" name="Elipse 352">
                  <a:extLst>
                    <a:ext uri="{FF2B5EF4-FFF2-40B4-BE49-F238E27FC236}">
                      <a16:creationId xmlns:a16="http://schemas.microsoft.com/office/drawing/2014/main" id="{CF5F3114-FACB-E7A3-1766-8172A9333C05}"/>
                    </a:ext>
                  </a:extLst>
                </p:cNvPr>
                <p:cNvSpPr/>
                <p:nvPr/>
              </p:nvSpPr>
              <p:spPr>
                <a:xfrm rot="10800000">
                  <a:off x="8584152" y="3964553"/>
                  <a:ext cx="58038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354" name="Elipse 353">
                  <a:extLst>
                    <a:ext uri="{FF2B5EF4-FFF2-40B4-BE49-F238E27FC236}">
                      <a16:creationId xmlns:a16="http://schemas.microsoft.com/office/drawing/2014/main" id="{0DD1285C-EB4B-5EF1-F964-8E896DBE21B0}"/>
                    </a:ext>
                  </a:extLst>
                </p:cNvPr>
                <p:cNvSpPr/>
                <p:nvPr/>
              </p:nvSpPr>
              <p:spPr>
                <a:xfrm rot="10800000">
                  <a:off x="8553074" y="3777453"/>
                  <a:ext cx="58038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355" name="Elipse 354">
                  <a:extLst>
                    <a:ext uri="{FF2B5EF4-FFF2-40B4-BE49-F238E27FC236}">
                      <a16:creationId xmlns:a16="http://schemas.microsoft.com/office/drawing/2014/main" id="{FBC6D56A-0A19-A312-1644-CAD88067B66B}"/>
                    </a:ext>
                  </a:extLst>
                </p:cNvPr>
                <p:cNvSpPr/>
                <p:nvPr/>
              </p:nvSpPr>
              <p:spPr>
                <a:xfrm rot="10800000">
                  <a:off x="8420160" y="3735468"/>
                  <a:ext cx="58038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356" name="Elipse 355">
                  <a:extLst>
                    <a:ext uri="{FF2B5EF4-FFF2-40B4-BE49-F238E27FC236}">
                      <a16:creationId xmlns:a16="http://schemas.microsoft.com/office/drawing/2014/main" id="{EE3269CC-3839-B4E8-4918-D21E93CE8657}"/>
                    </a:ext>
                  </a:extLst>
                </p:cNvPr>
                <p:cNvSpPr/>
                <p:nvPr/>
              </p:nvSpPr>
              <p:spPr>
                <a:xfrm rot="10800000">
                  <a:off x="8445801" y="3511193"/>
                  <a:ext cx="58038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357" name="Elipse 356">
                  <a:extLst>
                    <a:ext uri="{FF2B5EF4-FFF2-40B4-BE49-F238E27FC236}">
                      <a16:creationId xmlns:a16="http://schemas.microsoft.com/office/drawing/2014/main" id="{8245AF6E-1C46-02FA-63D1-66BF647A4C7F}"/>
                    </a:ext>
                  </a:extLst>
                </p:cNvPr>
                <p:cNvSpPr/>
                <p:nvPr/>
              </p:nvSpPr>
              <p:spPr>
                <a:xfrm rot="10800000">
                  <a:off x="8698637" y="4075134"/>
                  <a:ext cx="58038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358" name="Elipse 357">
                  <a:extLst>
                    <a:ext uri="{FF2B5EF4-FFF2-40B4-BE49-F238E27FC236}">
                      <a16:creationId xmlns:a16="http://schemas.microsoft.com/office/drawing/2014/main" id="{4CD616FB-CB0F-90EA-5639-56A0170B8BE4}"/>
                    </a:ext>
                  </a:extLst>
                </p:cNvPr>
                <p:cNvSpPr/>
                <p:nvPr/>
              </p:nvSpPr>
              <p:spPr>
                <a:xfrm rot="10800000">
                  <a:off x="8680238" y="4342812"/>
                  <a:ext cx="58038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359" name="Elipse 358">
                  <a:extLst>
                    <a:ext uri="{FF2B5EF4-FFF2-40B4-BE49-F238E27FC236}">
                      <a16:creationId xmlns:a16="http://schemas.microsoft.com/office/drawing/2014/main" id="{6B6C8F58-74BB-A652-4FF0-06C254676429}"/>
                    </a:ext>
                  </a:extLst>
                </p:cNvPr>
                <p:cNvSpPr/>
                <p:nvPr/>
              </p:nvSpPr>
              <p:spPr>
                <a:xfrm rot="10800000">
                  <a:off x="9620684" y="5114643"/>
                  <a:ext cx="58038" cy="83969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360" name="Elipse 359">
                  <a:extLst>
                    <a:ext uri="{FF2B5EF4-FFF2-40B4-BE49-F238E27FC236}">
                      <a16:creationId xmlns:a16="http://schemas.microsoft.com/office/drawing/2014/main" id="{821F7757-1A16-49BC-0505-59640FABAC46}"/>
                    </a:ext>
                  </a:extLst>
                </p:cNvPr>
                <p:cNvSpPr/>
                <p:nvPr/>
              </p:nvSpPr>
              <p:spPr>
                <a:xfrm rot="10800000">
                  <a:off x="8556326" y="4219545"/>
                  <a:ext cx="58038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361" name="Elipse 360">
                  <a:extLst>
                    <a:ext uri="{FF2B5EF4-FFF2-40B4-BE49-F238E27FC236}">
                      <a16:creationId xmlns:a16="http://schemas.microsoft.com/office/drawing/2014/main" id="{5301EB85-4625-D8EF-2D7B-7297E12666F3}"/>
                    </a:ext>
                  </a:extLst>
                </p:cNvPr>
                <p:cNvSpPr/>
                <p:nvPr/>
              </p:nvSpPr>
              <p:spPr>
                <a:xfrm rot="10800000">
                  <a:off x="8420160" y="4209903"/>
                  <a:ext cx="58038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362" name="Elipse 361">
                  <a:extLst>
                    <a:ext uri="{FF2B5EF4-FFF2-40B4-BE49-F238E27FC236}">
                      <a16:creationId xmlns:a16="http://schemas.microsoft.com/office/drawing/2014/main" id="{D8A4BEF9-B786-3574-8148-471856CFEF63}"/>
                    </a:ext>
                  </a:extLst>
                </p:cNvPr>
                <p:cNvSpPr/>
                <p:nvPr/>
              </p:nvSpPr>
              <p:spPr>
                <a:xfrm rot="10800000">
                  <a:off x="9507952" y="5133065"/>
                  <a:ext cx="58038" cy="83969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363" name="Elipse 362">
                  <a:extLst>
                    <a:ext uri="{FF2B5EF4-FFF2-40B4-BE49-F238E27FC236}">
                      <a16:creationId xmlns:a16="http://schemas.microsoft.com/office/drawing/2014/main" id="{93D0DE58-9EF9-C858-5065-004713C6D611}"/>
                    </a:ext>
                  </a:extLst>
                </p:cNvPr>
                <p:cNvSpPr/>
                <p:nvPr/>
              </p:nvSpPr>
              <p:spPr>
                <a:xfrm rot="10800000">
                  <a:off x="9438882" y="4974732"/>
                  <a:ext cx="58038" cy="83969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364" name="Elipse 363">
                  <a:extLst>
                    <a:ext uri="{FF2B5EF4-FFF2-40B4-BE49-F238E27FC236}">
                      <a16:creationId xmlns:a16="http://schemas.microsoft.com/office/drawing/2014/main" id="{95F88CC2-60D0-99E0-3A64-70BA2342688A}"/>
                    </a:ext>
                  </a:extLst>
                </p:cNvPr>
                <p:cNvSpPr/>
                <p:nvPr/>
              </p:nvSpPr>
              <p:spPr>
                <a:xfrm rot="10800000">
                  <a:off x="8655764" y="4673943"/>
                  <a:ext cx="58038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365" name="Elipse 364">
                  <a:extLst>
                    <a:ext uri="{FF2B5EF4-FFF2-40B4-BE49-F238E27FC236}">
                      <a16:creationId xmlns:a16="http://schemas.microsoft.com/office/drawing/2014/main" id="{9BF832F5-DCE9-F705-EAE3-FC9989A99F01}"/>
                    </a:ext>
                  </a:extLst>
                </p:cNvPr>
                <p:cNvSpPr/>
                <p:nvPr/>
              </p:nvSpPr>
              <p:spPr>
                <a:xfrm rot="10800000">
                  <a:off x="9265023" y="5067839"/>
                  <a:ext cx="58038" cy="83969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366" name="Elipse 365">
                  <a:extLst>
                    <a:ext uri="{FF2B5EF4-FFF2-40B4-BE49-F238E27FC236}">
                      <a16:creationId xmlns:a16="http://schemas.microsoft.com/office/drawing/2014/main" id="{77BF8A55-F242-6B4F-AB94-09BDA4ADACD0}"/>
                    </a:ext>
                  </a:extLst>
                </p:cNvPr>
                <p:cNvSpPr/>
                <p:nvPr/>
              </p:nvSpPr>
              <p:spPr>
                <a:xfrm rot="10800000">
                  <a:off x="8442117" y="4369143"/>
                  <a:ext cx="58038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367" name="Elipse 366">
                  <a:extLst>
                    <a:ext uri="{FF2B5EF4-FFF2-40B4-BE49-F238E27FC236}">
                      <a16:creationId xmlns:a16="http://schemas.microsoft.com/office/drawing/2014/main" id="{C415188B-455C-41DD-3564-7C6DE8B253FC}"/>
                    </a:ext>
                  </a:extLst>
                </p:cNvPr>
                <p:cNvSpPr/>
                <p:nvPr/>
              </p:nvSpPr>
              <p:spPr>
                <a:xfrm rot="10800000">
                  <a:off x="9162583" y="4910312"/>
                  <a:ext cx="58038" cy="83969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368" name="Elipse 367">
                  <a:extLst>
                    <a:ext uri="{FF2B5EF4-FFF2-40B4-BE49-F238E27FC236}">
                      <a16:creationId xmlns:a16="http://schemas.microsoft.com/office/drawing/2014/main" id="{2C4DE383-6FFA-52D9-FB4D-43944B7EDB3C}"/>
                    </a:ext>
                  </a:extLst>
                </p:cNvPr>
                <p:cNvSpPr/>
                <p:nvPr/>
              </p:nvSpPr>
              <p:spPr>
                <a:xfrm rot="10800000">
                  <a:off x="9087047" y="5067839"/>
                  <a:ext cx="58038" cy="83969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369" name="Elipse 368">
                  <a:extLst>
                    <a:ext uri="{FF2B5EF4-FFF2-40B4-BE49-F238E27FC236}">
                      <a16:creationId xmlns:a16="http://schemas.microsoft.com/office/drawing/2014/main" id="{47EA8AD7-BF1A-FB4C-937D-7554CCAF9847}"/>
                    </a:ext>
                  </a:extLst>
                </p:cNvPr>
                <p:cNvSpPr/>
                <p:nvPr/>
              </p:nvSpPr>
              <p:spPr>
                <a:xfrm rot="10800000">
                  <a:off x="9074087" y="4688745"/>
                  <a:ext cx="58038" cy="83969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370" name="Elipse 369">
                  <a:extLst>
                    <a:ext uri="{FF2B5EF4-FFF2-40B4-BE49-F238E27FC236}">
                      <a16:creationId xmlns:a16="http://schemas.microsoft.com/office/drawing/2014/main" id="{60B7D6F0-0FDB-0634-97CD-916972B2D539}"/>
                    </a:ext>
                  </a:extLst>
                </p:cNvPr>
                <p:cNvSpPr/>
                <p:nvPr/>
              </p:nvSpPr>
              <p:spPr>
                <a:xfrm rot="10800000">
                  <a:off x="8869411" y="4978743"/>
                  <a:ext cx="58038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371" name="Elipse 370">
                  <a:extLst>
                    <a:ext uri="{FF2B5EF4-FFF2-40B4-BE49-F238E27FC236}">
                      <a16:creationId xmlns:a16="http://schemas.microsoft.com/office/drawing/2014/main" id="{DA3B6BB2-405D-524D-8D81-DA2BA573D7E1}"/>
                    </a:ext>
                  </a:extLst>
                </p:cNvPr>
                <p:cNvSpPr/>
                <p:nvPr/>
              </p:nvSpPr>
              <p:spPr>
                <a:xfrm rot="10800000">
                  <a:off x="8893603" y="4794642"/>
                  <a:ext cx="58038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372" name="Elipse 371">
                  <a:extLst>
                    <a:ext uri="{FF2B5EF4-FFF2-40B4-BE49-F238E27FC236}">
                      <a16:creationId xmlns:a16="http://schemas.microsoft.com/office/drawing/2014/main" id="{EAB21629-B40F-7DC1-8418-A1B6E9ED93F0}"/>
                    </a:ext>
                  </a:extLst>
                </p:cNvPr>
                <p:cNvSpPr/>
                <p:nvPr/>
              </p:nvSpPr>
              <p:spPr>
                <a:xfrm rot="10800000">
                  <a:off x="8655764" y="4673943"/>
                  <a:ext cx="58038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373" name="Elipse 372">
                  <a:extLst>
                    <a:ext uri="{FF2B5EF4-FFF2-40B4-BE49-F238E27FC236}">
                      <a16:creationId xmlns:a16="http://schemas.microsoft.com/office/drawing/2014/main" id="{71C32F53-2F3E-20F9-8451-0E6054A8859D}"/>
                    </a:ext>
                  </a:extLst>
                </p:cNvPr>
                <p:cNvSpPr/>
                <p:nvPr/>
              </p:nvSpPr>
              <p:spPr>
                <a:xfrm rot="10800000">
                  <a:off x="8887103" y="4604776"/>
                  <a:ext cx="58038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374" name="Elipse 373">
                  <a:extLst>
                    <a:ext uri="{FF2B5EF4-FFF2-40B4-BE49-F238E27FC236}">
                      <a16:creationId xmlns:a16="http://schemas.microsoft.com/office/drawing/2014/main" id="{F1CB4F82-B611-20CE-4FC0-9B6FD798A828}"/>
                    </a:ext>
                  </a:extLst>
                </p:cNvPr>
                <p:cNvSpPr/>
                <p:nvPr/>
              </p:nvSpPr>
              <p:spPr>
                <a:xfrm rot="10800000">
                  <a:off x="8746504" y="4497952"/>
                  <a:ext cx="58038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375" name="Elipse 374">
                  <a:extLst>
                    <a:ext uri="{FF2B5EF4-FFF2-40B4-BE49-F238E27FC236}">
                      <a16:creationId xmlns:a16="http://schemas.microsoft.com/office/drawing/2014/main" id="{E76B43B3-C86F-883A-0B14-D23900973A45}"/>
                    </a:ext>
                  </a:extLst>
                </p:cNvPr>
                <p:cNvSpPr/>
                <p:nvPr/>
              </p:nvSpPr>
              <p:spPr>
                <a:xfrm rot="10800000">
                  <a:off x="8442117" y="4369143"/>
                  <a:ext cx="58038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376" name="Elipse 375">
                  <a:extLst>
                    <a:ext uri="{FF2B5EF4-FFF2-40B4-BE49-F238E27FC236}">
                      <a16:creationId xmlns:a16="http://schemas.microsoft.com/office/drawing/2014/main" id="{CAB11122-4D15-9153-0CA2-76596C43E825}"/>
                    </a:ext>
                  </a:extLst>
                </p:cNvPr>
                <p:cNvSpPr/>
                <p:nvPr/>
              </p:nvSpPr>
              <p:spPr>
                <a:xfrm rot="10800000">
                  <a:off x="9594464" y="4868328"/>
                  <a:ext cx="58038" cy="83969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377" name="Elipse 376">
                  <a:extLst>
                    <a:ext uri="{FF2B5EF4-FFF2-40B4-BE49-F238E27FC236}">
                      <a16:creationId xmlns:a16="http://schemas.microsoft.com/office/drawing/2014/main" id="{15BB740E-9C6F-AAD9-6F20-D1A878874E72}"/>
                    </a:ext>
                  </a:extLst>
                </p:cNvPr>
                <p:cNvSpPr/>
                <p:nvPr/>
              </p:nvSpPr>
              <p:spPr>
                <a:xfrm rot="10800000">
                  <a:off x="8548941" y="4521543"/>
                  <a:ext cx="58038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378" name="Elipse 377">
                  <a:extLst>
                    <a:ext uri="{FF2B5EF4-FFF2-40B4-BE49-F238E27FC236}">
                      <a16:creationId xmlns:a16="http://schemas.microsoft.com/office/drawing/2014/main" id="{FE252951-E2D9-E15A-513E-E6C82E733828}"/>
                    </a:ext>
                  </a:extLst>
                </p:cNvPr>
                <p:cNvSpPr/>
                <p:nvPr/>
              </p:nvSpPr>
              <p:spPr>
                <a:xfrm rot="10800000">
                  <a:off x="8442117" y="4369143"/>
                  <a:ext cx="58038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379" name="Elipse 378">
                  <a:extLst>
                    <a:ext uri="{FF2B5EF4-FFF2-40B4-BE49-F238E27FC236}">
                      <a16:creationId xmlns:a16="http://schemas.microsoft.com/office/drawing/2014/main" id="{3ED5CF9D-BCD7-24F0-105A-07B3AB49836E}"/>
                    </a:ext>
                  </a:extLst>
                </p:cNvPr>
                <p:cNvSpPr/>
                <p:nvPr/>
              </p:nvSpPr>
              <p:spPr>
                <a:xfrm rot="10800000">
                  <a:off x="8335294" y="4216743"/>
                  <a:ext cx="58038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380" name="Elipse 379">
                  <a:extLst>
                    <a:ext uri="{FF2B5EF4-FFF2-40B4-BE49-F238E27FC236}">
                      <a16:creationId xmlns:a16="http://schemas.microsoft.com/office/drawing/2014/main" id="{7B6E36CD-8F60-AA7C-5927-4B8A338A53FA}"/>
                    </a:ext>
                  </a:extLst>
                </p:cNvPr>
                <p:cNvSpPr/>
                <p:nvPr/>
              </p:nvSpPr>
              <p:spPr>
                <a:xfrm rot="10800000">
                  <a:off x="8228471" y="4064343"/>
                  <a:ext cx="58038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381" name="Elipse 380">
                  <a:extLst>
                    <a:ext uri="{FF2B5EF4-FFF2-40B4-BE49-F238E27FC236}">
                      <a16:creationId xmlns:a16="http://schemas.microsoft.com/office/drawing/2014/main" id="{7384FAEC-70F5-88D3-066D-91AEBA6B7849}"/>
                    </a:ext>
                  </a:extLst>
                </p:cNvPr>
                <p:cNvSpPr/>
                <p:nvPr/>
              </p:nvSpPr>
              <p:spPr>
                <a:xfrm rot="10800000">
                  <a:off x="8121647" y="3911943"/>
                  <a:ext cx="58038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382" name="Elipse 381">
                  <a:extLst>
                    <a:ext uri="{FF2B5EF4-FFF2-40B4-BE49-F238E27FC236}">
                      <a16:creationId xmlns:a16="http://schemas.microsoft.com/office/drawing/2014/main" id="{CBD9EE08-5903-B33B-B26D-E44001338C43}"/>
                    </a:ext>
                  </a:extLst>
                </p:cNvPr>
                <p:cNvSpPr/>
                <p:nvPr/>
              </p:nvSpPr>
              <p:spPr>
                <a:xfrm rot="10800000">
                  <a:off x="8052665" y="3686085"/>
                  <a:ext cx="58038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383" name="Elipse 382">
                  <a:extLst>
                    <a:ext uri="{FF2B5EF4-FFF2-40B4-BE49-F238E27FC236}">
                      <a16:creationId xmlns:a16="http://schemas.microsoft.com/office/drawing/2014/main" id="{AB7B123B-89AF-91B3-AD10-718A858F8C01}"/>
                    </a:ext>
                  </a:extLst>
                </p:cNvPr>
                <p:cNvSpPr/>
                <p:nvPr/>
              </p:nvSpPr>
              <p:spPr>
                <a:xfrm rot="10800000">
                  <a:off x="8269409" y="3655226"/>
                  <a:ext cx="58038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384" name="Elipse 383">
                  <a:extLst>
                    <a:ext uri="{FF2B5EF4-FFF2-40B4-BE49-F238E27FC236}">
                      <a16:creationId xmlns:a16="http://schemas.microsoft.com/office/drawing/2014/main" id="{C6764CE1-2B88-57AA-E5C4-BFBBF7D2A108}"/>
                    </a:ext>
                  </a:extLst>
                </p:cNvPr>
                <p:cNvSpPr/>
                <p:nvPr/>
              </p:nvSpPr>
              <p:spPr>
                <a:xfrm rot="10800000">
                  <a:off x="8692509" y="4894718"/>
                  <a:ext cx="58038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385" name="Elipse 384">
                  <a:extLst>
                    <a:ext uri="{FF2B5EF4-FFF2-40B4-BE49-F238E27FC236}">
                      <a16:creationId xmlns:a16="http://schemas.microsoft.com/office/drawing/2014/main" id="{1436A5FF-CDA5-8711-7F01-02608379B1D7}"/>
                    </a:ext>
                  </a:extLst>
                </p:cNvPr>
                <p:cNvSpPr/>
                <p:nvPr/>
              </p:nvSpPr>
              <p:spPr>
                <a:xfrm rot="10800000">
                  <a:off x="10177042" y="4772714"/>
                  <a:ext cx="58038" cy="83969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386" name="Elipse 385">
                  <a:extLst>
                    <a:ext uri="{FF2B5EF4-FFF2-40B4-BE49-F238E27FC236}">
                      <a16:creationId xmlns:a16="http://schemas.microsoft.com/office/drawing/2014/main" id="{A9788DEF-D192-AA9C-A868-61B5C34CB018}"/>
                    </a:ext>
                  </a:extLst>
                </p:cNvPr>
                <p:cNvSpPr/>
                <p:nvPr/>
              </p:nvSpPr>
              <p:spPr>
                <a:xfrm rot="10800000">
                  <a:off x="8341331" y="3899480"/>
                  <a:ext cx="58038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387" name="Elipse 386">
                  <a:extLst>
                    <a:ext uri="{FF2B5EF4-FFF2-40B4-BE49-F238E27FC236}">
                      <a16:creationId xmlns:a16="http://schemas.microsoft.com/office/drawing/2014/main" id="{09683F07-D2FA-1026-358F-13E854435510}"/>
                    </a:ext>
                  </a:extLst>
                </p:cNvPr>
                <p:cNvSpPr/>
                <p:nvPr/>
              </p:nvSpPr>
              <p:spPr>
                <a:xfrm rot="10800000">
                  <a:off x="10111265" y="4342813"/>
                  <a:ext cx="58038" cy="83969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388" name="Elipse 387">
                  <a:extLst>
                    <a:ext uri="{FF2B5EF4-FFF2-40B4-BE49-F238E27FC236}">
                      <a16:creationId xmlns:a16="http://schemas.microsoft.com/office/drawing/2014/main" id="{4898AA4E-3788-BD8B-7A44-569B88835A29}"/>
                    </a:ext>
                  </a:extLst>
                </p:cNvPr>
                <p:cNvSpPr/>
                <p:nvPr/>
              </p:nvSpPr>
              <p:spPr>
                <a:xfrm rot="10800000">
                  <a:off x="10007737" y="4898474"/>
                  <a:ext cx="58038" cy="83969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389" name="Elipse 388">
                  <a:extLst>
                    <a:ext uri="{FF2B5EF4-FFF2-40B4-BE49-F238E27FC236}">
                      <a16:creationId xmlns:a16="http://schemas.microsoft.com/office/drawing/2014/main" id="{8F2D0B12-CA8D-2D91-5838-510B902B365E}"/>
                    </a:ext>
                  </a:extLst>
                </p:cNvPr>
                <p:cNvSpPr/>
                <p:nvPr/>
              </p:nvSpPr>
              <p:spPr>
                <a:xfrm rot="10800000">
                  <a:off x="9812304" y="4968628"/>
                  <a:ext cx="58038" cy="83969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390" name="Elipse 389">
                  <a:extLst>
                    <a:ext uri="{FF2B5EF4-FFF2-40B4-BE49-F238E27FC236}">
                      <a16:creationId xmlns:a16="http://schemas.microsoft.com/office/drawing/2014/main" id="{3C6FD7A4-5211-7909-E267-C3B9344C584E}"/>
                    </a:ext>
                  </a:extLst>
                </p:cNvPr>
                <p:cNvSpPr/>
                <p:nvPr/>
              </p:nvSpPr>
              <p:spPr>
                <a:xfrm rot="10800000">
                  <a:off x="9992502" y="4710673"/>
                  <a:ext cx="58038" cy="83969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391" name="Elipse 390">
                  <a:extLst>
                    <a:ext uri="{FF2B5EF4-FFF2-40B4-BE49-F238E27FC236}">
                      <a16:creationId xmlns:a16="http://schemas.microsoft.com/office/drawing/2014/main" id="{C2D56924-C738-BE6B-93CB-3DA889336914}"/>
                    </a:ext>
                  </a:extLst>
                </p:cNvPr>
                <p:cNvSpPr/>
                <p:nvPr/>
              </p:nvSpPr>
              <p:spPr>
                <a:xfrm rot="10800000">
                  <a:off x="9726430" y="4768309"/>
                  <a:ext cx="58038" cy="83969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7137290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11985</TotalTime>
  <Words>75</Words>
  <Application>Microsoft Macintosh PowerPoint</Application>
  <PresentationFormat>Panorámica</PresentationFormat>
  <Paragraphs>49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Arial</vt:lpstr>
      <vt:lpstr>Geist Mono</vt:lpstr>
      <vt:lpstr>Geist Mono Bold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 Garcia</dc:creator>
  <cp:lastModifiedBy>Ana Garcia</cp:lastModifiedBy>
  <cp:revision>5</cp:revision>
  <dcterms:created xsi:type="dcterms:W3CDTF">2024-06-11T10:40:56Z</dcterms:created>
  <dcterms:modified xsi:type="dcterms:W3CDTF">2024-07-31T08:48:40Z</dcterms:modified>
</cp:coreProperties>
</file>