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C0FC-A643-C699-435F-FE140EB5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4F06A-4D74-797F-617D-72BE3FD5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56723-3463-E0FD-904A-C7546F0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D0483-3C3D-5410-01EA-664DB02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C61F6-26D0-3B29-CCA6-C4E4A39B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55649-0A7B-BBEA-1F17-A612FABE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78A9BC-3225-D3FF-7BE6-7D8C5FDF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962A5-00DD-9ABE-CAA4-0819C05B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B75B3-11BA-D3EA-AA62-C832ED3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7F4D8-1931-2627-5EB4-649EF94B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3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B9269E-F814-FFFE-0A46-6CBD6B343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29B1CF-35B0-9883-7815-C1AC1CAE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0EE91-3D0B-5298-A1CD-1AB07D37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29D7F-95FE-C25F-BA81-F5B623C2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E8881-5737-F596-E00A-A96E4D76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0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3633-1B28-73F4-78BE-1222B67D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9E894-7CBF-240F-1CB1-5CB454A3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E6304-080B-ACBE-56B7-CE4B55E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11E16-CC51-860C-EAE9-362C1AC6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DD546-A550-2540-539F-CDEFF0F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2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392D-F861-B888-B955-2181A5C9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C03F6-CB06-F076-7A59-574229A0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0E439-DC77-554D-71AF-C4EE1881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E62AA-DC51-5ADB-7C69-CF27EAC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2E605-E81E-4BFD-EE00-1977087F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2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931C3-8B9B-681A-26C7-E65D7BC4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F91B4-7976-FEB1-315E-833B4D03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15E8F-A3CE-E870-02CC-FF5A28C0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747B87-EB28-B545-B347-4787A28B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46AF87-BD51-0FBD-8A94-59B89338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AC611-6A57-0527-5505-AA0BB2E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A52F-F9C9-984E-8105-11C0FDE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42657-B7E5-F66D-91E4-AC2A7359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3D73E-59E9-37D6-A038-E2FF1410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CA830-F870-92CE-1126-2C0CEECBA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5E603-F1D4-F2BE-ECF0-711951DF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27A376-BCE6-BD91-F5FE-2E30F87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A8AFB5-DA9D-2D7F-236E-F6D0612E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E02652-1817-5806-16E8-83077AF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F2C2-BD74-C6C1-EBED-648BCF1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D82EE-6C14-8706-249E-801473B0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529595-B521-EEBC-455F-E1D93597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11554F-EF83-EA3A-20A2-EA0CDE4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7F7441-A538-CA8C-A45B-D0892032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98CE3B-AF26-5B9D-F77B-C39F258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5DD6E-A74D-62F7-EB94-AF0668D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2C67C-4D20-23CC-DEE3-C245951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E734C-C017-EC5D-2774-C5922554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A8C5C6-CB07-877B-90E2-CBBB3346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05586-5F27-6A51-5BED-DA2D8E1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ED263-736C-A8F6-D377-5CBCCDB7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3DC8C-6AC8-A573-1B89-9C445DCF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3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0E0D-7D5E-F810-4FC9-61BC633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0D406E-8DE3-6E9D-DFA8-0264AD5F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64DEA-978D-0660-2CDF-EFAA7FD6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B64AD-B7B5-8411-1767-639A1522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ADE95-B906-D277-A113-706A8649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925C9-A1FF-D8BD-E81B-FDBAE05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A7FEDF-6043-F42A-F617-C621E1BF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12077-48F1-E1BD-EA8F-2E255900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01EBE-8480-18DD-523A-EEA8C4A0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B6229-4B29-C14C-8E30-998D55BF52AB}" type="datetimeFigureOut">
              <a:rPr lang="es-ES" smtClean="0"/>
              <a:t>5/9/24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EFC36-D4DF-C5E5-91C7-FFBC39D7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A0CFF-B8D2-BA68-02B1-B5FD0D65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664EE1F3-DF2A-3378-F28C-CF8995B4D55B}"/>
              </a:ext>
            </a:extLst>
          </p:cNvPr>
          <p:cNvGrpSpPr/>
          <p:nvPr/>
        </p:nvGrpSpPr>
        <p:grpSpPr>
          <a:xfrm>
            <a:off x="163902" y="0"/>
            <a:ext cx="11600614" cy="6858000"/>
            <a:chOff x="163902" y="0"/>
            <a:chExt cx="11600614" cy="6858000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6C48508F-3C83-9074-3DA2-A4BE9AFB99ED}"/>
                </a:ext>
              </a:extLst>
            </p:cNvPr>
            <p:cNvSpPr/>
            <p:nvPr/>
          </p:nvSpPr>
          <p:spPr>
            <a:xfrm>
              <a:off x="163902" y="0"/>
              <a:ext cx="1160061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CD3F99EB-7F4D-2111-3FCC-08C8367C5FD6}"/>
                </a:ext>
              </a:extLst>
            </p:cNvPr>
            <p:cNvGrpSpPr/>
            <p:nvPr/>
          </p:nvGrpSpPr>
          <p:grpSpPr>
            <a:xfrm>
              <a:off x="410247" y="146271"/>
              <a:ext cx="10656187" cy="6681180"/>
              <a:chOff x="410247" y="146271"/>
              <a:chExt cx="10656187" cy="6681180"/>
            </a:xfrm>
          </p:grpSpPr>
          <p:pic>
            <p:nvPicPr>
              <p:cNvPr id="33" name="Imagen 3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44DD241C-6C67-EB05-8AA5-D5C9BB5CE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230" y="1106333"/>
                <a:ext cx="1917700" cy="5715000"/>
              </a:xfrm>
              <a:prstGeom prst="rect">
                <a:avLst/>
              </a:prstGeom>
            </p:spPr>
          </p:pic>
          <p:pic>
            <p:nvPicPr>
              <p:cNvPr id="45" name="Imagen 44" descr="Patrón de fondo&#10;&#10;Descripción generada automáticamente">
                <a:extLst>
                  <a:ext uri="{FF2B5EF4-FFF2-40B4-BE49-F238E27FC236}">
                    <a16:creationId xmlns:a16="http://schemas.microsoft.com/office/drawing/2014/main" id="{94D663FF-1768-831E-1A74-96CA9A4B6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47" y="1090545"/>
                <a:ext cx="2552700" cy="5702300"/>
              </a:xfrm>
              <a:prstGeom prst="rect">
                <a:avLst/>
              </a:prstGeom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1BFB5B4-CD2A-5B2D-5CEB-8C518C02D67D}"/>
                  </a:ext>
                </a:extLst>
              </p:cNvPr>
              <p:cNvSpPr txBox="1"/>
              <p:nvPr/>
            </p:nvSpPr>
            <p:spPr>
              <a:xfrm>
                <a:off x="418859" y="691924"/>
                <a:ext cx="25313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Conjunto de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Datos Completo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E628589-6F04-F399-F003-EB285FCA3BCF}"/>
                  </a:ext>
                </a:extLst>
              </p:cNvPr>
              <p:cNvSpPr txBox="1"/>
              <p:nvPr/>
            </p:nvSpPr>
            <p:spPr>
              <a:xfrm>
                <a:off x="3862109" y="701290"/>
                <a:ext cx="18985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Independientes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8F7569-534E-DE93-AAD2-4FB5518D341F}"/>
                  </a:ext>
                </a:extLst>
              </p:cNvPr>
              <p:cNvSpPr txBox="1"/>
              <p:nvPr/>
            </p:nvSpPr>
            <p:spPr>
              <a:xfrm>
                <a:off x="5636820" y="691923"/>
                <a:ext cx="12656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Dependiente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A00949B-7F06-7C7A-2633-5678478A7B5E}"/>
                  </a:ext>
                </a:extLst>
              </p:cNvPr>
              <p:cNvSpPr txBox="1"/>
              <p:nvPr/>
            </p:nvSpPr>
            <p:spPr>
              <a:xfrm>
                <a:off x="8162026" y="339000"/>
                <a:ext cx="1898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X-train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C09E928-1B61-6610-2F5B-E03B1D07CB0A}"/>
                  </a:ext>
                </a:extLst>
              </p:cNvPr>
              <p:cNvSpPr txBox="1"/>
              <p:nvPr/>
            </p:nvSpPr>
            <p:spPr>
              <a:xfrm>
                <a:off x="10073797" y="361715"/>
                <a:ext cx="847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y-train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7D382AD-4E28-833A-28A5-437BCE8D30DA}"/>
                  </a:ext>
                </a:extLst>
              </p:cNvPr>
              <p:cNvSpPr txBox="1"/>
              <p:nvPr/>
            </p:nvSpPr>
            <p:spPr>
              <a:xfrm>
                <a:off x="8162026" y="4730621"/>
                <a:ext cx="19117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X-test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4880847-122C-EAAB-8160-F1802ABBFC41}"/>
                  </a:ext>
                </a:extLst>
              </p:cNvPr>
              <p:cNvSpPr txBox="1"/>
              <p:nvPr/>
            </p:nvSpPr>
            <p:spPr>
              <a:xfrm>
                <a:off x="10112313" y="4753418"/>
                <a:ext cx="7409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y-test</a:t>
                </a:r>
              </a:p>
            </p:txBody>
          </p: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07CD636A-4A7D-CCB2-EDE0-3512B419F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4483" y="3873260"/>
                <a:ext cx="13025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66C996F-F869-0A16-72E0-C56D01B073A6}"/>
                  </a:ext>
                </a:extLst>
              </p:cNvPr>
              <p:cNvSpPr txBox="1"/>
              <p:nvPr/>
            </p:nvSpPr>
            <p:spPr>
              <a:xfrm>
                <a:off x="6586082" y="3946345"/>
                <a:ext cx="15759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Train –Test </a:t>
                </a:r>
              </a:p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Split</a:t>
                </a:r>
              </a:p>
            </p:txBody>
          </p: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2CDB3FD2-0707-584D-C243-C3F47FC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7837" y="3743863"/>
                <a:ext cx="8710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05F2A19-DF2A-FC0F-ACBC-98DFE21D8C5E}"/>
                  </a:ext>
                </a:extLst>
              </p:cNvPr>
              <p:cNvSpPr txBox="1"/>
              <p:nvPr/>
            </p:nvSpPr>
            <p:spPr>
              <a:xfrm>
                <a:off x="2619658" y="3816948"/>
                <a:ext cx="15759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Separamos la X de la Y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BB8B920-0662-3D9D-CA2B-6DEE560E5B51}"/>
                  </a:ext>
                </a:extLst>
              </p:cNvPr>
              <p:cNvSpPr txBox="1"/>
              <p:nvPr/>
            </p:nvSpPr>
            <p:spPr>
              <a:xfrm>
                <a:off x="427484" y="146271"/>
                <a:ext cx="7743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TRAIN TEST SPLIT</a:t>
                </a:r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  <a:r>
                  <a:rPr lang="es-E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(dividir datos en conjuntos de entrenamiento y prueba para evaluar modelos)</a:t>
                </a:r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23539445-0938-F12C-0FF2-7ABCBEEF8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9124" y="1106333"/>
                <a:ext cx="647700" cy="5715000"/>
              </a:xfrm>
              <a:prstGeom prst="rect">
                <a:avLst/>
              </a:prstGeom>
            </p:spPr>
          </p:pic>
          <p:pic>
            <p:nvPicPr>
              <p:cNvPr id="37" name="Imagen 36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D4417EAA-7F1F-2B6F-F6DB-DACCDCE0B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2858" y="594225"/>
                <a:ext cx="1917700" cy="4064000"/>
              </a:xfrm>
              <a:prstGeom prst="rect">
                <a:avLst/>
              </a:prstGeom>
            </p:spPr>
          </p:pic>
          <p:pic>
            <p:nvPicPr>
              <p:cNvPr id="39" name="Imagen 38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A88B1ADF-FCB6-5FA1-AA32-182C31F00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2690" y="578848"/>
                <a:ext cx="647700" cy="4064000"/>
              </a:xfrm>
              <a:prstGeom prst="rect">
                <a:avLst/>
              </a:prstGeom>
            </p:spPr>
          </p:pic>
          <p:sp>
            <p:nvSpPr>
              <p:cNvPr id="28" name="Explosión 1 27">
                <a:extLst>
                  <a:ext uri="{FF2B5EF4-FFF2-40B4-BE49-F238E27FC236}">
                    <a16:creationId xmlns:a16="http://schemas.microsoft.com/office/drawing/2014/main" id="{207CDCBE-51A7-E5B1-35C7-03C35DCDF32B}"/>
                  </a:ext>
                </a:extLst>
              </p:cNvPr>
              <p:cNvSpPr/>
              <p:nvPr/>
            </p:nvSpPr>
            <p:spPr>
              <a:xfrm>
                <a:off x="8409498" y="1874478"/>
                <a:ext cx="2656936" cy="2181285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entrenar el modelo y probar diferentes hiperparámetros del modelo</a:t>
                </a:r>
              </a:p>
            </p:txBody>
          </p:sp>
          <p:pic>
            <p:nvPicPr>
              <p:cNvPr id="41" name="Imagen 40" descr="Texto&#10;&#10;Descripción generada automáticamente con confianza media">
                <a:extLst>
                  <a:ext uri="{FF2B5EF4-FFF2-40B4-BE49-F238E27FC236}">
                    <a16:creationId xmlns:a16="http://schemas.microsoft.com/office/drawing/2014/main" id="{47A810F1-82B6-FBA0-CB41-68CE5342B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1744" y="4949601"/>
                <a:ext cx="1917700" cy="1866900"/>
              </a:xfrm>
              <a:prstGeom prst="rect">
                <a:avLst/>
              </a:prstGeom>
            </p:spPr>
          </p:pic>
          <p:pic>
            <p:nvPicPr>
              <p:cNvPr id="43" name="Imagen 4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78CF9024-BA93-E9EA-8CE5-9E1EE4259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82690" y="4960551"/>
                <a:ext cx="647700" cy="1866900"/>
              </a:xfrm>
              <a:prstGeom prst="rect">
                <a:avLst/>
              </a:prstGeom>
            </p:spPr>
          </p:pic>
          <p:sp>
            <p:nvSpPr>
              <p:cNvPr id="29" name="Explosión 1 28">
                <a:extLst>
                  <a:ext uri="{FF2B5EF4-FFF2-40B4-BE49-F238E27FC236}">
                    <a16:creationId xmlns:a16="http://schemas.microsoft.com/office/drawing/2014/main" id="{85BF1FEA-C2F8-52BE-BF4D-6471DAF52425}"/>
                  </a:ext>
                </a:extLst>
              </p:cNvPr>
              <p:cNvSpPr/>
              <p:nvPr/>
            </p:nvSpPr>
            <p:spPr>
              <a:xfrm>
                <a:off x="8677272" y="5325440"/>
                <a:ext cx="2336501" cy="1405489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evaluar la calidad del modelo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2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FBF023AD-9716-C402-0CB3-7DB4762ABE6D}"/>
              </a:ext>
            </a:extLst>
          </p:cNvPr>
          <p:cNvGrpSpPr/>
          <p:nvPr/>
        </p:nvGrpSpPr>
        <p:grpSpPr>
          <a:xfrm>
            <a:off x="1940943" y="819509"/>
            <a:ext cx="6590582" cy="4520242"/>
            <a:chOff x="1940943" y="819509"/>
            <a:chExt cx="6590582" cy="4520242"/>
          </a:xfrm>
        </p:grpSpPr>
        <p:sp>
          <p:nvSpPr>
            <p:cNvPr id="69" name="Rectángulo redondeado 68">
              <a:extLst>
                <a:ext uri="{FF2B5EF4-FFF2-40B4-BE49-F238E27FC236}">
                  <a16:creationId xmlns:a16="http://schemas.microsoft.com/office/drawing/2014/main" id="{8D1311E4-1FD8-E4F9-91C8-8D076AE0CF99}"/>
                </a:ext>
              </a:extLst>
            </p:cNvPr>
            <p:cNvSpPr/>
            <p:nvPr/>
          </p:nvSpPr>
          <p:spPr>
            <a:xfrm>
              <a:off x="1940943" y="819509"/>
              <a:ext cx="6590582" cy="4520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F004F0D0-6C85-B44E-D81E-4F255E4A4B72}"/>
                </a:ext>
              </a:extLst>
            </p:cNvPr>
            <p:cNvGrpSpPr/>
            <p:nvPr/>
          </p:nvGrpSpPr>
          <p:grpSpPr>
            <a:xfrm>
              <a:off x="2126176" y="990335"/>
              <a:ext cx="6283902" cy="4307595"/>
              <a:chOff x="2126176" y="990335"/>
              <a:chExt cx="6283902" cy="4307595"/>
            </a:xfrm>
          </p:grpSpPr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3EB9E074-4579-97E2-F27D-B8211C425897}"/>
                  </a:ext>
                </a:extLst>
              </p:cNvPr>
              <p:cNvCxnSpPr/>
              <p:nvPr/>
            </p:nvCxnSpPr>
            <p:spPr>
              <a:xfrm>
                <a:off x="2475781" y="1017917"/>
                <a:ext cx="0" cy="39336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89367CC-1702-B738-6C45-81D9D6E59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1532" y="4951561"/>
                <a:ext cx="42125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6F26165-AFBE-9D0B-32F2-B44EDBA1AF22}"/>
                  </a:ext>
                </a:extLst>
              </p:cNvPr>
              <p:cNvSpPr/>
              <p:nvPr/>
            </p:nvSpPr>
            <p:spPr>
              <a:xfrm>
                <a:off x="3019245" y="365760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BA7BFDEC-5AB3-0CAC-1813-6F545E501F01}"/>
                  </a:ext>
                </a:extLst>
              </p:cNvPr>
              <p:cNvSpPr/>
              <p:nvPr/>
            </p:nvSpPr>
            <p:spPr>
              <a:xfrm>
                <a:off x="4170871" y="326581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E3D5DCA-3255-D8C0-ABA7-684D4C4A01E2}"/>
                  </a:ext>
                </a:extLst>
              </p:cNvPr>
              <p:cNvSpPr/>
              <p:nvPr/>
            </p:nvSpPr>
            <p:spPr>
              <a:xfrm>
                <a:off x="3676290" y="378987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FC86F288-9455-F468-E28C-0BD1F5AFC5DD}"/>
                  </a:ext>
                </a:extLst>
              </p:cNvPr>
              <p:cNvSpPr/>
              <p:nvPr/>
            </p:nvSpPr>
            <p:spPr>
              <a:xfrm>
                <a:off x="3079630" y="422838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FD1C534-8EEF-4756-D2C6-B743EF43AF9F}"/>
                  </a:ext>
                </a:extLst>
              </p:cNvPr>
              <p:cNvSpPr/>
              <p:nvPr/>
            </p:nvSpPr>
            <p:spPr>
              <a:xfrm>
                <a:off x="3490822" y="355552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C2E2F20A-6C38-A826-FA53-88F18973B9A5}"/>
                  </a:ext>
                </a:extLst>
              </p:cNvPr>
              <p:cNvSpPr/>
              <p:nvPr/>
            </p:nvSpPr>
            <p:spPr>
              <a:xfrm>
                <a:off x="4075980" y="3705045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8DA8309-4D05-69D8-66B2-175C150679C9}"/>
                  </a:ext>
                </a:extLst>
              </p:cNvPr>
              <p:cNvSpPr/>
              <p:nvPr/>
            </p:nvSpPr>
            <p:spPr>
              <a:xfrm>
                <a:off x="3771181" y="317092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5236CA4-9E1D-1BEC-0497-651A7F3D34C8}"/>
                  </a:ext>
                </a:extLst>
              </p:cNvPr>
              <p:cNvSpPr/>
              <p:nvPr/>
            </p:nvSpPr>
            <p:spPr>
              <a:xfrm>
                <a:off x="4587815" y="346206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16B2892D-D17B-E9F6-F654-6B4FA1FCF267}"/>
                  </a:ext>
                </a:extLst>
              </p:cNvPr>
              <p:cNvSpPr/>
              <p:nvPr/>
            </p:nvSpPr>
            <p:spPr>
              <a:xfrm>
                <a:off x="4265762" y="294088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A04E2373-E456-0FCD-6C85-7C2BDC59829C}"/>
                  </a:ext>
                </a:extLst>
              </p:cNvPr>
              <p:cNvSpPr/>
              <p:nvPr/>
            </p:nvSpPr>
            <p:spPr>
              <a:xfrm>
                <a:off x="4587815" y="303218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6D74C20D-E4B8-D3F9-4908-C38FF6DC14B2}"/>
                  </a:ext>
                </a:extLst>
              </p:cNvPr>
              <p:cNvSpPr/>
              <p:nvPr/>
            </p:nvSpPr>
            <p:spPr>
              <a:xfrm>
                <a:off x="5047890" y="30386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149472B-A615-07F7-DC88-BF390086031A}"/>
                  </a:ext>
                </a:extLst>
              </p:cNvPr>
              <p:cNvSpPr/>
              <p:nvPr/>
            </p:nvSpPr>
            <p:spPr>
              <a:xfrm>
                <a:off x="4603630" y="269719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3486E6B-0BB0-D4EC-EF3C-617653B74EF9}"/>
                  </a:ext>
                </a:extLst>
              </p:cNvPr>
              <p:cNvSpPr/>
              <p:nvPr/>
            </p:nvSpPr>
            <p:spPr>
              <a:xfrm>
                <a:off x="5022010" y="26540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E832C1E4-FAC8-B8B5-1DB7-8FFD25319B2F}"/>
                  </a:ext>
                </a:extLst>
              </p:cNvPr>
              <p:cNvSpPr/>
              <p:nvPr/>
            </p:nvSpPr>
            <p:spPr>
              <a:xfrm>
                <a:off x="5561162" y="27446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59FEC004-8102-2185-C5A8-52884E8F2091}"/>
                  </a:ext>
                </a:extLst>
              </p:cNvPr>
              <p:cNvSpPr/>
              <p:nvPr/>
            </p:nvSpPr>
            <p:spPr>
              <a:xfrm>
                <a:off x="5200290" y="31910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50FBF5CC-D120-516A-0938-B39B8BE56EA6}"/>
                  </a:ext>
                </a:extLst>
              </p:cNvPr>
              <p:cNvSpPr/>
              <p:nvPr/>
            </p:nvSpPr>
            <p:spPr>
              <a:xfrm>
                <a:off x="5174410" y="28064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96AC276-C6C8-CEBF-4834-204D4B2F3BB2}"/>
                  </a:ext>
                </a:extLst>
              </p:cNvPr>
              <p:cNvSpPr/>
              <p:nvPr/>
            </p:nvSpPr>
            <p:spPr>
              <a:xfrm>
                <a:off x="5713562" y="28970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A5BB458-CEE1-4E6E-1FAD-59D45D427DC3}"/>
                  </a:ext>
                </a:extLst>
              </p:cNvPr>
              <p:cNvSpPr/>
              <p:nvPr/>
            </p:nvSpPr>
            <p:spPr>
              <a:xfrm>
                <a:off x="5352690" y="33434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7C05A0CD-D206-7D2E-CD8F-CC791590C317}"/>
                  </a:ext>
                </a:extLst>
              </p:cNvPr>
              <p:cNvSpPr/>
              <p:nvPr/>
            </p:nvSpPr>
            <p:spPr>
              <a:xfrm>
                <a:off x="5326810" y="29588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7F18859E-A910-5C00-B613-CD064718D863}"/>
                  </a:ext>
                </a:extLst>
              </p:cNvPr>
              <p:cNvSpPr/>
              <p:nvPr/>
            </p:nvSpPr>
            <p:spPr>
              <a:xfrm>
                <a:off x="5865962" y="30494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5C394444-9DF1-920C-4F17-F6F4F5FB4C97}"/>
                  </a:ext>
                </a:extLst>
              </p:cNvPr>
              <p:cNvSpPr/>
              <p:nvPr/>
            </p:nvSpPr>
            <p:spPr>
              <a:xfrm>
                <a:off x="5371380" y="250237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497B7156-A829-D953-33A8-2C216D11B631}"/>
                  </a:ext>
                </a:extLst>
              </p:cNvPr>
              <p:cNvSpPr/>
              <p:nvPr/>
            </p:nvSpPr>
            <p:spPr>
              <a:xfrm>
                <a:off x="5913407" y="232697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FCC2AF00-ADC7-F7F5-EB63-E80D322CF8B0}"/>
                  </a:ext>
                </a:extLst>
              </p:cNvPr>
              <p:cNvSpPr/>
              <p:nvPr/>
            </p:nvSpPr>
            <p:spPr>
              <a:xfrm>
                <a:off x="5656053" y="245492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8674875-2042-A3A1-E95D-32C0BBFD67C3}"/>
                  </a:ext>
                </a:extLst>
              </p:cNvPr>
              <p:cNvSpPr/>
              <p:nvPr/>
            </p:nvSpPr>
            <p:spPr>
              <a:xfrm>
                <a:off x="5913407" y="265441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A2C2052-950F-842B-948A-B6B9B705529D}"/>
                  </a:ext>
                </a:extLst>
              </p:cNvPr>
              <p:cNvSpPr/>
              <p:nvPr/>
            </p:nvSpPr>
            <p:spPr>
              <a:xfrm>
                <a:off x="5625859" y="209298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3F2CAF41-B78F-4FB5-CEF7-9FFD18819605}"/>
                  </a:ext>
                </a:extLst>
              </p:cNvPr>
              <p:cNvSpPr/>
              <p:nvPr/>
            </p:nvSpPr>
            <p:spPr>
              <a:xfrm>
                <a:off x="3323326" y="406914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7EF3E666-259F-149C-4D39-652114F2BD1E}"/>
                  </a:ext>
                </a:extLst>
              </p:cNvPr>
              <p:cNvCxnSpPr/>
              <p:nvPr/>
            </p:nvCxnSpPr>
            <p:spPr>
              <a:xfrm flipV="1">
                <a:off x="2470031" y="2092982"/>
                <a:ext cx="3999780" cy="22777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4D01D111-1EBD-021A-1D4A-832B5766A9DA}"/>
                  </a:ext>
                </a:extLst>
              </p:cNvPr>
              <p:cNvSpPr txBox="1"/>
              <p:nvPr/>
            </p:nvSpPr>
            <p:spPr>
              <a:xfrm>
                <a:off x="2420608" y="5020931"/>
                <a:ext cx="4273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independiente (predictora)</a:t>
                </a: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D16DD52-C157-71C7-0FEA-F19993CADD19}"/>
                  </a:ext>
                </a:extLst>
              </p:cNvPr>
              <p:cNvSpPr txBox="1"/>
              <p:nvPr/>
            </p:nvSpPr>
            <p:spPr>
              <a:xfrm rot="16200000">
                <a:off x="284063" y="2832448"/>
                <a:ext cx="3961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dependiente (respuesta)</a:t>
                </a:r>
              </a:p>
            </p:txBody>
          </p: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C4382794-C36B-4D9E-63E5-00F144C90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122" y="1930882"/>
                <a:ext cx="155275" cy="743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2964C0CA-5818-CB91-1F4E-8613707F8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4759" y="1852162"/>
                <a:ext cx="1158097" cy="248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4E6748F3-5B56-B21F-B090-9A694D33733B}"/>
                  </a:ext>
                </a:extLst>
              </p:cNvPr>
              <p:cNvSpPr txBox="1"/>
              <p:nvPr/>
            </p:nvSpPr>
            <p:spPr>
              <a:xfrm>
                <a:off x="3653507" y="1680536"/>
                <a:ext cx="841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Datos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8E9D3F4-28E1-49DD-1DA9-07C28FF86439}"/>
                  </a:ext>
                </a:extLst>
              </p:cNvPr>
              <p:cNvSpPr txBox="1"/>
              <p:nvPr/>
            </p:nvSpPr>
            <p:spPr>
              <a:xfrm>
                <a:off x="6467432" y="1910874"/>
                <a:ext cx="1942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Línea de Regresión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50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o 109">
            <a:extLst>
              <a:ext uri="{FF2B5EF4-FFF2-40B4-BE49-F238E27FC236}">
                <a16:creationId xmlns:a16="http://schemas.microsoft.com/office/drawing/2014/main" id="{92BD9E86-9A0C-704C-0E61-970F89497C6E}"/>
              </a:ext>
            </a:extLst>
          </p:cNvPr>
          <p:cNvGrpSpPr/>
          <p:nvPr/>
        </p:nvGrpSpPr>
        <p:grpSpPr>
          <a:xfrm>
            <a:off x="0" y="215798"/>
            <a:ext cx="12163241" cy="6564564"/>
            <a:chOff x="0" y="215798"/>
            <a:chExt cx="12163241" cy="6564564"/>
          </a:xfrm>
        </p:grpSpPr>
        <p:sp>
          <p:nvSpPr>
            <p:cNvPr id="109" name="Rectángulo redondeado 108">
              <a:extLst>
                <a:ext uri="{FF2B5EF4-FFF2-40B4-BE49-F238E27FC236}">
                  <a16:creationId xmlns:a16="http://schemas.microsoft.com/office/drawing/2014/main" id="{E97E0584-88DD-B7DA-999A-330DACCED755}"/>
                </a:ext>
              </a:extLst>
            </p:cNvPr>
            <p:cNvSpPr/>
            <p:nvPr/>
          </p:nvSpPr>
          <p:spPr>
            <a:xfrm>
              <a:off x="0" y="215798"/>
              <a:ext cx="12163241" cy="65645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85825AF8-4DD9-020A-679D-9D0F78FCEBBE}"/>
                </a:ext>
              </a:extLst>
            </p:cNvPr>
            <p:cNvSpPr/>
            <p:nvPr/>
          </p:nvSpPr>
          <p:spPr>
            <a:xfrm>
              <a:off x="4544991" y="685800"/>
              <a:ext cx="2323548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Nodo Principal</a:t>
              </a: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A703616E-7545-4A3D-1619-7FC9200FD1B5}"/>
                </a:ext>
              </a:extLst>
            </p:cNvPr>
            <p:cNvGrpSpPr/>
            <p:nvPr/>
          </p:nvGrpSpPr>
          <p:grpSpPr>
            <a:xfrm>
              <a:off x="2891679" y="1033670"/>
              <a:ext cx="5727501" cy="917400"/>
              <a:chOff x="2779540" y="1033670"/>
              <a:chExt cx="5727501" cy="917400"/>
            </a:xfrm>
          </p:grpSpPr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68E9635F-C6E6-7A5A-11D4-023598BFEC26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5706765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2B03246-13F3-0589-6651-6D5E4C25711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4DC2B3EE-0703-0551-2177-858096465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89B223AC-0851-1881-DEEF-3410002BEE5C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2229E66F-3E60-715C-127E-D7EFFCB02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ángulo redondeado 24">
              <a:extLst>
                <a:ext uri="{FF2B5EF4-FFF2-40B4-BE49-F238E27FC236}">
                  <a16:creationId xmlns:a16="http://schemas.microsoft.com/office/drawing/2014/main" id="{FB99C9AC-9D42-DA2D-9ECD-7D3915A83C79}"/>
                </a:ext>
              </a:extLst>
            </p:cNvPr>
            <p:cNvSpPr/>
            <p:nvPr/>
          </p:nvSpPr>
          <p:spPr>
            <a:xfrm>
              <a:off x="1531112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&gt;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28" name="Rectángulo redondeado 27">
              <a:extLst>
                <a:ext uri="{FF2B5EF4-FFF2-40B4-BE49-F238E27FC236}">
                  <a16:creationId xmlns:a16="http://schemas.microsoft.com/office/drawing/2014/main" id="{5640E5D8-7BE1-51E0-8D8C-E62782E3816D}"/>
                </a:ext>
              </a:extLst>
            </p:cNvPr>
            <p:cNvSpPr/>
            <p:nvPr/>
          </p:nvSpPr>
          <p:spPr>
            <a:xfrm>
              <a:off x="7207157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&lt;=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1E40985-3A2F-6DC7-169B-AF4770909A93}"/>
                </a:ext>
              </a:extLst>
            </p:cNvPr>
            <p:cNvGrpSpPr/>
            <p:nvPr/>
          </p:nvGrpSpPr>
          <p:grpSpPr>
            <a:xfrm>
              <a:off x="1289619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F99A2831-A20C-6354-E678-E79C40D77836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02560C2D-A3C1-1C51-C897-8A51F7763A1A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E064BC1B-15C7-1020-1E34-000CB136E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>
                  <a:extLst>
                    <a:ext uri="{FF2B5EF4-FFF2-40B4-BE49-F238E27FC236}">
                      <a16:creationId xmlns:a16="http://schemas.microsoft.com/office/drawing/2014/main" id="{41C1F677-12F7-1D14-AA30-7C34BC031BE2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>
                  <a:extLst>
                    <a:ext uri="{FF2B5EF4-FFF2-40B4-BE49-F238E27FC236}">
                      <a16:creationId xmlns:a16="http://schemas.microsoft.com/office/drawing/2014/main" id="{42345B75-3216-609C-5410-73272A1F6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ángulo redondeado 55">
              <a:extLst>
                <a:ext uri="{FF2B5EF4-FFF2-40B4-BE49-F238E27FC236}">
                  <a16:creationId xmlns:a16="http://schemas.microsoft.com/office/drawing/2014/main" id="{1149C844-40D0-0630-F9AC-881D5DD53292}"/>
                </a:ext>
              </a:extLst>
            </p:cNvPr>
            <p:cNvSpPr/>
            <p:nvPr/>
          </p:nvSpPr>
          <p:spPr>
            <a:xfrm>
              <a:off x="633217" y="2918635"/>
              <a:ext cx="1312804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(Other)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60" name="Rectángulo redondeado 59">
              <a:extLst>
                <a:ext uri="{FF2B5EF4-FFF2-40B4-BE49-F238E27FC236}">
                  <a16:creationId xmlns:a16="http://schemas.microsoft.com/office/drawing/2014/main" id="{51E61CBF-281B-7311-23A3-E0F8BCA4383A}"/>
                </a:ext>
              </a:extLst>
            </p:cNvPr>
            <p:cNvSpPr/>
            <p:nvPr/>
          </p:nvSpPr>
          <p:spPr>
            <a:xfrm>
              <a:off x="3671650" y="2924354"/>
              <a:ext cx="1742230" cy="7073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(New_Visitor, Returning_Visitor)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2CF20480-21EF-5902-DBF8-E9A456CF04C1}"/>
                </a:ext>
              </a:extLst>
            </p:cNvPr>
            <p:cNvGrpSpPr/>
            <p:nvPr/>
          </p:nvGrpSpPr>
          <p:grpSpPr>
            <a:xfrm>
              <a:off x="7037114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53030B64-E95F-BBBC-7395-56AC7EDEDCF0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48D4F9E1-1A8D-9927-AAAD-C16C63FE5925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7FDB653B-1C02-B878-BEC7-7270BA02B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D1A14C3D-4A7D-847E-3B37-B384ED658168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72">
                  <a:extLst>
                    <a:ext uri="{FF2B5EF4-FFF2-40B4-BE49-F238E27FC236}">
                      <a16:creationId xmlns:a16="http://schemas.microsoft.com/office/drawing/2014/main" id="{D7FA2AEC-1E50-FBBB-DC41-569E1E190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Rectángulo redondeado 73">
              <a:extLst>
                <a:ext uri="{FF2B5EF4-FFF2-40B4-BE49-F238E27FC236}">
                  <a16:creationId xmlns:a16="http://schemas.microsoft.com/office/drawing/2014/main" id="{1F2E6EB2-BA97-CD6E-0885-29C32595BEB0}"/>
                </a:ext>
              </a:extLst>
            </p:cNvPr>
            <p:cNvSpPr/>
            <p:nvPr/>
          </p:nvSpPr>
          <p:spPr>
            <a:xfrm>
              <a:off x="6326867" y="2918635"/>
              <a:ext cx="1466818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&lt; 3</a:t>
              </a:r>
            </a:p>
          </p:txBody>
        </p:sp>
        <p:sp>
          <p:nvSpPr>
            <p:cNvPr id="75" name="Rectángulo redondeado 74">
              <a:extLst>
                <a:ext uri="{FF2B5EF4-FFF2-40B4-BE49-F238E27FC236}">
                  <a16:creationId xmlns:a16="http://schemas.microsoft.com/office/drawing/2014/main" id="{8800F96E-6762-90BC-549B-6FC643EBB9A0}"/>
                </a:ext>
              </a:extLst>
            </p:cNvPr>
            <p:cNvSpPr/>
            <p:nvPr/>
          </p:nvSpPr>
          <p:spPr>
            <a:xfrm>
              <a:off x="9419145" y="2924355"/>
              <a:ext cx="1742230" cy="37951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&gt;= 3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B62F9D6B-9A51-E7DD-4F3A-4DE246034309}"/>
                </a:ext>
              </a:extLst>
            </p:cNvPr>
            <p:cNvGrpSpPr/>
            <p:nvPr/>
          </p:nvGrpSpPr>
          <p:grpSpPr>
            <a:xfrm>
              <a:off x="5511823" y="3306773"/>
              <a:ext cx="3255372" cy="868401"/>
              <a:chOff x="2779540" y="1033670"/>
              <a:chExt cx="5727501" cy="917400"/>
            </a:xfrm>
          </p:grpSpPr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7FD77FC9-F823-9952-7643-7C63360E86CD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427EC29D-E162-131A-41B2-A4C7E1EA277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9" name="Conector recto 78">
                  <a:extLst>
                    <a:ext uri="{FF2B5EF4-FFF2-40B4-BE49-F238E27FC236}">
                      <a16:creationId xmlns:a16="http://schemas.microsoft.com/office/drawing/2014/main" id="{C588B4B6-D930-0B9A-C169-3F2837652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3B5539D4-CC15-25F8-2F1F-BBA2CC02F489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F049BA84-CF13-FAC9-0369-900ADD5A5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Rectángulo redondeado 81">
              <a:extLst>
                <a:ext uri="{FF2B5EF4-FFF2-40B4-BE49-F238E27FC236}">
                  <a16:creationId xmlns:a16="http://schemas.microsoft.com/office/drawing/2014/main" id="{1BA82A51-F360-CA20-151A-CFD317DFA1DB}"/>
                </a:ext>
              </a:extLst>
            </p:cNvPr>
            <p:cNvSpPr/>
            <p:nvPr/>
          </p:nvSpPr>
          <p:spPr>
            <a:xfrm>
              <a:off x="4778414" y="4175175"/>
              <a:ext cx="1466818" cy="54238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(Jan, Feb, Mar, Apr)</a:t>
              </a:r>
            </a:p>
          </p:txBody>
        </p:sp>
        <p:sp>
          <p:nvSpPr>
            <p:cNvPr id="83" name="Rectángulo redondeado 82">
              <a:extLst>
                <a:ext uri="{FF2B5EF4-FFF2-40B4-BE49-F238E27FC236}">
                  <a16:creationId xmlns:a16="http://schemas.microsoft.com/office/drawing/2014/main" id="{EF20CE2C-16DA-6ACF-DE68-98480C602565}"/>
                </a:ext>
              </a:extLst>
            </p:cNvPr>
            <p:cNvSpPr/>
            <p:nvPr/>
          </p:nvSpPr>
          <p:spPr>
            <a:xfrm>
              <a:off x="7893853" y="4170341"/>
              <a:ext cx="1853991" cy="5343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(May, Jun, Jul, Aug, Sep, Oct, Nov, Dec)</a:t>
              </a: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F4368B1-9A02-94BE-F3D0-7E06885A2051}"/>
                </a:ext>
              </a:extLst>
            </p:cNvPr>
            <p:cNvGrpSpPr/>
            <p:nvPr/>
          </p:nvGrpSpPr>
          <p:grpSpPr>
            <a:xfrm>
              <a:off x="765612" y="3320595"/>
              <a:ext cx="2226428" cy="2251543"/>
              <a:chOff x="2779540" y="1033670"/>
              <a:chExt cx="5727501" cy="917400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1154E6F2-827F-5ADC-7E80-95F0F9CCD0C7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BBD53025-E342-D5FC-AD71-22D10BF13739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95" name="Conector recto 94">
                  <a:extLst>
                    <a:ext uri="{FF2B5EF4-FFF2-40B4-BE49-F238E27FC236}">
                      <a16:creationId xmlns:a16="http://schemas.microsoft.com/office/drawing/2014/main" id="{751C1B0C-48B6-1885-6A36-ABABB97F8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>
                  <a:extLst>
                    <a:ext uri="{FF2B5EF4-FFF2-40B4-BE49-F238E27FC236}">
                      <a16:creationId xmlns:a16="http://schemas.microsoft.com/office/drawing/2014/main" id="{F5FE1B3C-E46A-D8FE-26F3-3C5A522DB797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A2611629-F745-86D8-536D-05FAF8FB1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ectángulo redondeado 97">
              <a:extLst>
                <a:ext uri="{FF2B5EF4-FFF2-40B4-BE49-F238E27FC236}">
                  <a16:creationId xmlns:a16="http://schemas.microsoft.com/office/drawing/2014/main" id="{7E527A5F-437C-1EAE-83EC-1D6061AB4097}"/>
                </a:ext>
              </a:extLst>
            </p:cNvPr>
            <p:cNvSpPr/>
            <p:nvPr/>
          </p:nvSpPr>
          <p:spPr>
            <a:xfrm>
              <a:off x="112138" y="5561381"/>
              <a:ext cx="2081501" cy="3390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&gt;= 2 </a:t>
              </a:r>
            </a:p>
          </p:txBody>
        </p:sp>
        <p:sp>
          <p:nvSpPr>
            <p:cNvPr id="99" name="Rectángulo redondeado 98">
              <a:extLst>
                <a:ext uri="{FF2B5EF4-FFF2-40B4-BE49-F238E27FC236}">
                  <a16:creationId xmlns:a16="http://schemas.microsoft.com/office/drawing/2014/main" id="{DB07A916-BB52-9331-AFE4-A947CED15A80}"/>
                </a:ext>
              </a:extLst>
            </p:cNvPr>
            <p:cNvSpPr/>
            <p:nvPr/>
          </p:nvSpPr>
          <p:spPr>
            <a:xfrm>
              <a:off x="2415392" y="5569433"/>
              <a:ext cx="1992702" cy="3310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&lt; 2 </a:t>
              </a:r>
            </a:p>
          </p:txBody>
        </p:sp>
        <p:sp>
          <p:nvSpPr>
            <p:cNvPr id="100" name="Explosión 1 99">
              <a:extLst>
                <a:ext uri="{FF2B5EF4-FFF2-40B4-BE49-F238E27FC236}">
                  <a16:creationId xmlns:a16="http://schemas.microsoft.com/office/drawing/2014/main" id="{F461E342-2294-294E-BC32-FC5302D917FC}"/>
                </a:ext>
              </a:extLst>
            </p:cNvPr>
            <p:cNvSpPr/>
            <p:nvPr/>
          </p:nvSpPr>
          <p:spPr>
            <a:xfrm>
              <a:off x="6538740" y="434199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  <p:sp>
          <p:nvSpPr>
            <p:cNvPr id="101" name="Explosión 1 100">
              <a:extLst>
                <a:ext uri="{FF2B5EF4-FFF2-40B4-BE49-F238E27FC236}">
                  <a16:creationId xmlns:a16="http://schemas.microsoft.com/office/drawing/2014/main" id="{22E4840A-DE5C-848E-3661-D04A9BF1B068}"/>
                </a:ext>
              </a:extLst>
            </p:cNvPr>
            <p:cNvSpPr/>
            <p:nvPr/>
          </p:nvSpPr>
          <p:spPr>
            <a:xfrm>
              <a:off x="10876609" y="3092773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  <p:sp>
          <p:nvSpPr>
            <p:cNvPr id="102" name="Explosión 1 101">
              <a:extLst>
                <a:ext uri="{FF2B5EF4-FFF2-40B4-BE49-F238E27FC236}">
                  <a16:creationId xmlns:a16="http://schemas.microsoft.com/office/drawing/2014/main" id="{F8C7C9BD-FFA0-FCE8-D94E-9F978B1F6946}"/>
                </a:ext>
              </a:extLst>
            </p:cNvPr>
            <p:cNvSpPr/>
            <p:nvPr/>
          </p:nvSpPr>
          <p:spPr>
            <a:xfrm>
              <a:off x="1892898" y="576827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  <p:sp>
          <p:nvSpPr>
            <p:cNvPr id="103" name="Explosión 1 102">
              <a:extLst>
                <a:ext uri="{FF2B5EF4-FFF2-40B4-BE49-F238E27FC236}">
                  <a16:creationId xmlns:a16="http://schemas.microsoft.com/office/drawing/2014/main" id="{9D0B1310-9ED8-7F5D-C54A-FBDEB1E4CA7C}"/>
                </a:ext>
              </a:extLst>
            </p:cNvPr>
            <p:cNvSpPr/>
            <p:nvPr/>
          </p:nvSpPr>
          <p:spPr>
            <a:xfrm>
              <a:off x="9888419" y="140496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4" name="Explosión 1 103">
              <a:extLst>
                <a:ext uri="{FF2B5EF4-FFF2-40B4-BE49-F238E27FC236}">
                  <a16:creationId xmlns:a16="http://schemas.microsoft.com/office/drawing/2014/main" id="{AF505160-2A7F-8C63-6072-DB7C28075FD3}"/>
                </a:ext>
              </a:extLst>
            </p:cNvPr>
            <p:cNvSpPr/>
            <p:nvPr/>
          </p:nvSpPr>
          <p:spPr>
            <a:xfrm>
              <a:off x="770285" y="1366659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5" name="Explosión 1 104">
              <a:extLst>
                <a:ext uri="{FF2B5EF4-FFF2-40B4-BE49-F238E27FC236}">
                  <a16:creationId xmlns:a16="http://schemas.microsoft.com/office/drawing/2014/main" id="{5A267449-9097-0417-E1F3-3370B142D0AB}"/>
                </a:ext>
              </a:extLst>
            </p:cNvPr>
            <p:cNvSpPr/>
            <p:nvPr/>
          </p:nvSpPr>
          <p:spPr>
            <a:xfrm>
              <a:off x="6021695" y="2136578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7" name="Explosión 1 106">
              <a:extLst>
                <a:ext uri="{FF2B5EF4-FFF2-40B4-BE49-F238E27FC236}">
                  <a16:creationId xmlns:a16="http://schemas.microsoft.com/office/drawing/2014/main" id="{B9ABD0EB-2565-32A7-AC99-CC058D83DBC2}"/>
                </a:ext>
              </a:extLst>
            </p:cNvPr>
            <p:cNvSpPr/>
            <p:nvPr/>
          </p:nvSpPr>
          <p:spPr>
            <a:xfrm>
              <a:off x="1791660" y="303203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8" name="Explosión 1 107">
              <a:extLst>
                <a:ext uri="{FF2B5EF4-FFF2-40B4-BE49-F238E27FC236}">
                  <a16:creationId xmlns:a16="http://schemas.microsoft.com/office/drawing/2014/main" id="{DB97640E-0258-AD3B-0955-38DC1ACEB242}"/>
                </a:ext>
              </a:extLst>
            </p:cNvPr>
            <p:cNvSpPr/>
            <p:nvPr/>
          </p:nvSpPr>
          <p:spPr>
            <a:xfrm>
              <a:off x="3299391" y="3580544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o 208">
            <a:extLst>
              <a:ext uri="{FF2B5EF4-FFF2-40B4-BE49-F238E27FC236}">
                <a16:creationId xmlns:a16="http://schemas.microsoft.com/office/drawing/2014/main" id="{BC3022F7-824F-A93F-FE2B-0DEAABEA614D}"/>
              </a:ext>
            </a:extLst>
          </p:cNvPr>
          <p:cNvGrpSpPr/>
          <p:nvPr/>
        </p:nvGrpSpPr>
        <p:grpSpPr>
          <a:xfrm>
            <a:off x="51756" y="207034"/>
            <a:ext cx="12140244" cy="6435306"/>
            <a:chOff x="51756" y="207034"/>
            <a:chExt cx="12140244" cy="6435306"/>
          </a:xfrm>
        </p:grpSpPr>
        <p:sp>
          <p:nvSpPr>
            <p:cNvPr id="208" name="Rectángulo redondeado 207">
              <a:extLst>
                <a:ext uri="{FF2B5EF4-FFF2-40B4-BE49-F238E27FC236}">
                  <a16:creationId xmlns:a16="http://schemas.microsoft.com/office/drawing/2014/main" id="{61ABFC12-7C5E-0BE0-3440-D99F594299F5}"/>
                </a:ext>
              </a:extLst>
            </p:cNvPr>
            <p:cNvSpPr/>
            <p:nvPr/>
          </p:nvSpPr>
          <p:spPr>
            <a:xfrm>
              <a:off x="51756" y="207034"/>
              <a:ext cx="12140244" cy="64353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BF5B0005-5D91-F101-278C-9D03AE7BA700}"/>
                </a:ext>
              </a:extLst>
            </p:cNvPr>
            <p:cNvGrpSpPr/>
            <p:nvPr/>
          </p:nvGrpSpPr>
          <p:grpSpPr>
            <a:xfrm>
              <a:off x="198287" y="560955"/>
              <a:ext cx="11885244" cy="5964420"/>
              <a:chOff x="198287" y="560955"/>
              <a:chExt cx="11885244" cy="5964420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0638D715-6EED-CA6E-650E-654F43F2DCC3}"/>
                  </a:ext>
                </a:extLst>
              </p:cNvPr>
              <p:cNvGrpSpPr/>
              <p:nvPr/>
            </p:nvGrpSpPr>
            <p:grpSpPr>
              <a:xfrm>
                <a:off x="198287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8" name="Rectángulo redondeado 7">
                  <a:extLst>
                    <a:ext uri="{FF2B5EF4-FFF2-40B4-BE49-F238E27FC236}">
                      <a16:creationId xmlns:a16="http://schemas.microsoft.com/office/drawing/2014/main" id="{356B2456-FDE0-7A0D-2D6E-E9A6617CD590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79F23A04-57F6-9BF8-3573-E46D2AAB5364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84" name="Conector recto 83">
                    <a:extLst>
                      <a:ext uri="{FF2B5EF4-FFF2-40B4-BE49-F238E27FC236}">
                        <a16:creationId xmlns:a16="http://schemas.microsoft.com/office/drawing/2014/main" id="{48BAD7E0-16F8-9015-4EA9-7E7792786107}"/>
                      </a:ext>
                    </a:extLst>
                  </p:cNvPr>
                  <p:cNvCxnSpPr>
                    <a:stCxn id="8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5" name="Grupo 84">
                    <a:extLst>
                      <a:ext uri="{FF2B5EF4-FFF2-40B4-BE49-F238E27FC236}">
                        <a16:creationId xmlns:a16="http://schemas.microsoft.com/office/drawing/2014/main" id="{C0B194C5-27E3-15A5-6AEA-81762B1C4710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86" name="Conector recto 85">
                      <a:extLst>
                        <a:ext uri="{FF2B5EF4-FFF2-40B4-BE49-F238E27FC236}">
                          <a16:creationId xmlns:a16="http://schemas.microsoft.com/office/drawing/2014/main" id="{DE9D6129-C58D-F568-12C0-E80DE13928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ector recto 86">
                      <a:extLst>
                        <a:ext uri="{FF2B5EF4-FFF2-40B4-BE49-F238E27FC236}">
                          <a16:creationId xmlns:a16="http://schemas.microsoft.com/office/drawing/2014/main" id="{813C655C-51C0-EC74-92AF-690B142977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ector recto 87">
                      <a:extLst>
                        <a:ext uri="{FF2B5EF4-FFF2-40B4-BE49-F238E27FC236}">
                          <a16:creationId xmlns:a16="http://schemas.microsoft.com/office/drawing/2014/main" id="{B9CDE1BE-4B32-0038-B86B-023BFEFB0B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" name="Rectángulo redondeado 11">
                  <a:extLst>
                    <a:ext uri="{FF2B5EF4-FFF2-40B4-BE49-F238E27FC236}">
                      <a16:creationId xmlns:a16="http://schemas.microsoft.com/office/drawing/2014/main" id="{2A5378DA-B734-A83C-3D6F-CEF3C9AF0CFD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3" name="Rectángulo redondeado 12">
                  <a:extLst>
                    <a:ext uri="{FF2B5EF4-FFF2-40B4-BE49-F238E27FC236}">
                      <a16:creationId xmlns:a16="http://schemas.microsoft.com/office/drawing/2014/main" id="{58A14866-8F2A-B6C3-2493-5F8B5EC4918C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3AFC469F-F8B2-5054-FE73-76162717F8C7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66" name="Conector recto 65">
                    <a:extLst>
                      <a:ext uri="{FF2B5EF4-FFF2-40B4-BE49-F238E27FC236}">
                        <a16:creationId xmlns:a16="http://schemas.microsoft.com/office/drawing/2014/main" id="{242664C5-5A14-9FD5-9D89-B6D9DD1702C9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upo 66">
                    <a:extLst>
                      <a:ext uri="{FF2B5EF4-FFF2-40B4-BE49-F238E27FC236}">
                        <a16:creationId xmlns:a16="http://schemas.microsoft.com/office/drawing/2014/main" id="{A6DED8A3-C95F-70CE-5B4A-133C642BE46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68" name="Conector recto 67">
                      <a:extLst>
                        <a:ext uri="{FF2B5EF4-FFF2-40B4-BE49-F238E27FC236}">
                          <a16:creationId xmlns:a16="http://schemas.microsoft.com/office/drawing/2014/main" id="{EC06DAF6-2E7A-F8A5-28B0-159E2C48F7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Conector recto 68">
                      <a:extLst>
                        <a:ext uri="{FF2B5EF4-FFF2-40B4-BE49-F238E27FC236}">
                          <a16:creationId xmlns:a16="http://schemas.microsoft.com/office/drawing/2014/main" id="{30708442-CED4-8416-5054-3953FC207F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ector recto 69">
                      <a:extLst>
                        <a:ext uri="{FF2B5EF4-FFF2-40B4-BE49-F238E27FC236}">
                          <a16:creationId xmlns:a16="http://schemas.microsoft.com/office/drawing/2014/main" id="{2C801481-B6FC-CE1E-87F3-9244AE5D89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" name="Rectángulo redondeado 14">
                  <a:extLst>
                    <a:ext uri="{FF2B5EF4-FFF2-40B4-BE49-F238E27FC236}">
                      <a16:creationId xmlns:a16="http://schemas.microsoft.com/office/drawing/2014/main" id="{482C8DED-E9F7-2F54-29C9-5A92E29691AF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" name="Rectángulo redondeado 15">
                  <a:extLst>
                    <a:ext uri="{FF2B5EF4-FFF2-40B4-BE49-F238E27FC236}">
                      <a16:creationId xmlns:a16="http://schemas.microsoft.com/office/drawing/2014/main" id="{FFD71A31-1BBE-4A95-B891-BA9168C5A310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6F92317C-F6F7-519A-5C76-C089FFDCBC53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57" name="Conector recto 56">
                    <a:extLst>
                      <a:ext uri="{FF2B5EF4-FFF2-40B4-BE49-F238E27FC236}">
                        <a16:creationId xmlns:a16="http://schemas.microsoft.com/office/drawing/2014/main" id="{1E274FFD-88CA-2D35-0D96-26CF77BEA160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upo 57">
                    <a:extLst>
                      <a:ext uri="{FF2B5EF4-FFF2-40B4-BE49-F238E27FC236}">
                        <a16:creationId xmlns:a16="http://schemas.microsoft.com/office/drawing/2014/main" id="{D214F80A-D859-00D2-FB17-A01A1FF85BA6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59" name="Conector recto 58">
                      <a:extLst>
                        <a:ext uri="{FF2B5EF4-FFF2-40B4-BE49-F238E27FC236}">
                          <a16:creationId xmlns:a16="http://schemas.microsoft.com/office/drawing/2014/main" id="{08356C34-2585-150E-649A-09465557A2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ector recto 60">
                      <a:extLst>
                        <a:ext uri="{FF2B5EF4-FFF2-40B4-BE49-F238E27FC236}">
                          <a16:creationId xmlns:a16="http://schemas.microsoft.com/office/drawing/2014/main" id="{E8FBC8D7-A468-6EA6-5272-6BE24B541D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ector recto 63">
                      <a:extLst>
                        <a:ext uri="{FF2B5EF4-FFF2-40B4-BE49-F238E27FC236}">
                          <a16:creationId xmlns:a16="http://schemas.microsoft.com/office/drawing/2014/main" id="{7A3ED0E9-0EEC-CFDA-EFCD-AC0B679229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Rectángulo redondeado 17">
                  <a:extLst>
                    <a:ext uri="{FF2B5EF4-FFF2-40B4-BE49-F238E27FC236}">
                      <a16:creationId xmlns:a16="http://schemas.microsoft.com/office/drawing/2014/main" id="{CC9D0965-C716-5BBD-4AF9-1400EAB4670A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9" name="Rectángulo redondeado 18">
                  <a:extLst>
                    <a:ext uri="{FF2B5EF4-FFF2-40B4-BE49-F238E27FC236}">
                      <a16:creationId xmlns:a16="http://schemas.microsoft.com/office/drawing/2014/main" id="{7D974426-F0EC-AAC3-3BBA-AA734ADC9E5A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7E159553-FE82-2842-61B6-1C60BCA9B131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50906C32-3109-8277-C481-C667A21C8CF5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upo 51">
                    <a:extLst>
                      <a:ext uri="{FF2B5EF4-FFF2-40B4-BE49-F238E27FC236}">
                        <a16:creationId xmlns:a16="http://schemas.microsoft.com/office/drawing/2014/main" id="{7258ADBC-32BF-6B6E-131B-FFBB56B55F61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53" name="Conector recto 52">
                      <a:extLst>
                        <a:ext uri="{FF2B5EF4-FFF2-40B4-BE49-F238E27FC236}">
                          <a16:creationId xmlns:a16="http://schemas.microsoft.com/office/drawing/2014/main" id="{10C5C5FE-5F1B-58D8-BD09-2BC06B64A4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ector recto 53">
                      <a:extLst>
                        <a:ext uri="{FF2B5EF4-FFF2-40B4-BE49-F238E27FC236}">
                          <a16:creationId xmlns:a16="http://schemas.microsoft.com/office/drawing/2014/main" id="{BFCBFFA6-2F8E-8243-DEC2-4F69BF8A7AA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ector recto 54">
                      <a:extLst>
                        <a:ext uri="{FF2B5EF4-FFF2-40B4-BE49-F238E27FC236}">
                          <a16:creationId xmlns:a16="http://schemas.microsoft.com/office/drawing/2014/main" id="{379B0B1C-78C9-FEEA-25CB-697D96720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" name="Rectángulo redondeado 22">
                  <a:extLst>
                    <a:ext uri="{FF2B5EF4-FFF2-40B4-BE49-F238E27FC236}">
                      <a16:creationId xmlns:a16="http://schemas.microsoft.com/office/drawing/2014/main" id="{C6854861-92C5-A815-17DB-17C5029C572F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24" name="Rectángulo redondeado 23">
                  <a:extLst>
                    <a:ext uri="{FF2B5EF4-FFF2-40B4-BE49-F238E27FC236}">
                      <a16:creationId xmlns:a16="http://schemas.microsoft.com/office/drawing/2014/main" id="{F03388C5-E559-99FA-F5B0-98BB99BAB29F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529740CB-8EE6-2E79-D7EE-4732C9906624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C7158F62-2D8C-C6A5-F383-77DC12675A1E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Grupo 41">
                    <a:extLst>
                      <a:ext uri="{FF2B5EF4-FFF2-40B4-BE49-F238E27FC236}">
                        <a16:creationId xmlns:a16="http://schemas.microsoft.com/office/drawing/2014/main" id="{EF9C878A-5AFA-067E-720F-98AEF5BA4B8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44" name="Conector recto 43">
                      <a:extLst>
                        <a:ext uri="{FF2B5EF4-FFF2-40B4-BE49-F238E27FC236}">
                          <a16:creationId xmlns:a16="http://schemas.microsoft.com/office/drawing/2014/main" id="{EF56938D-A91B-A2A4-5E15-A39A8D337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cto 48">
                      <a:extLst>
                        <a:ext uri="{FF2B5EF4-FFF2-40B4-BE49-F238E27FC236}">
                          <a16:creationId xmlns:a16="http://schemas.microsoft.com/office/drawing/2014/main" id="{E5223165-A29C-0622-AC16-BEE7EC7545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cto 49">
                      <a:extLst>
                        <a:ext uri="{FF2B5EF4-FFF2-40B4-BE49-F238E27FC236}">
                          <a16:creationId xmlns:a16="http://schemas.microsoft.com/office/drawing/2014/main" id="{DBD802C0-D351-98E7-0125-CC53D5E2B0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" name="Rectángulo redondeado 26">
                  <a:extLst>
                    <a:ext uri="{FF2B5EF4-FFF2-40B4-BE49-F238E27FC236}">
                      <a16:creationId xmlns:a16="http://schemas.microsoft.com/office/drawing/2014/main" id="{E3A3C9FA-9A66-F482-6BCD-CDF7E49772DB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29" name="Rectángulo redondeado 28">
                  <a:extLst>
                    <a:ext uri="{FF2B5EF4-FFF2-40B4-BE49-F238E27FC236}">
                      <a16:creationId xmlns:a16="http://schemas.microsoft.com/office/drawing/2014/main" id="{F493C636-0D1B-7E4D-E5EA-B770AE9B3025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8F95995E-54AC-82B3-5F63-ECB67F2AB5F7}"/>
                  </a:ext>
                </a:extLst>
              </p:cNvPr>
              <p:cNvGrpSpPr/>
              <p:nvPr/>
            </p:nvGrpSpPr>
            <p:grpSpPr>
              <a:xfrm>
                <a:off x="4348649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90" name="Rectángulo redondeado 89">
                  <a:extLst>
                    <a:ext uri="{FF2B5EF4-FFF2-40B4-BE49-F238E27FC236}">
                      <a16:creationId xmlns:a16="http://schemas.microsoft.com/office/drawing/2014/main" id="{E229FA07-FCEA-0F30-C08D-264C9B9DEC22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4E7562F0-906D-B624-F98B-D886468D6883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144" name="Conector recto 143">
                    <a:extLst>
                      <a:ext uri="{FF2B5EF4-FFF2-40B4-BE49-F238E27FC236}">
                        <a16:creationId xmlns:a16="http://schemas.microsoft.com/office/drawing/2014/main" id="{A6A53FA7-7055-78DE-0069-C647677F5EDD}"/>
                      </a:ext>
                    </a:extLst>
                  </p:cNvPr>
                  <p:cNvCxnSpPr>
                    <a:stCxn id="90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upo 144">
                    <a:extLst>
                      <a:ext uri="{FF2B5EF4-FFF2-40B4-BE49-F238E27FC236}">
                        <a16:creationId xmlns:a16="http://schemas.microsoft.com/office/drawing/2014/main" id="{8037EFCC-24B1-5D4B-5757-4F69CD366AD7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46" name="Conector recto 145">
                      <a:extLst>
                        <a:ext uri="{FF2B5EF4-FFF2-40B4-BE49-F238E27FC236}">
                          <a16:creationId xmlns:a16="http://schemas.microsoft.com/office/drawing/2014/main" id="{84AB4A1E-A4F2-8840-F80B-770F5C26A1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Conector recto 146">
                      <a:extLst>
                        <a:ext uri="{FF2B5EF4-FFF2-40B4-BE49-F238E27FC236}">
                          <a16:creationId xmlns:a16="http://schemas.microsoft.com/office/drawing/2014/main" id="{D70EFDE0-6993-8FBB-9D74-ED763BB4C2A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Conector recto 147">
                      <a:extLst>
                        <a:ext uri="{FF2B5EF4-FFF2-40B4-BE49-F238E27FC236}">
                          <a16:creationId xmlns:a16="http://schemas.microsoft.com/office/drawing/2014/main" id="{3207B817-46E6-E195-65BE-EF593AE358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Rectángulo redondeado 105">
                  <a:extLst>
                    <a:ext uri="{FF2B5EF4-FFF2-40B4-BE49-F238E27FC236}">
                      <a16:creationId xmlns:a16="http://schemas.microsoft.com/office/drawing/2014/main" id="{D855B2C7-560B-BED6-0B1F-A19DFE0A2490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11" name="Rectángulo redondeado 110">
                  <a:extLst>
                    <a:ext uri="{FF2B5EF4-FFF2-40B4-BE49-F238E27FC236}">
                      <a16:creationId xmlns:a16="http://schemas.microsoft.com/office/drawing/2014/main" id="{7712633E-13DF-1FBF-74AA-81AA4BBCA9F2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12" name="Grupo 111">
                  <a:extLst>
                    <a:ext uri="{FF2B5EF4-FFF2-40B4-BE49-F238E27FC236}">
                      <a16:creationId xmlns:a16="http://schemas.microsoft.com/office/drawing/2014/main" id="{BBAFDF4F-3470-3A2A-F96B-D2B2B013A85D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39" name="Conector recto 138">
                    <a:extLst>
                      <a:ext uri="{FF2B5EF4-FFF2-40B4-BE49-F238E27FC236}">
                        <a16:creationId xmlns:a16="http://schemas.microsoft.com/office/drawing/2014/main" id="{73FC1FF6-9AF1-9272-6FD3-93C15F08DF98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upo 139">
                    <a:extLst>
                      <a:ext uri="{FF2B5EF4-FFF2-40B4-BE49-F238E27FC236}">
                        <a16:creationId xmlns:a16="http://schemas.microsoft.com/office/drawing/2014/main" id="{09090195-C614-58D1-F1C3-0389BF3FF5A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41" name="Conector recto 140">
                      <a:extLst>
                        <a:ext uri="{FF2B5EF4-FFF2-40B4-BE49-F238E27FC236}">
                          <a16:creationId xmlns:a16="http://schemas.microsoft.com/office/drawing/2014/main" id="{32715137-855D-6B8D-CB67-1EE7736A05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ector recto 141">
                      <a:extLst>
                        <a:ext uri="{FF2B5EF4-FFF2-40B4-BE49-F238E27FC236}">
                          <a16:creationId xmlns:a16="http://schemas.microsoft.com/office/drawing/2014/main" id="{C9199AD7-14DA-5D38-1A0A-23CFC96AF5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Conector recto 142">
                      <a:extLst>
                        <a:ext uri="{FF2B5EF4-FFF2-40B4-BE49-F238E27FC236}">
                          <a16:creationId xmlns:a16="http://schemas.microsoft.com/office/drawing/2014/main" id="{EF0643D1-05DD-796D-1583-B1243CC17B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Rectángulo redondeado 112">
                  <a:extLst>
                    <a:ext uri="{FF2B5EF4-FFF2-40B4-BE49-F238E27FC236}">
                      <a16:creationId xmlns:a16="http://schemas.microsoft.com/office/drawing/2014/main" id="{21D66F3E-FD6F-F977-33F4-E40BAA056917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14" name="Rectángulo redondeado 113">
                  <a:extLst>
                    <a:ext uri="{FF2B5EF4-FFF2-40B4-BE49-F238E27FC236}">
                      <a16:creationId xmlns:a16="http://schemas.microsoft.com/office/drawing/2014/main" id="{7E6C2A05-C954-A730-6A0A-4AD3466194F8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15" name="Grupo 114">
                  <a:extLst>
                    <a:ext uri="{FF2B5EF4-FFF2-40B4-BE49-F238E27FC236}">
                      <a16:creationId xmlns:a16="http://schemas.microsoft.com/office/drawing/2014/main" id="{A78025B4-9FD0-07D7-6CD8-AA89BE0A9CC8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34" name="Conector recto 133">
                    <a:extLst>
                      <a:ext uri="{FF2B5EF4-FFF2-40B4-BE49-F238E27FC236}">
                        <a16:creationId xmlns:a16="http://schemas.microsoft.com/office/drawing/2014/main" id="{B6B4BFCA-AF03-8E6A-5693-DC7F22A66961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5" name="Grupo 134">
                    <a:extLst>
                      <a:ext uri="{FF2B5EF4-FFF2-40B4-BE49-F238E27FC236}">
                        <a16:creationId xmlns:a16="http://schemas.microsoft.com/office/drawing/2014/main" id="{8B92DEAB-F0F8-F8C2-E68A-CA8F674E1715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36" name="Conector recto 135">
                      <a:extLst>
                        <a:ext uri="{FF2B5EF4-FFF2-40B4-BE49-F238E27FC236}">
                          <a16:creationId xmlns:a16="http://schemas.microsoft.com/office/drawing/2014/main" id="{C3B08F80-36EE-F204-18BF-90C8BC3452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Conector recto 136">
                      <a:extLst>
                        <a:ext uri="{FF2B5EF4-FFF2-40B4-BE49-F238E27FC236}">
                          <a16:creationId xmlns:a16="http://schemas.microsoft.com/office/drawing/2014/main" id="{37803F39-992D-4AD3-30B3-7D2CB9969E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Conector recto 137">
                      <a:extLst>
                        <a:ext uri="{FF2B5EF4-FFF2-40B4-BE49-F238E27FC236}">
                          <a16:creationId xmlns:a16="http://schemas.microsoft.com/office/drawing/2014/main" id="{0B11FFD9-EE38-8AAD-21C9-32CABA8C49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6" name="Rectángulo redondeado 115">
                  <a:extLst>
                    <a:ext uri="{FF2B5EF4-FFF2-40B4-BE49-F238E27FC236}">
                      <a16:creationId xmlns:a16="http://schemas.microsoft.com/office/drawing/2014/main" id="{CFBC7E7F-DAC2-7B28-DA2A-764952F036E5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17" name="Rectángulo redondeado 116">
                  <a:extLst>
                    <a:ext uri="{FF2B5EF4-FFF2-40B4-BE49-F238E27FC236}">
                      <a16:creationId xmlns:a16="http://schemas.microsoft.com/office/drawing/2014/main" id="{5D81C3A6-D0B1-CCD2-C216-F14BFD068566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18" name="Grupo 117">
                  <a:extLst>
                    <a:ext uri="{FF2B5EF4-FFF2-40B4-BE49-F238E27FC236}">
                      <a16:creationId xmlns:a16="http://schemas.microsoft.com/office/drawing/2014/main" id="{42CB73C8-3CFE-89F2-7004-8426C73307CC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129" name="Conector recto 128">
                    <a:extLst>
                      <a:ext uri="{FF2B5EF4-FFF2-40B4-BE49-F238E27FC236}">
                        <a16:creationId xmlns:a16="http://schemas.microsoft.com/office/drawing/2014/main" id="{8743B619-E4B1-51AE-629C-56D4E3016DE0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0" name="Grupo 129">
                    <a:extLst>
                      <a:ext uri="{FF2B5EF4-FFF2-40B4-BE49-F238E27FC236}">
                        <a16:creationId xmlns:a16="http://schemas.microsoft.com/office/drawing/2014/main" id="{B57A07AD-242F-0CEE-48C9-B5972C612C27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31" name="Conector recto 130">
                      <a:extLst>
                        <a:ext uri="{FF2B5EF4-FFF2-40B4-BE49-F238E27FC236}">
                          <a16:creationId xmlns:a16="http://schemas.microsoft.com/office/drawing/2014/main" id="{9AFA59F0-3ED4-51A0-96BE-2A249C1B6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Conector recto 131">
                      <a:extLst>
                        <a:ext uri="{FF2B5EF4-FFF2-40B4-BE49-F238E27FC236}">
                          <a16:creationId xmlns:a16="http://schemas.microsoft.com/office/drawing/2014/main" id="{67F1345E-BF86-6BA3-F8EE-94F029C7C9D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Conector recto 132">
                      <a:extLst>
                        <a:ext uri="{FF2B5EF4-FFF2-40B4-BE49-F238E27FC236}">
                          <a16:creationId xmlns:a16="http://schemas.microsoft.com/office/drawing/2014/main" id="{206E2C5E-D231-8357-9508-609FAF1E2B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9" name="Rectángulo redondeado 118">
                  <a:extLst>
                    <a:ext uri="{FF2B5EF4-FFF2-40B4-BE49-F238E27FC236}">
                      <a16:creationId xmlns:a16="http://schemas.microsoft.com/office/drawing/2014/main" id="{51827E73-2155-191C-837D-D96EE4AD23B6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20" name="Rectángulo redondeado 119">
                  <a:extLst>
                    <a:ext uri="{FF2B5EF4-FFF2-40B4-BE49-F238E27FC236}">
                      <a16:creationId xmlns:a16="http://schemas.microsoft.com/office/drawing/2014/main" id="{B356A4DD-97E4-AC08-F347-A2D65C6F6C41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21" name="Grupo 120">
                  <a:extLst>
                    <a:ext uri="{FF2B5EF4-FFF2-40B4-BE49-F238E27FC236}">
                      <a16:creationId xmlns:a16="http://schemas.microsoft.com/office/drawing/2014/main" id="{9E9FF358-47C1-29D6-3600-484AA6200F27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124" name="Conector recto 123">
                    <a:extLst>
                      <a:ext uri="{FF2B5EF4-FFF2-40B4-BE49-F238E27FC236}">
                        <a16:creationId xmlns:a16="http://schemas.microsoft.com/office/drawing/2014/main" id="{F3E3DE4C-CABE-ADFB-CB1A-AB9F003C2484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5" name="Grupo 124">
                    <a:extLst>
                      <a:ext uri="{FF2B5EF4-FFF2-40B4-BE49-F238E27FC236}">
                        <a16:creationId xmlns:a16="http://schemas.microsoft.com/office/drawing/2014/main" id="{7BB6637B-995F-0CE2-B3D9-ED6F92EA6ED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26" name="Conector recto 125">
                      <a:extLst>
                        <a:ext uri="{FF2B5EF4-FFF2-40B4-BE49-F238E27FC236}">
                          <a16:creationId xmlns:a16="http://schemas.microsoft.com/office/drawing/2014/main" id="{5426613C-CAF2-D7F5-5CF8-850EA5D49D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Conector recto 126">
                      <a:extLst>
                        <a:ext uri="{FF2B5EF4-FFF2-40B4-BE49-F238E27FC236}">
                          <a16:creationId xmlns:a16="http://schemas.microsoft.com/office/drawing/2014/main" id="{36C6EA29-40B3-BE5C-A540-B930562ED8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Conector recto 127">
                      <a:extLst>
                        <a:ext uri="{FF2B5EF4-FFF2-40B4-BE49-F238E27FC236}">
                          <a16:creationId xmlns:a16="http://schemas.microsoft.com/office/drawing/2014/main" id="{9CAB4704-8EF3-D4DC-8974-E1CB75B0D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2" name="Rectángulo redondeado 121">
                  <a:extLst>
                    <a:ext uri="{FF2B5EF4-FFF2-40B4-BE49-F238E27FC236}">
                      <a16:creationId xmlns:a16="http://schemas.microsoft.com/office/drawing/2014/main" id="{F1B31C61-13F3-38F0-1C2C-97129BF37C3F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23" name="Rectángulo redondeado 122">
                  <a:extLst>
                    <a:ext uri="{FF2B5EF4-FFF2-40B4-BE49-F238E27FC236}">
                      <a16:creationId xmlns:a16="http://schemas.microsoft.com/office/drawing/2014/main" id="{7F7AF0CC-745B-689B-E590-1843942F9918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77B93832-CBFD-63D0-CCED-E5ABC33B72D7}"/>
                  </a:ext>
                </a:extLst>
              </p:cNvPr>
              <p:cNvGrpSpPr/>
              <p:nvPr/>
            </p:nvGrpSpPr>
            <p:grpSpPr>
              <a:xfrm>
                <a:off x="8499011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150" name="Rectángulo redondeado 149">
                  <a:extLst>
                    <a:ext uri="{FF2B5EF4-FFF2-40B4-BE49-F238E27FC236}">
                      <a16:creationId xmlns:a16="http://schemas.microsoft.com/office/drawing/2014/main" id="{D3D4B975-E3D1-C67A-40C0-3422E1A07EA6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51" name="Grupo 150">
                  <a:extLst>
                    <a:ext uri="{FF2B5EF4-FFF2-40B4-BE49-F238E27FC236}">
                      <a16:creationId xmlns:a16="http://schemas.microsoft.com/office/drawing/2014/main" id="{52D77BD9-C70B-0BC9-6CF8-CC7D2D92F855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186" name="Conector recto 185">
                    <a:extLst>
                      <a:ext uri="{FF2B5EF4-FFF2-40B4-BE49-F238E27FC236}">
                        <a16:creationId xmlns:a16="http://schemas.microsoft.com/office/drawing/2014/main" id="{621C4F1E-FA93-64FC-7B0D-E617FF6881EA}"/>
                      </a:ext>
                    </a:extLst>
                  </p:cNvPr>
                  <p:cNvCxnSpPr>
                    <a:stCxn id="150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Grupo 186">
                    <a:extLst>
                      <a:ext uri="{FF2B5EF4-FFF2-40B4-BE49-F238E27FC236}">
                        <a16:creationId xmlns:a16="http://schemas.microsoft.com/office/drawing/2014/main" id="{648CE0F1-A47B-23F7-AAA7-0C042C353EC4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88" name="Conector recto 187">
                      <a:extLst>
                        <a:ext uri="{FF2B5EF4-FFF2-40B4-BE49-F238E27FC236}">
                          <a16:creationId xmlns:a16="http://schemas.microsoft.com/office/drawing/2014/main" id="{6272D36F-BDE3-FD3E-4C54-2DE30DFFDD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ector recto 188">
                      <a:extLst>
                        <a:ext uri="{FF2B5EF4-FFF2-40B4-BE49-F238E27FC236}">
                          <a16:creationId xmlns:a16="http://schemas.microsoft.com/office/drawing/2014/main" id="{A5F19789-49A4-FC02-0746-372973BFFB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Conector recto 189">
                      <a:extLst>
                        <a:ext uri="{FF2B5EF4-FFF2-40B4-BE49-F238E27FC236}">
                          <a16:creationId xmlns:a16="http://schemas.microsoft.com/office/drawing/2014/main" id="{A5DA24EA-77EB-1BEB-2F3B-41E8A49C22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2" name="Rectángulo redondeado 151">
                  <a:extLst>
                    <a:ext uri="{FF2B5EF4-FFF2-40B4-BE49-F238E27FC236}">
                      <a16:creationId xmlns:a16="http://schemas.microsoft.com/office/drawing/2014/main" id="{57072E55-E79E-1CC3-BACD-D7D1E1CC111C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53" name="Rectángulo redondeado 152">
                  <a:extLst>
                    <a:ext uri="{FF2B5EF4-FFF2-40B4-BE49-F238E27FC236}">
                      <a16:creationId xmlns:a16="http://schemas.microsoft.com/office/drawing/2014/main" id="{7C8E9DC6-13BC-7739-4878-F8F492E51363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11617DA1-BB32-76C8-5026-BF4F01111DE8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81" name="Conector recto 180">
                    <a:extLst>
                      <a:ext uri="{FF2B5EF4-FFF2-40B4-BE49-F238E27FC236}">
                        <a16:creationId xmlns:a16="http://schemas.microsoft.com/office/drawing/2014/main" id="{8A015D4E-0A13-DF67-55B4-EF02AB3161CE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2" name="Grupo 181">
                    <a:extLst>
                      <a:ext uri="{FF2B5EF4-FFF2-40B4-BE49-F238E27FC236}">
                        <a16:creationId xmlns:a16="http://schemas.microsoft.com/office/drawing/2014/main" id="{6CB47AB8-83DF-765A-F7E4-6EF833044C72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83" name="Conector recto 182">
                      <a:extLst>
                        <a:ext uri="{FF2B5EF4-FFF2-40B4-BE49-F238E27FC236}">
                          <a16:creationId xmlns:a16="http://schemas.microsoft.com/office/drawing/2014/main" id="{271DBD1A-8B76-CD4F-CEE8-221EA255F6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Conector recto 183">
                      <a:extLst>
                        <a:ext uri="{FF2B5EF4-FFF2-40B4-BE49-F238E27FC236}">
                          <a16:creationId xmlns:a16="http://schemas.microsoft.com/office/drawing/2014/main" id="{2BF3CC12-2F91-DC1F-66A7-300FC8D919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ector recto 184">
                      <a:extLst>
                        <a:ext uri="{FF2B5EF4-FFF2-40B4-BE49-F238E27FC236}">
                          <a16:creationId xmlns:a16="http://schemas.microsoft.com/office/drawing/2014/main" id="{AC09458B-3EBA-264E-5BC7-12455942BA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5" name="Rectángulo redondeado 154">
                  <a:extLst>
                    <a:ext uri="{FF2B5EF4-FFF2-40B4-BE49-F238E27FC236}">
                      <a16:creationId xmlns:a16="http://schemas.microsoft.com/office/drawing/2014/main" id="{F8D5B111-7B5D-6ABA-D38A-2B45D5D70364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56" name="Rectángulo redondeado 155">
                  <a:extLst>
                    <a:ext uri="{FF2B5EF4-FFF2-40B4-BE49-F238E27FC236}">
                      <a16:creationId xmlns:a16="http://schemas.microsoft.com/office/drawing/2014/main" id="{CC6DA5D6-E390-C86B-AEB6-B058D27F67CB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57" name="Grupo 156">
                  <a:extLst>
                    <a:ext uri="{FF2B5EF4-FFF2-40B4-BE49-F238E27FC236}">
                      <a16:creationId xmlns:a16="http://schemas.microsoft.com/office/drawing/2014/main" id="{8967F7A1-9A6F-D04F-4FFD-A868FD10C9E0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76" name="Conector recto 175">
                    <a:extLst>
                      <a:ext uri="{FF2B5EF4-FFF2-40B4-BE49-F238E27FC236}">
                        <a16:creationId xmlns:a16="http://schemas.microsoft.com/office/drawing/2014/main" id="{1B5EB2DF-7749-615D-90DE-E08CC3D7C19F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7" name="Grupo 176">
                    <a:extLst>
                      <a:ext uri="{FF2B5EF4-FFF2-40B4-BE49-F238E27FC236}">
                        <a16:creationId xmlns:a16="http://schemas.microsoft.com/office/drawing/2014/main" id="{2270C5C9-4DCF-0C32-757D-772825D623AD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78" name="Conector recto 177">
                      <a:extLst>
                        <a:ext uri="{FF2B5EF4-FFF2-40B4-BE49-F238E27FC236}">
                          <a16:creationId xmlns:a16="http://schemas.microsoft.com/office/drawing/2014/main" id="{D514A428-6A24-88EC-A4CB-C8D6EFDF66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ector recto 178">
                      <a:extLst>
                        <a:ext uri="{FF2B5EF4-FFF2-40B4-BE49-F238E27FC236}">
                          <a16:creationId xmlns:a16="http://schemas.microsoft.com/office/drawing/2014/main" id="{D5A6B3D5-B9A6-3467-AE21-7EFD42D565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Conector recto 179">
                      <a:extLst>
                        <a:ext uri="{FF2B5EF4-FFF2-40B4-BE49-F238E27FC236}">
                          <a16:creationId xmlns:a16="http://schemas.microsoft.com/office/drawing/2014/main" id="{E4D7BB69-39D7-0CF9-72E6-DC6D0646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8" name="Rectángulo redondeado 157">
                  <a:extLst>
                    <a:ext uri="{FF2B5EF4-FFF2-40B4-BE49-F238E27FC236}">
                      <a16:creationId xmlns:a16="http://schemas.microsoft.com/office/drawing/2014/main" id="{BFB812CD-442D-B177-4A52-F9CBF2FEE878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59" name="Rectángulo redondeado 158">
                  <a:extLst>
                    <a:ext uri="{FF2B5EF4-FFF2-40B4-BE49-F238E27FC236}">
                      <a16:creationId xmlns:a16="http://schemas.microsoft.com/office/drawing/2014/main" id="{1B3E2A6D-5C89-C701-8939-A0E7BB90234F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60" name="Grupo 159">
                  <a:extLst>
                    <a:ext uri="{FF2B5EF4-FFF2-40B4-BE49-F238E27FC236}">
                      <a16:creationId xmlns:a16="http://schemas.microsoft.com/office/drawing/2014/main" id="{E6C2CBAD-0F00-693B-9B3A-12F3EE11E530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171" name="Conector recto 170">
                    <a:extLst>
                      <a:ext uri="{FF2B5EF4-FFF2-40B4-BE49-F238E27FC236}">
                        <a16:creationId xmlns:a16="http://schemas.microsoft.com/office/drawing/2014/main" id="{754B3CAE-32CD-F8AB-2F9C-D356D8A148CF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2" name="Grupo 171">
                    <a:extLst>
                      <a:ext uri="{FF2B5EF4-FFF2-40B4-BE49-F238E27FC236}">
                        <a16:creationId xmlns:a16="http://schemas.microsoft.com/office/drawing/2014/main" id="{4FB92253-BC90-44B0-9305-A6A0649D4CDE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73" name="Conector recto 172">
                      <a:extLst>
                        <a:ext uri="{FF2B5EF4-FFF2-40B4-BE49-F238E27FC236}">
                          <a16:creationId xmlns:a16="http://schemas.microsoft.com/office/drawing/2014/main" id="{0D4411A0-85A3-A5AD-97E2-91583A3E16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Conector recto 173">
                      <a:extLst>
                        <a:ext uri="{FF2B5EF4-FFF2-40B4-BE49-F238E27FC236}">
                          <a16:creationId xmlns:a16="http://schemas.microsoft.com/office/drawing/2014/main" id="{85F52C32-7EBC-A100-6AFF-96FF6BF8EE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Conector recto 174">
                      <a:extLst>
                        <a:ext uri="{FF2B5EF4-FFF2-40B4-BE49-F238E27FC236}">
                          <a16:creationId xmlns:a16="http://schemas.microsoft.com/office/drawing/2014/main" id="{E27CF548-A2A0-9634-503B-DBA132357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1" name="Rectángulo redondeado 160">
                  <a:extLst>
                    <a:ext uri="{FF2B5EF4-FFF2-40B4-BE49-F238E27FC236}">
                      <a16:creationId xmlns:a16="http://schemas.microsoft.com/office/drawing/2014/main" id="{CC626604-4BC1-3AB4-0C28-DE063B306EBB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2" name="Rectángulo redondeado 161">
                  <a:extLst>
                    <a:ext uri="{FF2B5EF4-FFF2-40B4-BE49-F238E27FC236}">
                      <a16:creationId xmlns:a16="http://schemas.microsoft.com/office/drawing/2014/main" id="{DE8CA3DB-968D-BE6D-B03A-2E834460D6FC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63" name="Grupo 162">
                  <a:extLst>
                    <a:ext uri="{FF2B5EF4-FFF2-40B4-BE49-F238E27FC236}">
                      <a16:creationId xmlns:a16="http://schemas.microsoft.com/office/drawing/2014/main" id="{71EBD70A-EE39-72AD-4F9A-9E7447E0F97B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166" name="Conector recto 165">
                    <a:extLst>
                      <a:ext uri="{FF2B5EF4-FFF2-40B4-BE49-F238E27FC236}">
                        <a16:creationId xmlns:a16="http://schemas.microsoft.com/office/drawing/2014/main" id="{424B8FE6-DF6E-C470-2BEA-008016D3DE89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7" name="Grupo 166">
                    <a:extLst>
                      <a:ext uri="{FF2B5EF4-FFF2-40B4-BE49-F238E27FC236}">
                        <a16:creationId xmlns:a16="http://schemas.microsoft.com/office/drawing/2014/main" id="{7DC0E9F5-2C8B-400E-0D5A-8728778DED0F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68" name="Conector recto 167">
                      <a:extLst>
                        <a:ext uri="{FF2B5EF4-FFF2-40B4-BE49-F238E27FC236}">
                          <a16:creationId xmlns:a16="http://schemas.microsoft.com/office/drawing/2014/main" id="{7CAA145A-9BED-80A3-7467-C18A8C7BB2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Conector recto 168">
                      <a:extLst>
                        <a:ext uri="{FF2B5EF4-FFF2-40B4-BE49-F238E27FC236}">
                          <a16:creationId xmlns:a16="http://schemas.microsoft.com/office/drawing/2014/main" id="{1DE43C63-2142-B097-FD26-4C0FE32B8B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Conector recto 169">
                      <a:extLst>
                        <a:ext uri="{FF2B5EF4-FFF2-40B4-BE49-F238E27FC236}">
                          <a16:creationId xmlns:a16="http://schemas.microsoft.com/office/drawing/2014/main" id="{A3B7D0F7-9EF2-7B1B-A272-662499EB5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4" name="Rectángulo redondeado 163">
                  <a:extLst>
                    <a:ext uri="{FF2B5EF4-FFF2-40B4-BE49-F238E27FC236}">
                      <a16:creationId xmlns:a16="http://schemas.microsoft.com/office/drawing/2014/main" id="{B2D37C72-2717-1E4F-B69C-BAB5E9391D54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5" name="Rectángulo redondeado 164">
                  <a:extLst>
                    <a:ext uri="{FF2B5EF4-FFF2-40B4-BE49-F238E27FC236}">
                      <a16:creationId xmlns:a16="http://schemas.microsoft.com/office/drawing/2014/main" id="{AEDDC027-01E7-10BA-9531-0109FD293EA6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sp>
            <p:nvSpPr>
              <p:cNvPr id="191" name="Rectángulo redondeado 190">
                <a:extLst>
                  <a:ext uri="{FF2B5EF4-FFF2-40B4-BE49-F238E27FC236}">
                    <a16:creationId xmlns:a16="http://schemas.microsoft.com/office/drawing/2014/main" id="{749DAD9A-547B-C650-07ED-2510758C7B14}"/>
                  </a:ext>
                </a:extLst>
              </p:cNvPr>
              <p:cNvSpPr/>
              <p:nvPr/>
            </p:nvSpPr>
            <p:spPr>
              <a:xfrm>
                <a:off x="362235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1 Árbol 1 </a:t>
                </a:r>
              </a:p>
            </p:txBody>
          </p:sp>
          <p:sp>
            <p:nvSpPr>
              <p:cNvPr id="192" name="Rectángulo redondeado 191">
                <a:extLst>
                  <a:ext uri="{FF2B5EF4-FFF2-40B4-BE49-F238E27FC236}">
                    <a16:creationId xmlns:a16="http://schemas.microsoft.com/office/drawing/2014/main" id="{55DFEB95-56BE-0DA8-B01E-DE9F5F9C87DF}"/>
                  </a:ext>
                </a:extLst>
              </p:cNvPr>
              <p:cNvSpPr/>
              <p:nvPr/>
            </p:nvSpPr>
            <p:spPr>
              <a:xfrm>
                <a:off x="4517525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2 Árbol 2 </a:t>
                </a:r>
              </a:p>
            </p:txBody>
          </p:sp>
          <p:sp>
            <p:nvSpPr>
              <p:cNvPr id="193" name="Rectángulo redondeado 192">
                <a:extLst>
                  <a:ext uri="{FF2B5EF4-FFF2-40B4-BE49-F238E27FC236}">
                    <a16:creationId xmlns:a16="http://schemas.microsoft.com/office/drawing/2014/main" id="{5AF42503-F042-1309-6EFE-982A517486F5}"/>
                  </a:ext>
                </a:extLst>
              </p:cNvPr>
              <p:cNvSpPr/>
              <p:nvPr/>
            </p:nvSpPr>
            <p:spPr>
              <a:xfrm>
                <a:off x="8656670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2 Árbol 2 </a:t>
                </a:r>
              </a:p>
            </p:txBody>
          </p:sp>
          <p:grpSp>
            <p:nvGrpSpPr>
              <p:cNvPr id="198" name="Grupo 197">
                <a:extLst>
                  <a:ext uri="{FF2B5EF4-FFF2-40B4-BE49-F238E27FC236}">
                    <a16:creationId xmlns:a16="http://schemas.microsoft.com/office/drawing/2014/main" id="{26AE5D74-2E79-9C01-9395-D9128773FE93}"/>
                  </a:ext>
                </a:extLst>
              </p:cNvPr>
              <p:cNvGrpSpPr/>
              <p:nvPr/>
            </p:nvGrpSpPr>
            <p:grpSpPr>
              <a:xfrm>
                <a:off x="198287" y="1033670"/>
                <a:ext cx="11878694" cy="917400"/>
                <a:chOff x="2891679" y="1033670"/>
                <a:chExt cx="5727501" cy="917400"/>
              </a:xfrm>
            </p:grpSpPr>
            <p:cxnSp>
              <p:nvCxnSpPr>
                <p:cNvPr id="194" name="Conector recto 193">
                  <a:extLst>
                    <a:ext uri="{FF2B5EF4-FFF2-40B4-BE49-F238E27FC236}">
                      <a16:creationId xmlns:a16="http://schemas.microsoft.com/office/drawing/2014/main" id="{33DFAC27-13C1-E734-C8C9-0620C2ADB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8904" y="1033670"/>
                  <a:ext cx="0" cy="7433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74C54C6E-3B1E-BC44-E2BF-3EDD5E26F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1679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3C1B165A-70BF-633F-D0A9-FE4ED15BE3B1}"/>
                    </a:ext>
                  </a:extLst>
                </p:cNvPr>
                <p:cNvCxnSpPr/>
                <p:nvPr/>
              </p:nvCxnSpPr>
              <p:spPr>
                <a:xfrm>
                  <a:off x="2891679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8A4AAD90-20BD-2D96-8453-2F12730FD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5263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ángulo redondeado 199">
                <a:extLst>
                  <a:ext uri="{FF2B5EF4-FFF2-40B4-BE49-F238E27FC236}">
                    <a16:creationId xmlns:a16="http://schemas.microsoft.com/office/drawing/2014/main" id="{3E0F6262-50A3-DD8D-01E4-A4B8CB8F3D33}"/>
                  </a:ext>
                </a:extLst>
              </p:cNvPr>
              <p:cNvSpPr/>
              <p:nvPr/>
            </p:nvSpPr>
            <p:spPr>
              <a:xfrm>
                <a:off x="4615491" y="560955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Conjunto de Datos Completo</a:t>
                </a:r>
                <a:endParaRPr lang="es-ES" sz="1200" b="1" dirty="0">
                  <a:solidFill>
                    <a:schemeClr val="dk1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01" name="Grupo 200">
                <a:extLst>
                  <a:ext uri="{FF2B5EF4-FFF2-40B4-BE49-F238E27FC236}">
                    <a16:creationId xmlns:a16="http://schemas.microsoft.com/office/drawing/2014/main" id="{013E8796-4F53-5730-DAD6-3D5403B14BB7}"/>
                  </a:ext>
                </a:extLst>
              </p:cNvPr>
              <p:cNvGrpSpPr/>
              <p:nvPr/>
            </p:nvGrpSpPr>
            <p:grpSpPr>
              <a:xfrm rot="10800000">
                <a:off x="204837" y="5303402"/>
                <a:ext cx="11878694" cy="917400"/>
                <a:chOff x="2891679" y="1033670"/>
                <a:chExt cx="5727501" cy="917400"/>
              </a:xfrm>
            </p:grpSpPr>
            <p:cxnSp>
              <p:nvCxnSpPr>
                <p:cNvPr id="202" name="Conector recto 201">
                  <a:extLst>
                    <a:ext uri="{FF2B5EF4-FFF2-40B4-BE49-F238E27FC236}">
                      <a16:creationId xmlns:a16="http://schemas.microsoft.com/office/drawing/2014/main" id="{12438ECD-74A6-B926-7088-F84DC42E4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8904" y="1033670"/>
                  <a:ext cx="0" cy="7433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ector recto 202">
                  <a:extLst>
                    <a:ext uri="{FF2B5EF4-FFF2-40B4-BE49-F238E27FC236}">
                      <a16:creationId xmlns:a16="http://schemas.microsoft.com/office/drawing/2014/main" id="{DA482423-DF50-664F-2E1E-484DF8A83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1679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ector recto 203">
                  <a:extLst>
                    <a:ext uri="{FF2B5EF4-FFF2-40B4-BE49-F238E27FC236}">
                      <a16:creationId xmlns:a16="http://schemas.microsoft.com/office/drawing/2014/main" id="{A6661A59-2F46-498B-E87B-559F5D426338}"/>
                    </a:ext>
                  </a:extLst>
                </p:cNvPr>
                <p:cNvCxnSpPr/>
                <p:nvPr/>
              </p:nvCxnSpPr>
              <p:spPr>
                <a:xfrm>
                  <a:off x="2891679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cto 204">
                  <a:extLst>
                    <a:ext uri="{FF2B5EF4-FFF2-40B4-BE49-F238E27FC236}">
                      <a16:creationId xmlns:a16="http://schemas.microsoft.com/office/drawing/2014/main" id="{9B7C65C0-A5CF-6AEE-8510-4225E35D7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5263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ángulo redondeado 205">
                <a:extLst>
                  <a:ext uri="{FF2B5EF4-FFF2-40B4-BE49-F238E27FC236}">
                    <a16:creationId xmlns:a16="http://schemas.microsoft.com/office/drawing/2014/main" id="{5D632FF3-E305-B22C-BA8E-A2F3B036CE7B}"/>
                  </a:ext>
                </a:extLst>
              </p:cNvPr>
              <p:cNvSpPr/>
              <p:nvPr/>
            </p:nvSpPr>
            <p:spPr>
              <a:xfrm>
                <a:off x="4358750" y="6292462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Predicciones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83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E0D9E-7696-5FA6-F129-73BCCD85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upo 439">
            <a:extLst>
              <a:ext uri="{FF2B5EF4-FFF2-40B4-BE49-F238E27FC236}">
                <a16:creationId xmlns:a16="http://schemas.microsoft.com/office/drawing/2014/main" id="{DE37FF5F-F99E-3F6A-19AB-2EE4CCBB6797}"/>
              </a:ext>
            </a:extLst>
          </p:cNvPr>
          <p:cNvGrpSpPr/>
          <p:nvPr/>
        </p:nvGrpSpPr>
        <p:grpSpPr>
          <a:xfrm>
            <a:off x="227162" y="560717"/>
            <a:ext cx="11964838" cy="5934974"/>
            <a:chOff x="112143" y="560717"/>
            <a:chExt cx="11964838" cy="5934974"/>
          </a:xfrm>
        </p:grpSpPr>
        <p:sp>
          <p:nvSpPr>
            <p:cNvPr id="438" name="Rectángulo redondeado 437">
              <a:extLst>
                <a:ext uri="{FF2B5EF4-FFF2-40B4-BE49-F238E27FC236}">
                  <a16:creationId xmlns:a16="http://schemas.microsoft.com/office/drawing/2014/main" id="{52AC4C5B-FACC-D6BC-C07D-900CFF53ACBB}"/>
                </a:ext>
              </a:extLst>
            </p:cNvPr>
            <p:cNvSpPr/>
            <p:nvPr/>
          </p:nvSpPr>
          <p:spPr>
            <a:xfrm>
              <a:off x="112143" y="560717"/>
              <a:ext cx="11964838" cy="59349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37" name="Grupo 436">
              <a:extLst>
                <a:ext uri="{FF2B5EF4-FFF2-40B4-BE49-F238E27FC236}">
                  <a16:creationId xmlns:a16="http://schemas.microsoft.com/office/drawing/2014/main" id="{1DD7EAC1-9A9F-98E9-7D29-2C8A4545B569}"/>
                </a:ext>
              </a:extLst>
            </p:cNvPr>
            <p:cNvGrpSpPr/>
            <p:nvPr/>
          </p:nvGrpSpPr>
          <p:grpSpPr>
            <a:xfrm>
              <a:off x="204837" y="878865"/>
              <a:ext cx="11627249" cy="5436445"/>
              <a:chOff x="204837" y="878865"/>
              <a:chExt cx="11627249" cy="5436445"/>
            </a:xfrm>
          </p:grpSpPr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8481A096-3C15-5641-8918-25C1C3A9D7A9}"/>
                  </a:ext>
                </a:extLst>
              </p:cNvPr>
              <p:cNvGrpSpPr/>
              <p:nvPr/>
            </p:nvGrpSpPr>
            <p:grpSpPr>
              <a:xfrm>
                <a:off x="643811" y="3485444"/>
                <a:ext cx="1498318" cy="1400556"/>
                <a:chOff x="479257" y="2768986"/>
                <a:chExt cx="1498318" cy="1400556"/>
              </a:xfrm>
            </p:grpSpPr>
            <p:grpSp>
              <p:nvGrpSpPr>
                <p:cNvPr id="6" name="Grupo 5">
                  <a:extLst>
                    <a:ext uri="{FF2B5EF4-FFF2-40B4-BE49-F238E27FC236}">
                      <a16:creationId xmlns:a16="http://schemas.microsoft.com/office/drawing/2014/main" id="{4789898D-FB7F-4D91-7D53-6E51A8768E22}"/>
                    </a:ext>
                  </a:extLst>
                </p:cNvPr>
                <p:cNvGrpSpPr/>
                <p:nvPr/>
              </p:nvGrpSpPr>
              <p:grpSpPr>
                <a:xfrm>
                  <a:off x="605780" y="3049758"/>
                  <a:ext cx="1186794" cy="1119784"/>
                  <a:chOff x="112138" y="685800"/>
                  <a:chExt cx="11049237" cy="5214669"/>
                </a:xfrm>
              </p:grpSpPr>
              <p:sp>
                <p:nvSpPr>
                  <p:cNvPr id="8" name="Rectángulo redondeado 7">
                    <a:extLst>
                      <a:ext uri="{FF2B5EF4-FFF2-40B4-BE49-F238E27FC236}">
                        <a16:creationId xmlns:a16="http://schemas.microsoft.com/office/drawing/2014/main" id="{952B36D4-DAB2-0E1C-8530-F826CB30B2DF}"/>
                      </a:ext>
                    </a:extLst>
                  </p:cNvPr>
                  <p:cNvSpPr/>
                  <p:nvPr/>
                </p:nvSpPr>
                <p:spPr>
                  <a:xfrm>
                    <a:off x="4544991" y="685800"/>
                    <a:ext cx="2323548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grpSp>
                <p:nvGrpSpPr>
                  <p:cNvPr id="11" name="Grupo 10">
                    <a:extLst>
                      <a:ext uri="{FF2B5EF4-FFF2-40B4-BE49-F238E27FC236}">
                        <a16:creationId xmlns:a16="http://schemas.microsoft.com/office/drawing/2014/main" id="{FF4A6824-DAC3-0155-9F7D-911C1F652209}"/>
                      </a:ext>
                    </a:extLst>
                  </p:cNvPr>
                  <p:cNvGrpSpPr/>
                  <p:nvPr/>
                </p:nvGrpSpPr>
                <p:grpSpPr>
                  <a:xfrm>
                    <a:off x="2891679" y="1033670"/>
                    <a:ext cx="5727501" cy="917400"/>
                    <a:chOff x="2779540" y="1033670"/>
                    <a:chExt cx="5727501" cy="917400"/>
                  </a:xfrm>
                </p:grpSpPr>
                <p:cxnSp>
                  <p:nvCxnSpPr>
                    <p:cNvPr id="84" name="Conector recto 83">
                      <a:extLst>
                        <a:ext uri="{FF2B5EF4-FFF2-40B4-BE49-F238E27FC236}">
                          <a16:creationId xmlns:a16="http://schemas.microsoft.com/office/drawing/2014/main" id="{712EFB46-B63A-D548-BEF2-60AEEF4A4DF3}"/>
                        </a:ext>
                      </a:extLst>
                    </p:cNvPr>
                    <p:cNvCxnSpPr>
                      <a:stCxn id="8" idx="2"/>
                    </p:cNvCxnSpPr>
                    <p:nvPr/>
                  </p:nvCxnSpPr>
                  <p:spPr>
                    <a:xfrm>
                      <a:off x="5706765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5" name="Grupo 84">
                      <a:extLst>
                        <a:ext uri="{FF2B5EF4-FFF2-40B4-BE49-F238E27FC236}">
                          <a16:creationId xmlns:a16="http://schemas.microsoft.com/office/drawing/2014/main" id="{172D54C8-A887-2B25-7712-8789CFF95D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86" name="Conector recto 85">
                        <a:extLst>
                          <a:ext uri="{FF2B5EF4-FFF2-40B4-BE49-F238E27FC236}">
                            <a16:creationId xmlns:a16="http://schemas.microsoft.com/office/drawing/2014/main" id="{F91CCDB6-3ACE-CF05-E884-4AD125CCE0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Conector recto 86">
                        <a:extLst>
                          <a:ext uri="{FF2B5EF4-FFF2-40B4-BE49-F238E27FC236}">
                            <a16:creationId xmlns:a16="http://schemas.microsoft.com/office/drawing/2014/main" id="{20D64BFE-58C5-018F-2C10-CE6735F253F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Conector recto 87">
                        <a:extLst>
                          <a:ext uri="{FF2B5EF4-FFF2-40B4-BE49-F238E27FC236}">
                            <a16:creationId xmlns:a16="http://schemas.microsoft.com/office/drawing/2014/main" id="{1B55A92B-5743-A3F1-5306-1D88ED0AAC1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2" name="Rectángulo redondeado 11">
                    <a:extLst>
                      <a:ext uri="{FF2B5EF4-FFF2-40B4-BE49-F238E27FC236}">
                        <a16:creationId xmlns:a16="http://schemas.microsoft.com/office/drawing/2014/main" id="{E9EA30B7-0339-CE05-1DD5-F2BE8D6F5D26}"/>
                      </a:ext>
                    </a:extLst>
                  </p:cNvPr>
                  <p:cNvSpPr/>
                  <p:nvPr/>
                </p:nvSpPr>
                <p:spPr>
                  <a:xfrm>
                    <a:off x="1531112" y="1951070"/>
                    <a:ext cx="2816212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sp>
                <p:nvSpPr>
                  <p:cNvPr id="13" name="Rectángulo redondeado 12">
                    <a:extLst>
                      <a:ext uri="{FF2B5EF4-FFF2-40B4-BE49-F238E27FC236}">
                        <a16:creationId xmlns:a16="http://schemas.microsoft.com/office/drawing/2014/main" id="{C451A560-6BAA-6F71-F373-584DF5C6E173}"/>
                      </a:ext>
                    </a:extLst>
                  </p:cNvPr>
                  <p:cNvSpPr/>
                  <p:nvPr/>
                </p:nvSpPr>
                <p:spPr>
                  <a:xfrm>
                    <a:off x="7207157" y="1951070"/>
                    <a:ext cx="2816212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grpSp>
                <p:nvGrpSpPr>
                  <p:cNvPr id="14" name="Grupo 13">
                    <a:extLst>
                      <a:ext uri="{FF2B5EF4-FFF2-40B4-BE49-F238E27FC236}">
                        <a16:creationId xmlns:a16="http://schemas.microsoft.com/office/drawing/2014/main" id="{99711D61-B281-7CD2-E429-79EBB1EBEE55}"/>
                      </a:ext>
                    </a:extLst>
                  </p:cNvPr>
                  <p:cNvGrpSpPr/>
                  <p:nvPr/>
                </p:nvGrpSpPr>
                <p:grpSpPr>
                  <a:xfrm>
                    <a:off x="1289619" y="2298940"/>
                    <a:ext cx="3255372" cy="616788"/>
                    <a:chOff x="2779540" y="1033670"/>
                    <a:chExt cx="5727501" cy="917400"/>
                  </a:xfrm>
                </p:grpSpPr>
                <p:cxnSp>
                  <p:nvCxnSpPr>
                    <p:cNvPr id="66" name="Conector recto 65">
                      <a:extLst>
                        <a:ext uri="{FF2B5EF4-FFF2-40B4-BE49-F238E27FC236}">
                          <a16:creationId xmlns:a16="http://schemas.microsoft.com/office/drawing/2014/main" id="{80D3861F-0AC5-BAF0-30FD-AF6F11BC3B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" name="Grupo 66">
                      <a:extLst>
                        <a:ext uri="{FF2B5EF4-FFF2-40B4-BE49-F238E27FC236}">
                          <a16:creationId xmlns:a16="http://schemas.microsoft.com/office/drawing/2014/main" id="{D1B553C8-27AB-5C8A-0EEB-3C2668526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68" name="Conector recto 67">
                        <a:extLst>
                          <a:ext uri="{FF2B5EF4-FFF2-40B4-BE49-F238E27FC236}">
                            <a16:creationId xmlns:a16="http://schemas.microsoft.com/office/drawing/2014/main" id="{844EA2F9-2498-357F-83F3-7F46751759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Conector recto 68">
                        <a:extLst>
                          <a:ext uri="{FF2B5EF4-FFF2-40B4-BE49-F238E27FC236}">
                            <a16:creationId xmlns:a16="http://schemas.microsoft.com/office/drawing/2014/main" id="{5EF14318-4535-D86B-8E22-F7479338DB0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Conector recto 69">
                        <a:extLst>
                          <a:ext uri="{FF2B5EF4-FFF2-40B4-BE49-F238E27FC236}">
                            <a16:creationId xmlns:a16="http://schemas.microsoft.com/office/drawing/2014/main" id="{CCEE270C-9128-A362-6C31-351A67B4E1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" name="Rectángulo redondeado 14">
                    <a:extLst>
                      <a:ext uri="{FF2B5EF4-FFF2-40B4-BE49-F238E27FC236}">
                        <a16:creationId xmlns:a16="http://schemas.microsoft.com/office/drawing/2014/main" id="{B4C5E7E7-BB18-A68A-DBA6-7406768AA648}"/>
                      </a:ext>
                    </a:extLst>
                  </p:cNvPr>
                  <p:cNvSpPr/>
                  <p:nvPr/>
                </p:nvSpPr>
                <p:spPr>
                  <a:xfrm>
                    <a:off x="633217" y="2918635"/>
                    <a:ext cx="1312804" cy="3852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16" name="Rectángulo redondeado 15">
                    <a:extLst>
                      <a:ext uri="{FF2B5EF4-FFF2-40B4-BE49-F238E27FC236}">
                        <a16:creationId xmlns:a16="http://schemas.microsoft.com/office/drawing/2014/main" id="{C5AD138B-1BFC-B336-B6FB-B79842D31FF7}"/>
                      </a:ext>
                    </a:extLst>
                  </p:cNvPr>
                  <p:cNvSpPr/>
                  <p:nvPr/>
                </p:nvSpPr>
                <p:spPr>
                  <a:xfrm>
                    <a:off x="3671650" y="2924354"/>
                    <a:ext cx="1742230" cy="70736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17" name="Grupo 16">
                    <a:extLst>
                      <a:ext uri="{FF2B5EF4-FFF2-40B4-BE49-F238E27FC236}">
                        <a16:creationId xmlns:a16="http://schemas.microsoft.com/office/drawing/2014/main" id="{C0F7AE1D-2D0B-97EB-FA60-3D679B1287DD}"/>
                      </a:ext>
                    </a:extLst>
                  </p:cNvPr>
                  <p:cNvGrpSpPr/>
                  <p:nvPr/>
                </p:nvGrpSpPr>
                <p:grpSpPr>
                  <a:xfrm>
                    <a:off x="7037114" y="2298940"/>
                    <a:ext cx="3255372" cy="616788"/>
                    <a:chOff x="2779540" y="1033670"/>
                    <a:chExt cx="5727501" cy="917400"/>
                  </a:xfrm>
                </p:grpSpPr>
                <p:cxnSp>
                  <p:nvCxnSpPr>
                    <p:cNvPr id="57" name="Conector recto 56">
                      <a:extLst>
                        <a:ext uri="{FF2B5EF4-FFF2-40B4-BE49-F238E27FC236}">
                          <a16:creationId xmlns:a16="http://schemas.microsoft.com/office/drawing/2014/main" id="{2BEA2540-CB02-DA16-E564-1B849955FD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upo 57">
                      <a:extLst>
                        <a:ext uri="{FF2B5EF4-FFF2-40B4-BE49-F238E27FC236}">
                          <a16:creationId xmlns:a16="http://schemas.microsoft.com/office/drawing/2014/main" id="{544D395D-0CE8-1B86-32FE-C4D51492CB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59" name="Conector recto 58">
                        <a:extLst>
                          <a:ext uri="{FF2B5EF4-FFF2-40B4-BE49-F238E27FC236}">
                            <a16:creationId xmlns:a16="http://schemas.microsoft.com/office/drawing/2014/main" id="{96E9909C-F32B-C88C-6F09-4225DC3BA85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ector recto 60">
                        <a:extLst>
                          <a:ext uri="{FF2B5EF4-FFF2-40B4-BE49-F238E27FC236}">
                            <a16:creationId xmlns:a16="http://schemas.microsoft.com/office/drawing/2014/main" id="{D7FA7BCF-8075-1853-12E7-B6DE03A0698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onector recto 63">
                        <a:extLst>
                          <a:ext uri="{FF2B5EF4-FFF2-40B4-BE49-F238E27FC236}">
                            <a16:creationId xmlns:a16="http://schemas.microsoft.com/office/drawing/2014/main" id="{352EDC37-2766-9783-3E96-02256C1055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8" name="Rectángulo redondeado 17">
                    <a:extLst>
                      <a:ext uri="{FF2B5EF4-FFF2-40B4-BE49-F238E27FC236}">
                        <a16:creationId xmlns:a16="http://schemas.microsoft.com/office/drawing/2014/main" id="{51B2C127-E305-AA95-062C-1F502D021513}"/>
                      </a:ext>
                    </a:extLst>
                  </p:cNvPr>
                  <p:cNvSpPr/>
                  <p:nvPr/>
                </p:nvSpPr>
                <p:spPr>
                  <a:xfrm>
                    <a:off x="6326867" y="2918635"/>
                    <a:ext cx="1466818" cy="3852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19" name="Rectángulo redondeado 18">
                    <a:extLst>
                      <a:ext uri="{FF2B5EF4-FFF2-40B4-BE49-F238E27FC236}">
                        <a16:creationId xmlns:a16="http://schemas.microsoft.com/office/drawing/2014/main" id="{D69481C2-B969-4266-1B4E-4243F9BF0D87}"/>
                      </a:ext>
                    </a:extLst>
                  </p:cNvPr>
                  <p:cNvSpPr/>
                  <p:nvPr/>
                </p:nvSpPr>
                <p:spPr>
                  <a:xfrm>
                    <a:off x="9419145" y="2924355"/>
                    <a:ext cx="1742230" cy="379514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2" name="Grupo 21">
                    <a:extLst>
                      <a:ext uri="{FF2B5EF4-FFF2-40B4-BE49-F238E27FC236}">
                        <a16:creationId xmlns:a16="http://schemas.microsoft.com/office/drawing/2014/main" id="{4F1DF4CB-75AC-94D0-6CB5-7515492E2EC6}"/>
                      </a:ext>
                    </a:extLst>
                  </p:cNvPr>
                  <p:cNvGrpSpPr/>
                  <p:nvPr/>
                </p:nvGrpSpPr>
                <p:grpSpPr>
                  <a:xfrm>
                    <a:off x="5511823" y="3306773"/>
                    <a:ext cx="3255372" cy="868401"/>
                    <a:chOff x="2779540" y="1033670"/>
                    <a:chExt cx="5727501" cy="917400"/>
                  </a:xfrm>
                </p:grpSpPr>
                <p:cxnSp>
                  <p:nvCxnSpPr>
                    <p:cNvPr id="51" name="Conector recto 50">
                      <a:extLst>
                        <a:ext uri="{FF2B5EF4-FFF2-40B4-BE49-F238E27FC236}">
                          <a16:creationId xmlns:a16="http://schemas.microsoft.com/office/drawing/2014/main" id="{D1105361-23EE-2D22-0C45-D12C051035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upo 51">
                      <a:extLst>
                        <a:ext uri="{FF2B5EF4-FFF2-40B4-BE49-F238E27FC236}">
                          <a16:creationId xmlns:a16="http://schemas.microsoft.com/office/drawing/2014/main" id="{21D2CB67-B2DB-94FB-0717-C847261B37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53" name="Conector recto 52">
                        <a:extLst>
                          <a:ext uri="{FF2B5EF4-FFF2-40B4-BE49-F238E27FC236}">
                            <a16:creationId xmlns:a16="http://schemas.microsoft.com/office/drawing/2014/main" id="{A8C8EB3D-8895-9396-B944-179170C0D0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ector recto 53">
                        <a:extLst>
                          <a:ext uri="{FF2B5EF4-FFF2-40B4-BE49-F238E27FC236}">
                            <a16:creationId xmlns:a16="http://schemas.microsoft.com/office/drawing/2014/main" id="{B395353B-866A-A36A-5743-CF40A73B2D6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ector recto 54">
                        <a:extLst>
                          <a:ext uri="{FF2B5EF4-FFF2-40B4-BE49-F238E27FC236}">
                            <a16:creationId xmlns:a16="http://schemas.microsoft.com/office/drawing/2014/main" id="{71B36361-371A-47AB-CCB6-FA1FA7D49E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" name="Rectángulo redondeado 22">
                    <a:extLst>
                      <a:ext uri="{FF2B5EF4-FFF2-40B4-BE49-F238E27FC236}">
                        <a16:creationId xmlns:a16="http://schemas.microsoft.com/office/drawing/2014/main" id="{63B9DFB1-53C2-6C64-C2F1-284CCFEC9B8A}"/>
                      </a:ext>
                    </a:extLst>
                  </p:cNvPr>
                  <p:cNvSpPr/>
                  <p:nvPr/>
                </p:nvSpPr>
                <p:spPr>
                  <a:xfrm>
                    <a:off x="4778414" y="4175175"/>
                    <a:ext cx="1466818" cy="542385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4" name="Rectángulo redondeado 23">
                    <a:extLst>
                      <a:ext uri="{FF2B5EF4-FFF2-40B4-BE49-F238E27FC236}">
                        <a16:creationId xmlns:a16="http://schemas.microsoft.com/office/drawing/2014/main" id="{7019E2B4-94BE-D93D-3164-718BAD8FAF69}"/>
                      </a:ext>
                    </a:extLst>
                  </p:cNvPr>
                  <p:cNvSpPr/>
                  <p:nvPr/>
                </p:nvSpPr>
                <p:spPr>
                  <a:xfrm>
                    <a:off x="7893853" y="4170341"/>
                    <a:ext cx="1853991" cy="5343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6" name="Grupo 25">
                    <a:extLst>
                      <a:ext uri="{FF2B5EF4-FFF2-40B4-BE49-F238E27FC236}">
                        <a16:creationId xmlns:a16="http://schemas.microsoft.com/office/drawing/2014/main" id="{14E262CD-8F4A-699B-DA0A-65EC4AA02208}"/>
                      </a:ext>
                    </a:extLst>
                  </p:cNvPr>
                  <p:cNvGrpSpPr/>
                  <p:nvPr/>
                </p:nvGrpSpPr>
                <p:grpSpPr>
                  <a:xfrm>
                    <a:off x="765612" y="3320595"/>
                    <a:ext cx="2226428" cy="2251543"/>
                    <a:chOff x="2779540" y="1033670"/>
                    <a:chExt cx="5727501" cy="917400"/>
                  </a:xfrm>
                </p:grpSpPr>
                <p:cxnSp>
                  <p:nvCxnSpPr>
                    <p:cNvPr id="40" name="Conector recto 39">
                      <a:extLst>
                        <a:ext uri="{FF2B5EF4-FFF2-40B4-BE49-F238E27FC236}">
                          <a16:creationId xmlns:a16="http://schemas.microsoft.com/office/drawing/2014/main" id="{6443BBA4-7707-5664-876D-4441241DD4D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" name="Grupo 41">
                      <a:extLst>
                        <a:ext uri="{FF2B5EF4-FFF2-40B4-BE49-F238E27FC236}">
                          <a16:creationId xmlns:a16="http://schemas.microsoft.com/office/drawing/2014/main" id="{2BDAC228-6F37-2B31-5495-0C1756C8B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44" name="Conector recto 43">
                        <a:extLst>
                          <a:ext uri="{FF2B5EF4-FFF2-40B4-BE49-F238E27FC236}">
                            <a16:creationId xmlns:a16="http://schemas.microsoft.com/office/drawing/2014/main" id="{02A2D867-1931-3A38-B340-4EA27724AA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ector recto 48">
                        <a:extLst>
                          <a:ext uri="{FF2B5EF4-FFF2-40B4-BE49-F238E27FC236}">
                            <a16:creationId xmlns:a16="http://schemas.microsoft.com/office/drawing/2014/main" id="{B790AC3A-A94D-E3A9-00A6-459B890069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Conector recto 49">
                        <a:extLst>
                          <a:ext uri="{FF2B5EF4-FFF2-40B4-BE49-F238E27FC236}">
                            <a16:creationId xmlns:a16="http://schemas.microsoft.com/office/drawing/2014/main" id="{EA95845A-04BC-1ED2-B3D7-489C2B3E15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7" name="Rectángulo redondeado 26">
                    <a:extLst>
                      <a:ext uri="{FF2B5EF4-FFF2-40B4-BE49-F238E27FC236}">
                        <a16:creationId xmlns:a16="http://schemas.microsoft.com/office/drawing/2014/main" id="{3A25EF68-144A-52F0-CA16-EEEF9EB70E7E}"/>
                      </a:ext>
                    </a:extLst>
                  </p:cNvPr>
                  <p:cNvSpPr/>
                  <p:nvPr/>
                </p:nvSpPr>
                <p:spPr>
                  <a:xfrm>
                    <a:off x="112138" y="5561381"/>
                    <a:ext cx="2081501" cy="339088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9" name="Rectángulo redondeado 28">
                    <a:extLst>
                      <a:ext uri="{FF2B5EF4-FFF2-40B4-BE49-F238E27FC236}">
                        <a16:creationId xmlns:a16="http://schemas.microsoft.com/office/drawing/2014/main" id="{7880013D-2D04-1B90-0FC7-7FDEF5AE80A8}"/>
                      </a:ext>
                    </a:extLst>
                  </p:cNvPr>
                  <p:cNvSpPr/>
                  <p:nvPr/>
                </p:nvSpPr>
                <p:spPr>
                  <a:xfrm>
                    <a:off x="2415392" y="5569433"/>
                    <a:ext cx="1992702" cy="331036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</p:grp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8EA2A5F6-30B1-039F-C4E0-9917DC61F7E2}"/>
                    </a:ext>
                  </a:extLst>
                </p:cNvPr>
                <p:cNvSpPr txBox="1"/>
                <p:nvPr/>
              </p:nvSpPr>
              <p:spPr>
                <a:xfrm>
                  <a:off x="479257" y="2768986"/>
                  <a:ext cx="14983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Árbol 1</a:t>
                  </a:r>
                </a:p>
              </p:txBody>
            </p:sp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FA81C2C4-CD65-347C-B88D-4DF7C62FB377}"/>
                  </a:ext>
                </a:extLst>
              </p:cNvPr>
              <p:cNvGrpSpPr/>
              <p:nvPr/>
            </p:nvGrpSpPr>
            <p:grpSpPr>
              <a:xfrm>
                <a:off x="3007577" y="889286"/>
                <a:ext cx="1898754" cy="1524914"/>
                <a:chOff x="324762" y="1027308"/>
                <a:chExt cx="1898754" cy="1524914"/>
              </a:xfrm>
            </p:grpSpPr>
            <p:sp>
              <p:nvSpPr>
                <p:cNvPr id="41" name="Rectángulo redondeado 40">
                  <a:extLst>
                    <a:ext uri="{FF2B5EF4-FFF2-40B4-BE49-F238E27FC236}">
                      <a16:creationId xmlns:a16="http://schemas.microsoft.com/office/drawing/2014/main" id="{51914255-C243-51D9-ABA0-1C976C85B215}"/>
                    </a:ext>
                  </a:extLst>
                </p:cNvPr>
                <p:cNvSpPr/>
                <p:nvPr/>
              </p:nvSpPr>
              <p:spPr>
                <a:xfrm>
                  <a:off x="324762" y="1027308"/>
                  <a:ext cx="1898754" cy="152491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8A33012E-7486-C554-A1EB-3619231D3E16}"/>
                    </a:ext>
                  </a:extLst>
                </p:cNvPr>
                <p:cNvSpPr/>
                <p:nvPr/>
              </p:nvSpPr>
              <p:spPr>
                <a:xfrm>
                  <a:off x="605780" y="127670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08BFDB60-CC2F-82D1-8987-598061EC7A92}"/>
                    </a:ext>
                  </a:extLst>
                </p:cNvPr>
                <p:cNvSpPr/>
                <p:nvPr/>
              </p:nvSpPr>
              <p:spPr>
                <a:xfrm>
                  <a:off x="758180" y="142910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E0F18CC5-E68C-251A-90B1-D6C63C4ABA78}"/>
                    </a:ext>
                  </a:extLst>
                </p:cNvPr>
                <p:cNvSpPr/>
                <p:nvPr/>
              </p:nvSpPr>
              <p:spPr>
                <a:xfrm>
                  <a:off x="1091616" y="120769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CC9E285B-C77C-1A0F-90C3-B8925F331C8D}"/>
                    </a:ext>
                  </a:extLst>
                </p:cNvPr>
                <p:cNvSpPr/>
                <p:nvPr/>
              </p:nvSpPr>
              <p:spPr>
                <a:xfrm>
                  <a:off x="1925621" y="1781138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184A668A-302F-157A-33D3-281C7C8EC7A2}"/>
                    </a:ext>
                  </a:extLst>
                </p:cNvPr>
                <p:cNvSpPr/>
                <p:nvPr/>
              </p:nvSpPr>
              <p:spPr>
                <a:xfrm>
                  <a:off x="1569063" y="121344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C4D9466A-B2A3-9E5A-C61D-2A5D44E11E2F}"/>
                    </a:ext>
                  </a:extLst>
                </p:cNvPr>
                <p:cNvSpPr/>
                <p:nvPr/>
              </p:nvSpPr>
              <p:spPr>
                <a:xfrm>
                  <a:off x="445680" y="226289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7E6E96DF-C589-8983-D3E2-642BD9C00237}"/>
                    </a:ext>
                  </a:extLst>
                </p:cNvPr>
                <p:cNvSpPr/>
                <p:nvPr/>
              </p:nvSpPr>
              <p:spPr>
                <a:xfrm>
                  <a:off x="926819" y="210229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1592F7FE-234F-02B7-036F-2D9788441964}"/>
                    </a:ext>
                  </a:extLst>
                </p:cNvPr>
                <p:cNvSpPr/>
                <p:nvPr/>
              </p:nvSpPr>
              <p:spPr>
                <a:xfrm>
                  <a:off x="1567048" y="2226156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485C8491-9D73-4503-FF85-5B0DF697DD3F}"/>
                    </a:ext>
                  </a:extLst>
                </p:cNvPr>
                <p:cNvSpPr/>
                <p:nvPr/>
              </p:nvSpPr>
              <p:spPr>
                <a:xfrm>
                  <a:off x="1569063" y="1899032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D1A5BCF7-92A6-1ABA-E5C3-2DB144DE4386}"/>
                    </a:ext>
                  </a:extLst>
                </p:cNvPr>
                <p:cNvSpPr/>
                <p:nvPr/>
              </p:nvSpPr>
              <p:spPr>
                <a:xfrm>
                  <a:off x="1430248" y="1524844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B0DA6E74-335B-F602-E3CA-5143480B5F85}"/>
                    </a:ext>
                  </a:extLst>
                </p:cNvPr>
                <p:cNvSpPr/>
                <p:nvPr/>
              </p:nvSpPr>
              <p:spPr>
                <a:xfrm>
                  <a:off x="427303" y="1729968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56A3012B-FE9F-3D99-1E5E-6E53AED20AA5}"/>
                    </a:ext>
                  </a:extLst>
                </p:cNvPr>
                <p:cNvSpPr/>
                <p:nvPr/>
              </p:nvSpPr>
              <p:spPr>
                <a:xfrm>
                  <a:off x="1194449" y="1899032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4BDA8A0E-199C-A818-0E70-650E68C1537F}"/>
                    </a:ext>
                  </a:extLst>
                </p:cNvPr>
                <p:cNvSpPr/>
                <p:nvPr/>
              </p:nvSpPr>
              <p:spPr>
                <a:xfrm>
                  <a:off x="713993" y="1690718"/>
                  <a:ext cx="236131" cy="237600"/>
                </a:xfrm>
                <a:prstGeom prst="ellipse">
                  <a:avLst/>
                </a:prstGeom>
                <a:solidFill>
                  <a:srgbClr val="FF0000">
                    <a:alpha val="50588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8C5F1A8A-D6F8-5E45-C298-11599627EEB6}"/>
                    </a:ext>
                  </a:extLst>
                </p:cNvPr>
                <p:cNvSpPr/>
                <p:nvPr/>
              </p:nvSpPr>
              <p:spPr>
                <a:xfrm>
                  <a:off x="1777216" y="1379320"/>
                  <a:ext cx="236131" cy="237600"/>
                </a:xfrm>
                <a:prstGeom prst="ellipse">
                  <a:avLst/>
                </a:prstGeom>
                <a:solidFill>
                  <a:srgbClr val="FF0000">
                    <a:alpha val="50588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4E507BCC-F201-27A4-B4CE-5B75116D0978}"/>
                    </a:ext>
                  </a:extLst>
                </p:cNvPr>
                <p:cNvSpPr/>
                <p:nvPr/>
              </p:nvSpPr>
              <p:spPr>
                <a:xfrm>
                  <a:off x="1845616" y="2077697"/>
                  <a:ext cx="236131" cy="237600"/>
                </a:xfrm>
                <a:prstGeom prst="ellipse">
                  <a:avLst/>
                </a:prstGeom>
                <a:solidFill>
                  <a:srgbClr val="FF0000">
                    <a:alpha val="50588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03" name="Flecha abajo 102">
                <a:extLst>
                  <a:ext uri="{FF2B5EF4-FFF2-40B4-BE49-F238E27FC236}">
                    <a16:creationId xmlns:a16="http://schemas.microsoft.com/office/drawing/2014/main" id="{68242FC3-D2FF-9D83-A634-9C822FFA250A}"/>
                  </a:ext>
                </a:extLst>
              </p:cNvPr>
              <p:cNvSpPr/>
              <p:nvPr/>
            </p:nvSpPr>
            <p:spPr>
              <a:xfrm>
                <a:off x="1265688" y="2465969"/>
                <a:ext cx="254564" cy="690113"/>
              </a:xfrm>
              <a:prstGeom prst="downArrow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9DCC381D-DAD9-7A68-CBE9-C35D8F23089F}"/>
                  </a:ext>
                </a:extLst>
              </p:cNvPr>
              <p:cNvSpPr txBox="1"/>
              <p:nvPr/>
            </p:nvSpPr>
            <p:spPr>
              <a:xfrm>
                <a:off x="511172" y="2565713"/>
                <a:ext cx="802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Train</a:t>
                </a:r>
              </a:p>
            </p:txBody>
          </p:sp>
          <p:sp>
            <p:nvSpPr>
              <p:cNvPr id="105" name="Flecha abajo 104">
                <a:extLst>
                  <a:ext uri="{FF2B5EF4-FFF2-40B4-BE49-F238E27FC236}">
                    <a16:creationId xmlns:a16="http://schemas.microsoft.com/office/drawing/2014/main" id="{9F77572C-9D44-3DA5-C31E-D59FC2CA5D49}"/>
                  </a:ext>
                </a:extLst>
              </p:cNvPr>
              <p:cNvSpPr/>
              <p:nvPr/>
            </p:nvSpPr>
            <p:spPr>
              <a:xfrm rot="13527141">
                <a:off x="2386074" y="2479516"/>
                <a:ext cx="254564" cy="690113"/>
              </a:xfrm>
              <a:prstGeom prst="downArrow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A41C4313-9C01-1919-B8AE-3B12B6B17D5E}"/>
                  </a:ext>
                </a:extLst>
              </p:cNvPr>
              <p:cNvSpPr txBox="1"/>
              <p:nvPr/>
            </p:nvSpPr>
            <p:spPr>
              <a:xfrm>
                <a:off x="1797306" y="2622417"/>
                <a:ext cx="802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grpSp>
            <p:nvGrpSpPr>
              <p:cNvPr id="108" name="Grupo 107">
                <a:extLst>
                  <a:ext uri="{FF2B5EF4-FFF2-40B4-BE49-F238E27FC236}">
                    <a16:creationId xmlns:a16="http://schemas.microsoft.com/office/drawing/2014/main" id="{D352625B-1717-BC18-DBC2-658583722904}"/>
                  </a:ext>
                </a:extLst>
              </p:cNvPr>
              <p:cNvGrpSpPr/>
              <p:nvPr/>
            </p:nvGrpSpPr>
            <p:grpSpPr>
              <a:xfrm>
                <a:off x="3152554" y="3506649"/>
                <a:ext cx="1498318" cy="1400556"/>
                <a:chOff x="479257" y="2768986"/>
                <a:chExt cx="1498318" cy="1400556"/>
              </a:xfrm>
            </p:grpSpPr>
            <p:grpSp>
              <p:nvGrpSpPr>
                <p:cNvPr id="109" name="Grupo 108">
                  <a:extLst>
                    <a:ext uri="{FF2B5EF4-FFF2-40B4-BE49-F238E27FC236}">
                      <a16:creationId xmlns:a16="http://schemas.microsoft.com/office/drawing/2014/main" id="{C7BD1448-0B40-396F-5942-83A551AE77FC}"/>
                    </a:ext>
                  </a:extLst>
                </p:cNvPr>
                <p:cNvGrpSpPr/>
                <p:nvPr/>
              </p:nvGrpSpPr>
              <p:grpSpPr>
                <a:xfrm>
                  <a:off x="605780" y="3049758"/>
                  <a:ext cx="1186794" cy="1119784"/>
                  <a:chOff x="112138" y="685800"/>
                  <a:chExt cx="11049237" cy="5214669"/>
                </a:xfrm>
              </p:grpSpPr>
              <p:sp>
                <p:nvSpPr>
                  <p:cNvPr id="199" name="Rectángulo redondeado 198">
                    <a:extLst>
                      <a:ext uri="{FF2B5EF4-FFF2-40B4-BE49-F238E27FC236}">
                        <a16:creationId xmlns:a16="http://schemas.microsoft.com/office/drawing/2014/main" id="{B155F492-8F3E-9300-00BB-6F80C682F04F}"/>
                      </a:ext>
                    </a:extLst>
                  </p:cNvPr>
                  <p:cNvSpPr/>
                  <p:nvPr/>
                </p:nvSpPr>
                <p:spPr>
                  <a:xfrm>
                    <a:off x="4544991" y="685800"/>
                    <a:ext cx="2323548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grpSp>
                <p:nvGrpSpPr>
                  <p:cNvPr id="210" name="Grupo 209">
                    <a:extLst>
                      <a:ext uri="{FF2B5EF4-FFF2-40B4-BE49-F238E27FC236}">
                        <a16:creationId xmlns:a16="http://schemas.microsoft.com/office/drawing/2014/main" id="{3C6C3A51-B028-53EF-CB81-2031CC86A616}"/>
                      </a:ext>
                    </a:extLst>
                  </p:cNvPr>
                  <p:cNvGrpSpPr/>
                  <p:nvPr/>
                </p:nvGrpSpPr>
                <p:grpSpPr>
                  <a:xfrm>
                    <a:off x="2891679" y="1033670"/>
                    <a:ext cx="5727501" cy="917400"/>
                    <a:chOff x="2779540" y="1033670"/>
                    <a:chExt cx="5727501" cy="917400"/>
                  </a:xfrm>
                </p:grpSpPr>
                <p:cxnSp>
                  <p:nvCxnSpPr>
                    <p:cNvPr id="245" name="Conector recto 244">
                      <a:extLst>
                        <a:ext uri="{FF2B5EF4-FFF2-40B4-BE49-F238E27FC236}">
                          <a16:creationId xmlns:a16="http://schemas.microsoft.com/office/drawing/2014/main" id="{B5A1526A-C13E-92B2-3192-932D5DC3FEFF}"/>
                        </a:ext>
                      </a:extLst>
                    </p:cNvPr>
                    <p:cNvCxnSpPr>
                      <a:stCxn id="199" idx="2"/>
                    </p:cNvCxnSpPr>
                    <p:nvPr/>
                  </p:nvCxnSpPr>
                  <p:spPr>
                    <a:xfrm>
                      <a:off x="5706765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upo 245">
                      <a:extLst>
                        <a:ext uri="{FF2B5EF4-FFF2-40B4-BE49-F238E27FC236}">
                          <a16:creationId xmlns:a16="http://schemas.microsoft.com/office/drawing/2014/main" id="{5EA5C4BB-9EC3-D267-2BEB-55B8921032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47" name="Conector recto 246">
                        <a:extLst>
                          <a:ext uri="{FF2B5EF4-FFF2-40B4-BE49-F238E27FC236}">
                            <a16:creationId xmlns:a16="http://schemas.microsoft.com/office/drawing/2014/main" id="{E30B0825-75B7-D649-FC57-D8F1086EF0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Conector recto 247">
                        <a:extLst>
                          <a:ext uri="{FF2B5EF4-FFF2-40B4-BE49-F238E27FC236}">
                            <a16:creationId xmlns:a16="http://schemas.microsoft.com/office/drawing/2014/main" id="{20ACADDF-77D8-A12B-3B4D-396C014592A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9" name="Conector recto 248">
                        <a:extLst>
                          <a:ext uri="{FF2B5EF4-FFF2-40B4-BE49-F238E27FC236}">
                            <a16:creationId xmlns:a16="http://schemas.microsoft.com/office/drawing/2014/main" id="{34A270A2-F01E-9FE7-0328-78DD2F8592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11" name="Rectángulo redondeado 210">
                    <a:extLst>
                      <a:ext uri="{FF2B5EF4-FFF2-40B4-BE49-F238E27FC236}">
                        <a16:creationId xmlns:a16="http://schemas.microsoft.com/office/drawing/2014/main" id="{04D1FFD4-EDAC-6A47-B2E3-1065AA305732}"/>
                      </a:ext>
                    </a:extLst>
                  </p:cNvPr>
                  <p:cNvSpPr/>
                  <p:nvPr/>
                </p:nvSpPr>
                <p:spPr>
                  <a:xfrm>
                    <a:off x="1531112" y="1951070"/>
                    <a:ext cx="2816212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sp>
                <p:nvSpPr>
                  <p:cNvPr id="212" name="Rectángulo redondeado 211">
                    <a:extLst>
                      <a:ext uri="{FF2B5EF4-FFF2-40B4-BE49-F238E27FC236}">
                        <a16:creationId xmlns:a16="http://schemas.microsoft.com/office/drawing/2014/main" id="{E6838EB9-BDDA-6158-0AD1-F8800134D465}"/>
                      </a:ext>
                    </a:extLst>
                  </p:cNvPr>
                  <p:cNvSpPr/>
                  <p:nvPr/>
                </p:nvSpPr>
                <p:spPr>
                  <a:xfrm>
                    <a:off x="7207157" y="1951070"/>
                    <a:ext cx="2816212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grpSp>
                <p:nvGrpSpPr>
                  <p:cNvPr id="213" name="Grupo 212">
                    <a:extLst>
                      <a:ext uri="{FF2B5EF4-FFF2-40B4-BE49-F238E27FC236}">
                        <a16:creationId xmlns:a16="http://schemas.microsoft.com/office/drawing/2014/main" id="{931A833F-0181-96AC-9ACF-F7B54F330F9B}"/>
                      </a:ext>
                    </a:extLst>
                  </p:cNvPr>
                  <p:cNvGrpSpPr/>
                  <p:nvPr/>
                </p:nvGrpSpPr>
                <p:grpSpPr>
                  <a:xfrm>
                    <a:off x="1289619" y="2298940"/>
                    <a:ext cx="3255372" cy="616788"/>
                    <a:chOff x="2779540" y="1033670"/>
                    <a:chExt cx="5727501" cy="917400"/>
                  </a:xfrm>
                </p:grpSpPr>
                <p:cxnSp>
                  <p:nvCxnSpPr>
                    <p:cNvPr id="240" name="Conector recto 239">
                      <a:extLst>
                        <a:ext uri="{FF2B5EF4-FFF2-40B4-BE49-F238E27FC236}">
                          <a16:creationId xmlns:a16="http://schemas.microsoft.com/office/drawing/2014/main" id="{965E7C6E-E635-55FF-2E9C-8697F778E4E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upo 240">
                      <a:extLst>
                        <a:ext uri="{FF2B5EF4-FFF2-40B4-BE49-F238E27FC236}">
                          <a16:creationId xmlns:a16="http://schemas.microsoft.com/office/drawing/2014/main" id="{E9251E24-D6E3-0E68-F204-79D998EC3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42" name="Conector recto 241">
                        <a:extLst>
                          <a:ext uri="{FF2B5EF4-FFF2-40B4-BE49-F238E27FC236}">
                            <a16:creationId xmlns:a16="http://schemas.microsoft.com/office/drawing/2014/main" id="{97045FB1-48D7-65C6-4E2B-D628524291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Conector recto 242">
                        <a:extLst>
                          <a:ext uri="{FF2B5EF4-FFF2-40B4-BE49-F238E27FC236}">
                            <a16:creationId xmlns:a16="http://schemas.microsoft.com/office/drawing/2014/main" id="{D722934E-BFE1-6038-C252-31FFD67B68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4" name="Conector recto 243">
                        <a:extLst>
                          <a:ext uri="{FF2B5EF4-FFF2-40B4-BE49-F238E27FC236}">
                            <a16:creationId xmlns:a16="http://schemas.microsoft.com/office/drawing/2014/main" id="{6119A29A-4186-4666-AF74-83BB264F09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14" name="Rectángulo redondeado 213">
                    <a:extLst>
                      <a:ext uri="{FF2B5EF4-FFF2-40B4-BE49-F238E27FC236}">
                        <a16:creationId xmlns:a16="http://schemas.microsoft.com/office/drawing/2014/main" id="{BE98E3DF-156F-CBA1-F83A-AA91938E3B5D}"/>
                      </a:ext>
                    </a:extLst>
                  </p:cNvPr>
                  <p:cNvSpPr/>
                  <p:nvPr/>
                </p:nvSpPr>
                <p:spPr>
                  <a:xfrm>
                    <a:off x="633217" y="2918635"/>
                    <a:ext cx="1312804" cy="3852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15" name="Rectángulo redondeado 214">
                    <a:extLst>
                      <a:ext uri="{FF2B5EF4-FFF2-40B4-BE49-F238E27FC236}">
                        <a16:creationId xmlns:a16="http://schemas.microsoft.com/office/drawing/2014/main" id="{8A513192-C147-672C-B2F6-4C8DCCEC0966}"/>
                      </a:ext>
                    </a:extLst>
                  </p:cNvPr>
                  <p:cNvSpPr/>
                  <p:nvPr/>
                </p:nvSpPr>
                <p:spPr>
                  <a:xfrm>
                    <a:off x="3671650" y="2924354"/>
                    <a:ext cx="1742230" cy="70736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16" name="Grupo 215">
                    <a:extLst>
                      <a:ext uri="{FF2B5EF4-FFF2-40B4-BE49-F238E27FC236}">
                        <a16:creationId xmlns:a16="http://schemas.microsoft.com/office/drawing/2014/main" id="{EC2C7306-65B9-3025-59B1-03571F698D14}"/>
                      </a:ext>
                    </a:extLst>
                  </p:cNvPr>
                  <p:cNvGrpSpPr/>
                  <p:nvPr/>
                </p:nvGrpSpPr>
                <p:grpSpPr>
                  <a:xfrm>
                    <a:off x="7037114" y="2298940"/>
                    <a:ext cx="3255372" cy="616788"/>
                    <a:chOff x="2779540" y="1033670"/>
                    <a:chExt cx="5727501" cy="917400"/>
                  </a:xfrm>
                </p:grpSpPr>
                <p:cxnSp>
                  <p:nvCxnSpPr>
                    <p:cNvPr id="235" name="Conector recto 234">
                      <a:extLst>
                        <a:ext uri="{FF2B5EF4-FFF2-40B4-BE49-F238E27FC236}">
                          <a16:creationId xmlns:a16="http://schemas.microsoft.com/office/drawing/2014/main" id="{CBA19EFC-5F8A-BF0F-6BBB-78F24E03A4F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upo 235">
                      <a:extLst>
                        <a:ext uri="{FF2B5EF4-FFF2-40B4-BE49-F238E27FC236}">
                          <a16:creationId xmlns:a16="http://schemas.microsoft.com/office/drawing/2014/main" id="{E011A8BB-13E4-1BD8-4E79-8458B7D1CE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37" name="Conector recto 236">
                        <a:extLst>
                          <a:ext uri="{FF2B5EF4-FFF2-40B4-BE49-F238E27FC236}">
                            <a16:creationId xmlns:a16="http://schemas.microsoft.com/office/drawing/2014/main" id="{E974E9A9-CFA7-8E77-683B-BF5229B6A0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Conector recto 237">
                        <a:extLst>
                          <a:ext uri="{FF2B5EF4-FFF2-40B4-BE49-F238E27FC236}">
                            <a16:creationId xmlns:a16="http://schemas.microsoft.com/office/drawing/2014/main" id="{B21C8210-009E-8A74-C466-C0DEE4577D1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Conector recto 238">
                        <a:extLst>
                          <a:ext uri="{FF2B5EF4-FFF2-40B4-BE49-F238E27FC236}">
                            <a16:creationId xmlns:a16="http://schemas.microsoft.com/office/drawing/2014/main" id="{2A391967-DE50-4F63-387A-8DCF19F1A9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17" name="Rectángulo redondeado 216">
                    <a:extLst>
                      <a:ext uri="{FF2B5EF4-FFF2-40B4-BE49-F238E27FC236}">
                        <a16:creationId xmlns:a16="http://schemas.microsoft.com/office/drawing/2014/main" id="{7E8C0F74-D098-A414-9014-517EFC726D80}"/>
                      </a:ext>
                    </a:extLst>
                  </p:cNvPr>
                  <p:cNvSpPr/>
                  <p:nvPr/>
                </p:nvSpPr>
                <p:spPr>
                  <a:xfrm>
                    <a:off x="6326867" y="2918635"/>
                    <a:ext cx="1466818" cy="3852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18" name="Rectángulo redondeado 217">
                    <a:extLst>
                      <a:ext uri="{FF2B5EF4-FFF2-40B4-BE49-F238E27FC236}">
                        <a16:creationId xmlns:a16="http://schemas.microsoft.com/office/drawing/2014/main" id="{73969D48-0C70-29BD-04EE-FF43E10E56B2}"/>
                      </a:ext>
                    </a:extLst>
                  </p:cNvPr>
                  <p:cNvSpPr/>
                  <p:nvPr/>
                </p:nvSpPr>
                <p:spPr>
                  <a:xfrm>
                    <a:off x="9419145" y="2924355"/>
                    <a:ext cx="1742230" cy="379514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19" name="Grupo 218">
                    <a:extLst>
                      <a:ext uri="{FF2B5EF4-FFF2-40B4-BE49-F238E27FC236}">
                        <a16:creationId xmlns:a16="http://schemas.microsoft.com/office/drawing/2014/main" id="{9A7B886E-4ABA-2C6F-1FE8-A50A4C03427B}"/>
                      </a:ext>
                    </a:extLst>
                  </p:cNvPr>
                  <p:cNvGrpSpPr/>
                  <p:nvPr/>
                </p:nvGrpSpPr>
                <p:grpSpPr>
                  <a:xfrm>
                    <a:off x="5511823" y="3306773"/>
                    <a:ext cx="3255372" cy="868401"/>
                    <a:chOff x="2779540" y="1033670"/>
                    <a:chExt cx="5727501" cy="917400"/>
                  </a:xfrm>
                </p:grpSpPr>
                <p:cxnSp>
                  <p:nvCxnSpPr>
                    <p:cNvPr id="230" name="Conector recto 229">
                      <a:extLst>
                        <a:ext uri="{FF2B5EF4-FFF2-40B4-BE49-F238E27FC236}">
                          <a16:creationId xmlns:a16="http://schemas.microsoft.com/office/drawing/2014/main" id="{F15630B3-65EA-9A61-F09A-DC3DC9F05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1" name="Grupo 230">
                      <a:extLst>
                        <a:ext uri="{FF2B5EF4-FFF2-40B4-BE49-F238E27FC236}">
                          <a16:creationId xmlns:a16="http://schemas.microsoft.com/office/drawing/2014/main" id="{CE574DE0-09A8-97DC-F7C6-EF0BB3278B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32" name="Conector recto 231">
                        <a:extLst>
                          <a:ext uri="{FF2B5EF4-FFF2-40B4-BE49-F238E27FC236}">
                            <a16:creationId xmlns:a16="http://schemas.microsoft.com/office/drawing/2014/main" id="{D6992954-0271-C341-0729-116E20FE69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Conector recto 232">
                        <a:extLst>
                          <a:ext uri="{FF2B5EF4-FFF2-40B4-BE49-F238E27FC236}">
                            <a16:creationId xmlns:a16="http://schemas.microsoft.com/office/drawing/2014/main" id="{55E702E2-85E0-7094-53B7-DD31F42CE08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4" name="Conector recto 233">
                        <a:extLst>
                          <a:ext uri="{FF2B5EF4-FFF2-40B4-BE49-F238E27FC236}">
                            <a16:creationId xmlns:a16="http://schemas.microsoft.com/office/drawing/2014/main" id="{54588506-5297-E32B-1991-30E0890EAE0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0" name="Rectángulo redondeado 219">
                    <a:extLst>
                      <a:ext uri="{FF2B5EF4-FFF2-40B4-BE49-F238E27FC236}">
                        <a16:creationId xmlns:a16="http://schemas.microsoft.com/office/drawing/2014/main" id="{DD15A30A-CA1D-7EF0-3288-C40CDED56B3C}"/>
                      </a:ext>
                    </a:extLst>
                  </p:cNvPr>
                  <p:cNvSpPr/>
                  <p:nvPr/>
                </p:nvSpPr>
                <p:spPr>
                  <a:xfrm>
                    <a:off x="4778414" y="4175175"/>
                    <a:ext cx="1466818" cy="542385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21" name="Rectángulo redondeado 220">
                    <a:extLst>
                      <a:ext uri="{FF2B5EF4-FFF2-40B4-BE49-F238E27FC236}">
                        <a16:creationId xmlns:a16="http://schemas.microsoft.com/office/drawing/2014/main" id="{CCCB0E15-D277-D3E1-08CA-88E9BA410C37}"/>
                      </a:ext>
                    </a:extLst>
                  </p:cNvPr>
                  <p:cNvSpPr/>
                  <p:nvPr/>
                </p:nvSpPr>
                <p:spPr>
                  <a:xfrm>
                    <a:off x="7893853" y="4170341"/>
                    <a:ext cx="1853991" cy="5343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22" name="Grupo 221">
                    <a:extLst>
                      <a:ext uri="{FF2B5EF4-FFF2-40B4-BE49-F238E27FC236}">
                        <a16:creationId xmlns:a16="http://schemas.microsoft.com/office/drawing/2014/main" id="{45B4F8EE-50E1-345C-7632-7AA824D60F83}"/>
                      </a:ext>
                    </a:extLst>
                  </p:cNvPr>
                  <p:cNvGrpSpPr/>
                  <p:nvPr/>
                </p:nvGrpSpPr>
                <p:grpSpPr>
                  <a:xfrm>
                    <a:off x="765612" y="3320595"/>
                    <a:ext cx="2226428" cy="2251543"/>
                    <a:chOff x="2779540" y="1033670"/>
                    <a:chExt cx="5727501" cy="917400"/>
                  </a:xfrm>
                </p:grpSpPr>
                <p:cxnSp>
                  <p:nvCxnSpPr>
                    <p:cNvPr id="225" name="Conector recto 224">
                      <a:extLst>
                        <a:ext uri="{FF2B5EF4-FFF2-40B4-BE49-F238E27FC236}">
                          <a16:creationId xmlns:a16="http://schemas.microsoft.com/office/drawing/2014/main" id="{FB470C07-A693-55CA-470A-24A90F2FF6C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6" name="Grupo 225">
                      <a:extLst>
                        <a:ext uri="{FF2B5EF4-FFF2-40B4-BE49-F238E27FC236}">
                          <a16:creationId xmlns:a16="http://schemas.microsoft.com/office/drawing/2014/main" id="{DB98CE70-8031-E49F-BE5C-1FF9A28B4F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27" name="Conector recto 226">
                        <a:extLst>
                          <a:ext uri="{FF2B5EF4-FFF2-40B4-BE49-F238E27FC236}">
                            <a16:creationId xmlns:a16="http://schemas.microsoft.com/office/drawing/2014/main" id="{EC15BE55-E3A4-6DC7-154C-453036C5CE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8" name="Conector recto 227">
                        <a:extLst>
                          <a:ext uri="{FF2B5EF4-FFF2-40B4-BE49-F238E27FC236}">
                            <a16:creationId xmlns:a16="http://schemas.microsoft.com/office/drawing/2014/main" id="{551FFC52-CA4D-30E1-878D-5FE15BD9289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9" name="Conector recto 228">
                        <a:extLst>
                          <a:ext uri="{FF2B5EF4-FFF2-40B4-BE49-F238E27FC236}">
                            <a16:creationId xmlns:a16="http://schemas.microsoft.com/office/drawing/2014/main" id="{18E12AEA-CC2F-7D4A-BA81-DABAF3619E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3" name="Rectángulo redondeado 222">
                    <a:extLst>
                      <a:ext uri="{FF2B5EF4-FFF2-40B4-BE49-F238E27FC236}">
                        <a16:creationId xmlns:a16="http://schemas.microsoft.com/office/drawing/2014/main" id="{46F9EFAC-349F-1EF2-7D2D-7821E8D9E991}"/>
                      </a:ext>
                    </a:extLst>
                  </p:cNvPr>
                  <p:cNvSpPr/>
                  <p:nvPr/>
                </p:nvSpPr>
                <p:spPr>
                  <a:xfrm>
                    <a:off x="112138" y="5561381"/>
                    <a:ext cx="2081501" cy="339088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24" name="Rectángulo redondeado 223">
                    <a:extLst>
                      <a:ext uri="{FF2B5EF4-FFF2-40B4-BE49-F238E27FC236}">
                        <a16:creationId xmlns:a16="http://schemas.microsoft.com/office/drawing/2014/main" id="{C75F306D-43CB-622A-5B35-B3F35ABD0EC4}"/>
                      </a:ext>
                    </a:extLst>
                  </p:cNvPr>
                  <p:cNvSpPr/>
                  <p:nvPr/>
                </p:nvSpPr>
                <p:spPr>
                  <a:xfrm>
                    <a:off x="2415392" y="5569433"/>
                    <a:ext cx="1992702" cy="331036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</p:grpSp>
            <p:sp>
              <p:nvSpPr>
                <p:cNvPr id="110" name="CuadroTexto 109">
                  <a:extLst>
                    <a:ext uri="{FF2B5EF4-FFF2-40B4-BE49-F238E27FC236}">
                      <a16:creationId xmlns:a16="http://schemas.microsoft.com/office/drawing/2014/main" id="{E00D0A6D-C159-89A9-C45E-D98A41A94123}"/>
                    </a:ext>
                  </a:extLst>
                </p:cNvPr>
                <p:cNvSpPr txBox="1"/>
                <p:nvPr/>
              </p:nvSpPr>
              <p:spPr>
                <a:xfrm>
                  <a:off x="479257" y="2768986"/>
                  <a:ext cx="14983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Árbol 2</a:t>
                  </a:r>
                </a:p>
              </p:txBody>
            </p:sp>
          </p:grpSp>
          <p:sp>
            <p:nvSpPr>
              <p:cNvPr id="250" name="Flecha abajo 249">
                <a:extLst>
                  <a:ext uri="{FF2B5EF4-FFF2-40B4-BE49-F238E27FC236}">
                    <a16:creationId xmlns:a16="http://schemas.microsoft.com/office/drawing/2014/main" id="{A36D83DB-CF6D-58A8-AA2B-519BE7321817}"/>
                  </a:ext>
                </a:extLst>
              </p:cNvPr>
              <p:cNvSpPr/>
              <p:nvPr/>
            </p:nvSpPr>
            <p:spPr>
              <a:xfrm>
                <a:off x="3774431" y="2487174"/>
                <a:ext cx="254564" cy="690113"/>
              </a:xfrm>
              <a:prstGeom prst="downArrow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1" name="CuadroTexto 250">
                <a:extLst>
                  <a:ext uri="{FF2B5EF4-FFF2-40B4-BE49-F238E27FC236}">
                    <a16:creationId xmlns:a16="http://schemas.microsoft.com/office/drawing/2014/main" id="{F7A30A79-B448-5AAF-5DB7-64FEA68FAD3E}"/>
                  </a:ext>
                </a:extLst>
              </p:cNvPr>
              <p:cNvSpPr txBox="1"/>
              <p:nvPr/>
            </p:nvSpPr>
            <p:spPr>
              <a:xfrm>
                <a:off x="3019915" y="2586918"/>
                <a:ext cx="802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Train</a:t>
                </a:r>
              </a:p>
            </p:txBody>
          </p:sp>
          <p:sp>
            <p:nvSpPr>
              <p:cNvPr id="252" name="Flecha abajo 251">
                <a:extLst>
                  <a:ext uri="{FF2B5EF4-FFF2-40B4-BE49-F238E27FC236}">
                    <a16:creationId xmlns:a16="http://schemas.microsoft.com/office/drawing/2014/main" id="{153AA123-1E0A-2D51-FB3A-0AA171454CC9}"/>
                  </a:ext>
                </a:extLst>
              </p:cNvPr>
              <p:cNvSpPr/>
              <p:nvPr/>
            </p:nvSpPr>
            <p:spPr>
              <a:xfrm rot="13527141">
                <a:off x="4894817" y="2500721"/>
                <a:ext cx="254564" cy="690113"/>
              </a:xfrm>
              <a:prstGeom prst="downArrow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84590515-2EC1-1A27-7453-8266C1A4A6DF}"/>
                  </a:ext>
                </a:extLst>
              </p:cNvPr>
              <p:cNvSpPr txBox="1"/>
              <p:nvPr/>
            </p:nvSpPr>
            <p:spPr>
              <a:xfrm>
                <a:off x="4306049" y="2643622"/>
                <a:ext cx="802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grpSp>
            <p:nvGrpSpPr>
              <p:cNvPr id="254" name="Grupo 253">
                <a:extLst>
                  <a:ext uri="{FF2B5EF4-FFF2-40B4-BE49-F238E27FC236}">
                    <a16:creationId xmlns:a16="http://schemas.microsoft.com/office/drawing/2014/main" id="{66A80D26-BF75-27D3-3694-F9942B18015B}"/>
                  </a:ext>
                </a:extLst>
              </p:cNvPr>
              <p:cNvGrpSpPr/>
              <p:nvPr/>
            </p:nvGrpSpPr>
            <p:grpSpPr>
              <a:xfrm>
                <a:off x="8849699" y="3478563"/>
                <a:ext cx="1498318" cy="1400556"/>
                <a:chOff x="479257" y="2768986"/>
                <a:chExt cx="1498318" cy="1400556"/>
              </a:xfrm>
            </p:grpSpPr>
            <p:grpSp>
              <p:nvGrpSpPr>
                <p:cNvPr id="255" name="Grupo 254">
                  <a:extLst>
                    <a:ext uri="{FF2B5EF4-FFF2-40B4-BE49-F238E27FC236}">
                      <a16:creationId xmlns:a16="http://schemas.microsoft.com/office/drawing/2014/main" id="{DD3C2D9C-028F-F989-B157-D1B61DD50992}"/>
                    </a:ext>
                  </a:extLst>
                </p:cNvPr>
                <p:cNvGrpSpPr/>
                <p:nvPr/>
              </p:nvGrpSpPr>
              <p:grpSpPr>
                <a:xfrm>
                  <a:off x="605780" y="3049758"/>
                  <a:ext cx="1186794" cy="1119784"/>
                  <a:chOff x="112138" y="685800"/>
                  <a:chExt cx="11049237" cy="5214669"/>
                </a:xfrm>
              </p:grpSpPr>
              <p:sp>
                <p:nvSpPr>
                  <p:cNvPr id="257" name="Rectángulo redondeado 256">
                    <a:extLst>
                      <a:ext uri="{FF2B5EF4-FFF2-40B4-BE49-F238E27FC236}">
                        <a16:creationId xmlns:a16="http://schemas.microsoft.com/office/drawing/2014/main" id="{1EDE6E72-6CF2-037C-00FD-70015E6D0C6B}"/>
                      </a:ext>
                    </a:extLst>
                  </p:cNvPr>
                  <p:cNvSpPr/>
                  <p:nvPr/>
                </p:nvSpPr>
                <p:spPr>
                  <a:xfrm>
                    <a:off x="4544991" y="685800"/>
                    <a:ext cx="2323548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grpSp>
                <p:nvGrpSpPr>
                  <p:cNvPr id="258" name="Grupo 257">
                    <a:extLst>
                      <a:ext uri="{FF2B5EF4-FFF2-40B4-BE49-F238E27FC236}">
                        <a16:creationId xmlns:a16="http://schemas.microsoft.com/office/drawing/2014/main" id="{D375FBCD-D354-D981-5E20-93C615BC3141}"/>
                      </a:ext>
                    </a:extLst>
                  </p:cNvPr>
                  <p:cNvGrpSpPr/>
                  <p:nvPr/>
                </p:nvGrpSpPr>
                <p:grpSpPr>
                  <a:xfrm>
                    <a:off x="2891679" y="1033670"/>
                    <a:ext cx="5727501" cy="917400"/>
                    <a:chOff x="2779540" y="1033670"/>
                    <a:chExt cx="5727501" cy="917400"/>
                  </a:xfrm>
                </p:grpSpPr>
                <p:cxnSp>
                  <p:nvCxnSpPr>
                    <p:cNvPr id="293" name="Conector recto 292">
                      <a:extLst>
                        <a:ext uri="{FF2B5EF4-FFF2-40B4-BE49-F238E27FC236}">
                          <a16:creationId xmlns:a16="http://schemas.microsoft.com/office/drawing/2014/main" id="{661B079B-207B-3405-4829-F845380362E3}"/>
                        </a:ext>
                      </a:extLst>
                    </p:cNvPr>
                    <p:cNvCxnSpPr>
                      <a:stCxn id="257" idx="2"/>
                    </p:cNvCxnSpPr>
                    <p:nvPr/>
                  </p:nvCxnSpPr>
                  <p:spPr>
                    <a:xfrm>
                      <a:off x="5706765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upo 293">
                      <a:extLst>
                        <a:ext uri="{FF2B5EF4-FFF2-40B4-BE49-F238E27FC236}">
                          <a16:creationId xmlns:a16="http://schemas.microsoft.com/office/drawing/2014/main" id="{38557A92-BC52-480B-8520-F4694DBD8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95" name="Conector recto 294">
                        <a:extLst>
                          <a:ext uri="{FF2B5EF4-FFF2-40B4-BE49-F238E27FC236}">
                            <a16:creationId xmlns:a16="http://schemas.microsoft.com/office/drawing/2014/main" id="{F832F337-01B6-42E0-1F26-18A61B0E05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Conector recto 295">
                        <a:extLst>
                          <a:ext uri="{FF2B5EF4-FFF2-40B4-BE49-F238E27FC236}">
                            <a16:creationId xmlns:a16="http://schemas.microsoft.com/office/drawing/2014/main" id="{8A94EA01-C055-9B82-6A16-90A7C9F457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Conector recto 296">
                        <a:extLst>
                          <a:ext uri="{FF2B5EF4-FFF2-40B4-BE49-F238E27FC236}">
                            <a16:creationId xmlns:a16="http://schemas.microsoft.com/office/drawing/2014/main" id="{02FB2E30-DA6E-F901-42C6-403A6FEC67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59" name="Rectángulo redondeado 258">
                    <a:extLst>
                      <a:ext uri="{FF2B5EF4-FFF2-40B4-BE49-F238E27FC236}">
                        <a16:creationId xmlns:a16="http://schemas.microsoft.com/office/drawing/2014/main" id="{4051A507-886B-80E6-4FB8-09C57658E3E0}"/>
                      </a:ext>
                    </a:extLst>
                  </p:cNvPr>
                  <p:cNvSpPr/>
                  <p:nvPr/>
                </p:nvSpPr>
                <p:spPr>
                  <a:xfrm>
                    <a:off x="1531112" y="1951070"/>
                    <a:ext cx="2816212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sp>
                <p:nvSpPr>
                  <p:cNvPr id="260" name="Rectángulo redondeado 259">
                    <a:extLst>
                      <a:ext uri="{FF2B5EF4-FFF2-40B4-BE49-F238E27FC236}">
                        <a16:creationId xmlns:a16="http://schemas.microsoft.com/office/drawing/2014/main" id="{2493E874-8161-D752-55DB-C57BD54D50FB}"/>
                      </a:ext>
                    </a:extLst>
                  </p:cNvPr>
                  <p:cNvSpPr/>
                  <p:nvPr/>
                </p:nvSpPr>
                <p:spPr>
                  <a:xfrm>
                    <a:off x="7207157" y="1951070"/>
                    <a:ext cx="2816212" cy="34787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  <p:grpSp>
                <p:nvGrpSpPr>
                  <p:cNvPr id="261" name="Grupo 260">
                    <a:extLst>
                      <a:ext uri="{FF2B5EF4-FFF2-40B4-BE49-F238E27FC236}">
                        <a16:creationId xmlns:a16="http://schemas.microsoft.com/office/drawing/2014/main" id="{4A862F46-2978-074E-CE69-E99D385CE201}"/>
                      </a:ext>
                    </a:extLst>
                  </p:cNvPr>
                  <p:cNvGrpSpPr/>
                  <p:nvPr/>
                </p:nvGrpSpPr>
                <p:grpSpPr>
                  <a:xfrm>
                    <a:off x="1289619" y="2298940"/>
                    <a:ext cx="3255372" cy="616788"/>
                    <a:chOff x="2779540" y="1033670"/>
                    <a:chExt cx="5727501" cy="917400"/>
                  </a:xfrm>
                </p:grpSpPr>
                <p:cxnSp>
                  <p:nvCxnSpPr>
                    <p:cNvPr id="288" name="Conector recto 287">
                      <a:extLst>
                        <a:ext uri="{FF2B5EF4-FFF2-40B4-BE49-F238E27FC236}">
                          <a16:creationId xmlns:a16="http://schemas.microsoft.com/office/drawing/2014/main" id="{34EB40E7-C74B-D411-8B4A-C9421C1167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upo 288">
                      <a:extLst>
                        <a:ext uri="{FF2B5EF4-FFF2-40B4-BE49-F238E27FC236}">
                          <a16:creationId xmlns:a16="http://schemas.microsoft.com/office/drawing/2014/main" id="{0D977795-27D1-8C2C-6A71-5BCFD09C1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90" name="Conector recto 289">
                        <a:extLst>
                          <a:ext uri="{FF2B5EF4-FFF2-40B4-BE49-F238E27FC236}">
                            <a16:creationId xmlns:a16="http://schemas.microsoft.com/office/drawing/2014/main" id="{77CC0264-8F05-8783-4735-C1E95369045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1" name="Conector recto 290">
                        <a:extLst>
                          <a:ext uri="{FF2B5EF4-FFF2-40B4-BE49-F238E27FC236}">
                            <a16:creationId xmlns:a16="http://schemas.microsoft.com/office/drawing/2014/main" id="{48C29745-37DC-6D7B-B283-0664AC4C2F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Conector recto 291">
                        <a:extLst>
                          <a:ext uri="{FF2B5EF4-FFF2-40B4-BE49-F238E27FC236}">
                            <a16:creationId xmlns:a16="http://schemas.microsoft.com/office/drawing/2014/main" id="{81D02A43-1351-A47C-2394-2237352D42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62" name="Rectángulo redondeado 261">
                    <a:extLst>
                      <a:ext uri="{FF2B5EF4-FFF2-40B4-BE49-F238E27FC236}">
                        <a16:creationId xmlns:a16="http://schemas.microsoft.com/office/drawing/2014/main" id="{C2BE77D7-FB41-6BD1-E440-BAA18407812C}"/>
                      </a:ext>
                    </a:extLst>
                  </p:cNvPr>
                  <p:cNvSpPr/>
                  <p:nvPr/>
                </p:nvSpPr>
                <p:spPr>
                  <a:xfrm>
                    <a:off x="633217" y="2918635"/>
                    <a:ext cx="1312804" cy="3852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63" name="Rectángulo redondeado 262">
                    <a:extLst>
                      <a:ext uri="{FF2B5EF4-FFF2-40B4-BE49-F238E27FC236}">
                        <a16:creationId xmlns:a16="http://schemas.microsoft.com/office/drawing/2014/main" id="{DE0ED59F-3CA6-D57A-E92B-A561F540BE0B}"/>
                      </a:ext>
                    </a:extLst>
                  </p:cNvPr>
                  <p:cNvSpPr/>
                  <p:nvPr/>
                </p:nvSpPr>
                <p:spPr>
                  <a:xfrm>
                    <a:off x="3671650" y="2924354"/>
                    <a:ext cx="1742230" cy="70736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64" name="Grupo 263">
                    <a:extLst>
                      <a:ext uri="{FF2B5EF4-FFF2-40B4-BE49-F238E27FC236}">
                        <a16:creationId xmlns:a16="http://schemas.microsoft.com/office/drawing/2014/main" id="{95D771B1-6F97-BC1D-AC1F-BC898E336862}"/>
                      </a:ext>
                    </a:extLst>
                  </p:cNvPr>
                  <p:cNvGrpSpPr/>
                  <p:nvPr/>
                </p:nvGrpSpPr>
                <p:grpSpPr>
                  <a:xfrm>
                    <a:off x="7037114" y="2298940"/>
                    <a:ext cx="3255372" cy="616788"/>
                    <a:chOff x="2779540" y="1033670"/>
                    <a:chExt cx="5727501" cy="917400"/>
                  </a:xfrm>
                </p:grpSpPr>
                <p:cxnSp>
                  <p:nvCxnSpPr>
                    <p:cNvPr id="283" name="Conector recto 282">
                      <a:extLst>
                        <a:ext uri="{FF2B5EF4-FFF2-40B4-BE49-F238E27FC236}">
                          <a16:creationId xmlns:a16="http://schemas.microsoft.com/office/drawing/2014/main" id="{A3EA327F-729A-B724-1AA3-D6E95D928A8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upo 283">
                      <a:extLst>
                        <a:ext uri="{FF2B5EF4-FFF2-40B4-BE49-F238E27FC236}">
                          <a16:creationId xmlns:a16="http://schemas.microsoft.com/office/drawing/2014/main" id="{4E61FB54-6839-6B63-3693-A3646863E9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85" name="Conector recto 284">
                        <a:extLst>
                          <a:ext uri="{FF2B5EF4-FFF2-40B4-BE49-F238E27FC236}">
                            <a16:creationId xmlns:a16="http://schemas.microsoft.com/office/drawing/2014/main" id="{0DBEA2F3-5069-7487-08C1-AFEAEA42DF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6" name="Conector recto 285">
                        <a:extLst>
                          <a:ext uri="{FF2B5EF4-FFF2-40B4-BE49-F238E27FC236}">
                            <a16:creationId xmlns:a16="http://schemas.microsoft.com/office/drawing/2014/main" id="{D5AF8B2E-EB9E-073C-CA5E-4088DAFDA38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7" name="Conector recto 286">
                        <a:extLst>
                          <a:ext uri="{FF2B5EF4-FFF2-40B4-BE49-F238E27FC236}">
                            <a16:creationId xmlns:a16="http://schemas.microsoft.com/office/drawing/2014/main" id="{FCDE15F1-462E-899A-FFDB-8286AC008D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65" name="Rectángulo redondeado 264">
                    <a:extLst>
                      <a:ext uri="{FF2B5EF4-FFF2-40B4-BE49-F238E27FC236}">
                        <a16:creationId xmlns:a16="http://schemas.microsoft.com/office/drawing/2014/main" id="{CF11CCC4-575C-E1C3-D5F3-65600BDF2D3D}"/>
                      </a:ext>
                    </a:extLst>
                  </p:cNvPr>
                  <p:cNvSpPr/>
                  <p:nvPr/>
                </p:nvSpPr>
                <p:spPr>
                  <a:xfrm>
                    <a:off x="6326867" y="2918635"/>
                    <a:ext cx="1466818" cy="3852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66" name="Rectángulo redondeado 265">
                    <a:extLst>
                      <a:ext uri="{FF2B5EF4-FFF2-40B4-BE49-F238E27FC236}">
                        <a16:creationId xmlns:a16="http://schemas.microsoft.com/office/drawing/2014/main" id="{860EB2B9-3EB7-ADA3-8686-A7966DAA489F}"/>
                      </a:ext>
                    </a:extLst>
                  </p:cNvPr>
                  <p:cNvSpPr/>
                  <p:nvPr/>
                </p:nvSpPr>
                <p:spPr>
                  <a:xfrm>
                    <a:off x="9419145" y="2924355"/>
                    <a:ext cx="1742230" cy="379514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67" name="Grupo 266">
                    <a:extLst>
                      <a:ext uri="{FF2B5EF4-FFF2-40B4-BE49-F238E27FC236}">
                        <a16:creationId xmlns:a16="http://schemas.microsoft.com/office/drawing/2014/main" id="{67C52842-7784-7A01-A345-8B0E104E5BE8}"/>
                      </a:ext>
                    </a:extLst>
                  </p:cNvPr>
                  <p:cNvGrpSpPr/>
                  <p:nvPr/>
                </p:nvGrpSpPr>
                <p:grpSpPr>
                  <a:xfrm>
                    <a:off x="5511823" y="3306773"/>
                    <a:ext cx="3255372" cy="868401"/>
                    <a:chOff x="2779540" y="1033670"/>
                    <a:chExt cx="5727501" cy="917400"/>
                  </a:xfrm>
                </p:grpSpPr>
                <p:cxnSp>
                  <p:nvCxnSpPr>
                    <p:cNvPr id="278" name="Conector recto 277">
                      <a:extLst>
                        <a:ext uri="{FF2B5EF4-FFF2-40B4-BE49-F238E27FC236}">
                          <a16:creationId xmlns:a16="http://schemas.microsoft.com/office/drawing/2014/main" id="{07116ECA-C6A8-BBBB-FF30-CB72D1D728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upo 278">
                      <a:extLst>
                        <a:ext uri="{FF2B5EF4-FFF2-40B4-BE49-F238E27FC236}">
                          <a16:creationId xmlns:a16="http://schemas.microsoft.com/office/drawing/2014/main" id="{FD3816F9-BC3E-52A7-F6BF-5FA7EC84B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80" name="Conector recto 279">
                        <a:extLst>
                          <a:ext uri="{FF2B5EF4-FFF2-40B4-BE49-F238E27FC236}">
                            <a16:creationId xmlns:a16="http://schemas.microsoft.com/office/drawing/2014/main" id="{74D2CE6C-F401-42AC-8650-B1E0497834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1" name="Conector recto 280">
                        <a:extLst>
                          <a:ext uri="{FF2B5EF4-FFF2-40B4-BE49-F238E27FC236}">
                            <a16:creationId xmlns:a16="http://schemas.microsoft.com/office/drawing/2014/main" id="{EEBA447C-976A-C888-C10B-EC03B228B0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Conector recto 281">
                        <a:extLst>
                          <a:ext uri="{FF2B5EF4-FFF2-40B4-BE49-F238E27FC236}">
                            <a16:creationId xmlns:a16="http://schemas.microsoft.com/office/drawing/2014/main" id="{D6715A53-AB70-BCDC-FB7F-286C010A27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68" name="Rectángulo redondeado 267">
                    <a:extLst>
                      <a:ext uri="{FF2B5EF4-FFF2-40B4-BE49-F238E27FC236}">
                        <a16:creationId xmlns:a16="http://schemas.microsoft.com/office/drawing/2014/main" id="{98C3F372-18C8-6799-7CFC-46B773C8343C}"/>
                      </a:ext>
                    </a:extLst>
                  </p:cNvPr>
                  <p:cNvSpPr/>
                  <p:nvPr/>
                </p:nvSpPr>
                <p:spPr>
                  <a:xfrm>
                    <a:off x="4778414" y="4175175"/>
                    <a:ext cx="1466818" cy="542385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69" name="Rectángulo redondeado 268">
                    <a:extLst>
                      <a:ext uri="{FF2B5EF4-FFF2-40B4-BE49-F238E27FC236}">
                        <a16:creationId xmlns:a16="http://schemas.microsoft.com/office/drawing/2014/main" id="{58B66936-BD7A-8CE5-D1A4-63BBD5F928BF}"/>
                      </a:ext>
                    </a:extLst>
                  </p:cNvPr>
                  <p:cNvSpPr/>
                  <p:nvPr/>
                </p:nvSpPr>
                <p:spPr>
                  <a:xfrm>
                    <a:off x="7893853" y="4170341"/>
                    <a:ext cx="1853991" cy="534333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grpSp>
                <p:nvGrpSpPr>
                  <p:cNvPr id="270" name="Grupo 269">
                    <a:extLst>
                      <a:ext uri="{FF2B5EF4-FFF2-40B4-BE49-F238E27FC236}">
                        <a16:creationId xmlns:a16="http://schemas.microsoft.com/office/drawing/2014/main" id="{DDA3A9CB-B2C0-764E-4DC2-BEED1A02BA0D}"/>
                      </a:ext>
                    </a:extLst>
                  </p:cNvPr>
                  <p:cNvGrpSpPr/>
                  <p:nvPr/>
                </p:nvGrpSpPr>
                <p:grpSpPr>
                  <a:xfrm>
                    <a:off x="765612" y="3320595"/>
                    <a:ext cx="2226428" cy="2251543"/>
                    <a:chOff x="2779540" y="1033670"/>
                    <a:chExt cx="5727501" cy="917400"/>
                  </a:xfrm>
                </p:grpSpPr>
                <p:cxnSp>
                  <p:nvCxnSpPr>
                    <p:cNvPr id="273" name="Conector recto 272">
                      <a:extLst>
                        <a:ext uri="{FF2B5EF4-FFF2-40B4-BE49-F238E27FC236}">
                          <a16:creationId xmlns:a16="http://schemas.microsoft.com/office/drawing/2014/main" id="{211078B6-740A-963F-79B1-A2543D15B4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94626" y="10336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4" name="Grupo 273">
                      <a:extLst>
                        <a:ext uri="{FF2B5EF4-FFF2-40B4-BE49-F238E27FC236}">
                          <a16:creationId xmlns:a16="http://schemas.microsoft.com/office/drawing/2014/main" id="{96D37EF6-A47C-4E76-D095-A99AD7CC82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9540" y="1492370"/>
                      <a:ext cx="5727501" cy="458700"/>
                      <a:chOff x="2779540" y="1492370"/>
                      <a:chExt cx="5727501" cy="458700"/>
                    </a:xfrm>
                  </p:grpSpPr>
                  <p:cxnSp>
                    <p:nvCxnSpPr>
                      <p:cNvPr id="275" name="Conector recto 274">
                        <a:extLst>
                          <a:ext uri="{FF2B5EF4-FFF2-40B4-BE49-F238E27FC236}">
                            <a16:creationId xmlns:a16="http://schemas.microsoft.com/office/drawing/2014/main" id="{96F897AA-7ADC-0D0B-A04D-1A014B33A8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79540" y="1492370"/>
                        <a:ext cx="572610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" name="Conector recto 275">
                        <a:extLst>
                          <a:ext uri="{FF2B5EF4-FFF2-40B4-BE49-F238E27FC236}">
                            <a16:creationId xmlns:a16="http://schemas.microsoft.com/office/drawing/2014/main" id="{37962365-A46D-B9B8-C60F-A5D45EE2C4A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79540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7" name="Conector recto 276">
                        <a:extLst>
                          <a:ext uri="{FF2B5EF4-FFF2-40B4-BE49-F238E27FC236}">
                            <a16:creationId xmlns:a16="http://schemas.microsoft.com/office/drawing/2014/main" id="{975640F5-43F8-D979-F946-8DA5DE011E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503124" y="1492370"/>
                        <a:ext cx="3917" cy="4587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71" name="Rectángulo redondeado 270">
                    <a:extLst>
                      <a:ext uri="{FF2B5EF4-FFF2-40B4-BE49-F238E27FC236}">
                        <a16:creationId xmlns:a16="http://schemas.microsoft.com/office/drawing/2014/main" id="{6AB151FD-B0CE-D201-B4D6-4877B0A87543}"/>
                      </a:ext>
                    </a:extLst>
                  </p:cNvPr>
                  <p:cNvSpPr/>
                  <p:nvPr/>
                </p:nvSpPr>
                <p:spPr>
                  <a:xfrm>
                    <a:off x="112138" y="5561381"/>
                    <a:ext cx="2081501" cy="339088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  <p:sp>
                <p:nvSpPr>
                  <p:cNvPr id="272" name="Rectángulo redondeado 271">
                    <a:extLst>
                      <a:ext uri="{FF2B5EF4-FFF2-40B4-BE49-F238E27FC236}">
                        <a16:creationId xmlns:a16="http://schemas.microsoft.com/office/drawing/2014/main" id="{00E6D791-1BF3-C0A0-1266-ECC1474CC51B}"/>
                      </a:ext>
                    </a:extLst>
                  </p:cNvPr>
                  <p:cNvSpPr/>
                  <p:nvPr/>
                </p:nvSpPr>
                <p:spPr>
                  <a:xfrm>
                    <a:off x="2415392" y="5569433"/>
                    <a:ext cx="1992702" cy="331036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endParaRPr>
                  </a:p>
                </p:txBody>
              </p:sp>
            </p:grpSp>
            <p:sp>
              <p:nvSpPr>
                <p:cNvPr id="256" name="CuadroTexto 255">
                  <a:extLst>
                    <a:ext uri="{FF2B5EF4-FFF2-40B4-BE49-F238E27FC236}">
                      <a16:creationId xmlns:a16="http://schemas.microsoft.com/office/drawing/2014/main" id="{E953DFBE-A75B-3C0C-A83B-78737C752B8E}"/>
                    </a:ext>
                  </a:extLst>
                </p:cNvPr>
                <p:cNvSpPr txBox="1"/>
                <p:nvPr/>
              </p:nvSpPr>
              <p:spPr>
                <a:xfrm>
                  <a:off x="479257" y="2768986"/>
                  <a:ext cx="14983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Árbol n</a:t>
                  </a:r>
                </a:p>
              </p:txBody>
            </p:sp>
          </p:grpSp>
          <p:sp>
            <p:nvSpPr>
              <p:cNvPr id="298" name="Flecha abajo 297">
                <a:extLst>
                  <a:ext uri="{FF2B5EF4-FFF2-40B4-BE49-F238E27FC236}">
                    <a16:creationId xmlns:a16="http://schemas.microsoft.com/office/drawing/2014/main" id="{B4A2AB3A-2226-6432-44C1-33A568BEFB2B}"/>
                  </a:ext>
                </a:extLst>
              </p:cNvPr>
              <p:cNvSpPr/>
              <p:nvPr/>
            </p:nvSpPr>
            <p:spPr>
              <a:xfrm>
                <a:off x="9471576" y="2459088"/>
                <a:ext cx="254564" cy="690113"/>
              </a:xfrm>
              <a:prstGeom prst="downArrow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9" name="CuadroTexto 298">
                <a:extLst>
                  <a:ext uri="{FF2B5EF4-FFF2-40B4-BE49-F238E27FC236}">
                    <a16:creationId xmlns:a16="http://schemas.microsoft.com/office/drawing/2014/main" id="{BA132C6D-63A3-8B63-E8A3-1F8A1D0F5AA3}"/>
                  </a:ext>
                </a:extLst>
              </p:cNvPr>
              <p:cNvSpPr txBox="1"/>
              <p:nvPr/>
            </p:nvSpPr>
            <p:spPr>
              <a:xfrm>
                <a:off x="8717060" y="2558832"/>
                <a:ext cx="802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Train</a:t>
                </a:r>
              </a:p>
            </p:txBody>
          </p:sp>
          <p:grpSp>
            <p:nvGrpSpPr>
              <p:cNvPr id="368" name="Grupo 367">
                <a:extLst>
                  <a:ext uri="{FF2B5EF4-FFF2-40B4-BE49-F238E27FC236}">
                    <a16:creationId xmlns:a16="http://schemas.microsoft.com/office/drawing/2014/main" id="{253FD9EB-66A2-34E3-F7FB-82FDBA7BC2ED}"/>
                  </a:ext>
                </a:extLst>
              </p:cNvPr>
              <p:cNvGrpSpPr/>
              <p:nvPr/>
            </p:nvGrpSpPr>
            <p:grpSpPr>
              <a:xfrm>
                <a:off x="8627761" y="889286"/>
                <a:ext cx="1898754" cy="1524914"/>
                <a:chOff x="324762" y="1027308"/>
                <a:chExt cx="1898754" cy="1524914"/>
              </a:xfrm>
            </p:grpSpPr>
            <p:sp>
              <p:nvSpPr>
                <p:cNvPr id="369" name="Rectángulo redondeado 368">
                  <a:extLst>
                    <a:ext uri="{FF2B5EF4-FFF2-40B4-BE49-F238E27FC236}">
                      <a16:creationId xmlns:a16="http://schemas.microsoft.com/office/drawing/2014/main" id="{9503B90D-E617-698B-EB46-42CA380FC723}"/>
                    </a:ext>
                  </a:extLst>
                </p:cNvPr>
                <p:cNvSpPr/>
                <p:nvPr/>
              </p:nvSpPr>
              <p:spPr>
                <a:xfrm>
                  <a:off x="324762" y="1027308"/>
                  <a:ext cx="1898754" cy="152491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id="{4C8769C6-7D7A-BCCC-9024-37A78EFDFC8D}"/>
                    </a:ext>
                  </a:extLst>
                </p:cNvPr>
                <p:cNvSpPr/>
                <p:nvPr/>
              </p:nvSpPr>
              <p:spPr>
                <a:xfrm>
                  <a:off x="605780" y="127670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8281EFDC-393A-AC0D-437B-317335A98939}"/>
                    </a:ext>
                  </a:extLst>
                </p:cNvPr>
                <p:cNvSpPr/>
                <p:nvPr/>
              </p:nvSpPr>
              <p:spPr>
                <a:xfrm>
                  <a:off x="758180" y="142910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2" name="Elipse 371">
                  <a:extLst>
                    <a:ext uri="{FF2B5EF4-FFF2-40B4-BE49-F238E27FC236}">
                      <a16:creationId xmlns:a16="http://schemas.microsoft.com/office/drawing/2014/main" id="{A9A4EA7A-F785-948D-789E-5194A06BB04D}"/>
                    </a:ext>
                  </a:extLst>
                </p:cNvPr>
                <p:cNvSpPr/>
                <p:nvPr/>
              </p:nvSpPr>
              <p:spPr>
                <a:xfrm>
                  <a:off x="1091616" y="120769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7601D01E-24A0-AAC4-6218-22E7046FFDEF}"/>
                    </a:ext>
                  </a:extLst>
                </p:cNvPr>
                <p:cNvSpPr/>
                <p:nvPr/>
              </p:nvSpPr>
              <p:spPr>
                <a:xfrm>
                  <a:off x="1925621" y="1781138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D8E7E6A0-075B-021B-30FA-B0F3E6D0816C}"/>
                    </a:ext>
                  </a:extLst>
                </p:cNvPr>
                <p:cNvSpPr/>
                <p:nvPr/>
              </p:nvSpPr>
              <p:spPr>
                <a:xfrm>
                  <a:off x="1569063" y="121344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5" name="Elipse 374">
                  <a:extLst>
                    <a:ext uri="{FF2B5EF4-FFF2-40B4-BE49-F238E27FC236}">
                      <a16:creationId xmlns:a16="http://schemas.microsoft.com/office/drawing/2014/main" id="{1B79E304-8F2F-19A1-4468-969D48D36568}"/>
                    </a:ext>
                  </a:extLst>
                </p:cNvPr>
                <p:cNvSpPr/>
                <p:nvPr/>
              </p:nvSpPr>
              <p:spPr>
                <a:xfrm>
                  <a:off x="445680" y="226289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6" name="Elipse 375">
                  <a:extLst>
                    <a:ext uri="{FF2B5EF4-FFF2-40B4-BE49-F238E27FC236}">
                      <a16:creationId xmlns:a16="http://schemas.microsoft.com/office/drawing/2014/main" id="{F9B0EB07-C917-4246-FAAC-106A207BFA05}"/>
                    </a:ext>
                  </a:extLst>
                </p:cNvPr>
                <p:cNvSpPr/>
                <p:nvPr/>
              </p:nvSpPr>
              <p:spPr>
                <a:xfrm>
                  <a:off x="926819" y="210229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112F56A4-6DD8-FBA6-2711-7701F2BD674A}"/>
                    </a:ext>
                  </a:extLst>
                </p:cNvPr>
                <p:cNvSpPr/>
                <p:nvPr/>
              </p:nvSpPr>
              <p:spPr>
                <a:xfrm>
                  <a:off x="1567048" y="2226156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8" name="Elipse 377">
                  <a:extLst>
                    <a:ext uri="{FF2B5EF4-FFF2-40B4-BE49-F238E27FC236}">
                      <a16:creationId xmlns:a16="http://schemas.microsoft.com/office/drawing/2014/main" id="{A4D08F75-7BCE-B094-4A62-2A8FD98CDAFE}"/>
                    </a:ext>
                  </a:extLst>
                </p:cNvPr>
                <p:cNvSpPr/>
                <p:nvPr/>
              </p:nvSpPr>
              <p:spPr>
                <a:xfrm>
                  <a:off x="1569063" y="1899032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9" name="Elipse 378">
                  <a:extLst>
                    <a:ext uri="{FF2B5EF4-FFF2-40B4-BE49-F238E27FC236}">
                      <a16:creationId xmlns:a16="http://schemas.microsoft.com/office/drawing/2014/main" id="{06CDC2D9-4627-CD22-B001-E6E9DCBBB3CE}"/>
                    </a:ext>
                  </a:extLst>
                </p:cNvPr>
                <p:cNvSpPr/>
                <p:nvPr/>
              </p:nvSpPr>
              <p:spPr>
                <a:xfrm>
                  <a:off x="1430248" y="1524844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81475C76-14F5-4A14-41B7-7FD9632CE212}"/>
                    </a:ext>
                  </a:extLst>
                </p:cNvPr>
                <p:cNvSpPr/>
                <p:nvPr/>
              </p:nvSpPr>
              <p:spPr>
                <a:xfrm>
                  <a:off x="427303" y="1729968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81" name="Elipse 380">
                  <a:extLst>
                    <a:ext uri="{FF2B5EF4-FFF2-40B4-BE49-F238E27FC236}">
                      <a16:creationId xmlns:a16="http://schemas.microsoft.com/office/drawing/2014/main" id="{9B0CAA66-6F3D-9051-EC2C-419A8A3D4BAF}"/>
                    </a:ext>
                  </a:extLst>
                </p:cNvPr>
                <p:cNvSpPr/>
                <p:nvPr/>
              </p:nvSpPr>
              <p:spPr>
                <a:xfrm>
                  <a:off x="1194449" y="1899032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386" name="Elipse 385">
                <a:extLst>
                  <a:ext uri="{FF2B5EF4-FFF2-40B4-BE49-F238E27FC236}">
                    <a16:creationId xmlns:a16="http://schemas.microsoft.com/office/drawing/2014/main" id="{89C555F8-3EFD-E192-B26F-793F4463CF2F}"/>
                  </a:ext>
                </a:extLst>
              </p:cNvPr>
              <p:cNvSpPr/>
              <p:nvPr/>
            </p:nvSpPr>
            <p:spPr>
              <a:xfrm>
                <a:off x="9134101" y="1503299"/>
                <a:ext cx="136800" cy="138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535E5709-C0F2-FD40-0998-B398FE090F8D}"/>
                  </a:ext>
                </a:extLst>
              </p:cNvPr>
              <p:cNvSpPr/>
              <p:nvPr/>
            </p:nvSpPr>
            <p:spPr>
              <a:xfrm>
                <a:off x="9445304" y="1283506"/>
                <a:ext cx="136800" cy="138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2B3B7D56-5645-4225-FDA1-EE22D2497822}"/>
                  </a:ext>
                </a:extLst>
              </p:cNvPr>
              <p:cNvSpPr/>
              <p:nvPr/>
            </p:nvSpPr>
            <p:spPr>
              <a:xfrm>
                <a:off x="10171528" y="1194824"/>
                <a:ext cx="136800" cy="138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9" name="Elipse 388">
                <a:extLst>
                  <a:ext uri="{FF2B5EF4-FFF2-40B4-BE49-F238E27FC236}">
                    <a16:creationId xmlns:a16="http://schemas.microsoft.com/office/drawing/2014/main" id="{C1325446-C13A-DFC7-CC91-BC0CA132E8BB}"/>
                  </a:ext>
                </a:extLst>
              </p:cNvPr>
              <p:cNvSpPr/>
              <p:nvPr/>
            </p:nvSpPr>
            <p:spPr>
              <a:xfrm>
                <a:off x="10239928" y="2029039"/>
                <a:ext cx="136800" cy="138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0" name="Elipse 389">
                <a:extLst>
                  <a:ext uri="{FF2B5EF4-FFF2-40B4-BE49-F238E27FC236}">
                    <a16:creationId xmlns:a16="http://schemas.microsoft.com/office/drawing/2014/main" id="{7D7B89B5-BE9D-8C94-FFD0-FE550EB6E146}"/>
                  </a:ext>
                </a:extLst>
              </p:cNvPr>
              <p:cNvSpPr/>
              <p:nvPr/>
            </p:nvSpPr>
            <p:spPr>
              <a:xfrm>
                <a:off x="3743182" y="1399037"/>
                <a:ext cx="136800" cy="138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2" name="Rectángulo redondeado 391">
                <a:extLst>
                  <a:ext uri="{FF2B5EF4-FFF2-40B4-BE49-F238E27FC236}">
                    <a16:creationId xmlns:a16="http://schemas.microsoft.com/office/drawing/2014/main" id="{BA318E16-7F0B-C6EB-D28A-06293FF00BB5}"/>
                  </a:ext>
                </a:extLst>
              </p:cNvPr>
              <p:cNvSpPr/>
              <p:nvPr/>
            </p:nvSpPr>
            <p:spPr>
              <a:xfrm>
                <a:off x="6617592" y="1498224"/>
                <a:ext cx="550960" cy="26894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…</a:t>
                </a:r>
              </a:p>
            </p:txBody>
          </p:sp>
          <p:sp>
            <p:nvSpPr>
              <p:cNvPr id="409" name="Elipse 408">
                <a:extLst>
                  <a:ext uri="{FF2B5EF4-FFF2-40B4-BE49-F238E27FC236}">
                    <a16:creationId xmlns:a16="http://schemas.microsoft.com/office/drawing/2014/main" id="{9DDA29C3-DDB0-C87E-7F61-98DB64DFFB63}"/>
                  </a:ext>
                </a:extLst>
              </p:cNvPr>
              <p:cNvSpPr/>
              <p:nvPr/>
            </p:nvSpPr>
            <p:spPr>
              <a:xfrm>
                <a:off x="9502164" y="5455694"/>
                <a:ext cx="236131" cy="237600"/>
              </a:xfrm>
              <a:prstGeom prst="ellipse">
                <a:avLst/>
              </a:prstGeom>
              <a:solidFill>
                <a:srgbClr val="FF0000">
                  <a:alpha val="50588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0" name="Elipse 409">
                <a:extLst>
                  <a:ext uri="{FF2B5EF4-FFF2-40B4-BE49-F238E27FC236}">
                    <a16:creationId xmlns:a16="http://schemas.microsoft.com/office/drawing/2014/main" id="{568AA9DC-37DE-B4E8-18CF-0B23C30694E0}"/>
                  </a:ext>
                </a:extLst>
              </p:cNvPr>
              <p:cNvSpPr/>
              <p:nvPr/>
            </p:nvSpPr>
            <p:spPr>
              <a:xfrm>
                <a:off x="9564929" y="5899702"/>
                <a:ext cx="136800" cy="138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411" name="Grupo 410">
                <a:extLst>
                  <a:ext uri="{FF2B5EF4-FFF2-40B4-BE49-F238E27FC236}">
                    <a16:creationId xmlns:a16="http://schemas.microsoft.com/office/drawing/2014/main" id="{CE567FF9-E49B-2B93-252C-2F6F2A7CBA3F}"/>
                  </a:ext>
                </a:extLst>
              </p:cNvPr>
              <p:cNvGrpSpPr/>
              <p:nvPr/>
            </p:nvGrpSpPr>
            <p:grpSpPr>
              <a:xfrm>
                <a:off x="517542" y="878865"/>
                <a:ext cx="1898754" cy="1524914"/>
                <a:chOff x="324762" y="1027308"/>
                <a:chExt cx="1898754" cy="1524914"/>
              </a:xfrm>
            </p:grpSpPr>
            <p:sp>
              <p:nvSpPr>
                <p:cNvPr id="412" name="Rectángulo redondeado 411">
                  <a:extLst>
                    <a:ext uri="{FF2B5EF4-FFF2-40B4-BE49-F238E27FC236}">
                      <a16:creationId xmlns:a16="http://schemas.microsoft.com/office/drawing/2014/main" id="{CF20B3F2-7E1A-FA0A-AB58-A5E6B23F917A}"/>
                    </a:ext>
                  </a:extLst>
                </p:cNvPr>
                <p:cNvSpPr/>
                <p:nvPr/>
              </p:nvSpPr>
              <p:spPr>
                <a:xfrm>
                  <a:off x="324762" y="1027308"/>
                  <a:ext cx="1898754" cy="152491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:a16="http://schemas.microsoft.com/office/drawing/2014/main" id="{0789BB6A-1B18-6333-2470-86714C0168E3}"/>
                    </a:ext>
                  </a:extLst>
                </p:cNvPr>
                <p:cNvSpPr/>
                <p:nvPr/>
              </p:nvSpPr>
              <p:spPr>
                <a:xfrm>
                  <a:off x="605780" y="127670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:a16="http://schemas.microsoft.com/office/drawing/2014/main" id="{D5D1E688-3E89-9D32-376F-495DD025ECDE}"/>
                    </a:ext>
                  </a:extLst>
                </p:cNvPr>
                <p:cNvSpPr/>
                <p:nvPr/>
              </p:nvSpPr>
              <p:spPr>
                <a:xfrm>
                  <a:off x="758180" y="142910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5" name="Elipse 414">
                  <a:extLst>
                    <a:ext uri="{FF2B5EF4-FFF2-40B4-BE49-F238E27FC236}">
                      <a16:creationId xmlns:a16="http://schemas.microsoft.com/office/drawing/2014/main" id="{2BA79634-14D0-A3DE-7817-D68579959967}"/>
                    </a:ext>
                  </a:extLst>
                </p:cNvPr>
                <p:cNvSpPr/>
                <p:nvPr/>
              </p:nvSpPr>
              <p:spPr>
                <a:xfrm>
                  <a:off x="1091616" y="120769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6" name="Elipse 415">
                  <a:extLst>
                    <a:ext uri="{FF2B5EF4-FFF2-40B4-BE49-F238E27FC236}">
                      <a16:creationId xmlns:a16="http://schemas.microsoft.com/office/drawing/2014/main" id="{965D5679-098F-7EEB-811D-DBD3E0A9995D}"/>
                    </a:ext>
                  </a:extLst>
                </p:cNvPr>
                <p:cNvSpPr/>
                <p:nvPr/>
              </p:nvSpPr>
              <p:spPr>
                <a:xfrm>
                  <a:off x="1925621" y="1781138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7" name="Elipse 416">
                  <a:extLst>
                    <a:ext uri="{FF2B5EF4-FFF2-40B4-BE49-F238E27FC236}">
                      <a16:creationId xmlns:a16="http://schemas.microsoft.com/office/drawing/2014/main" id="{F0F01C90-E4FC-275C-7FD8-AA6549DAFCE6}"/>
                    </a:ext>
                  </a:extLst>
                </p:cNvPr>
                <p:cNvSpPr/>
                <p:nvPr/>
              </p:nvSpPr>
              <p:spPr>
                <a:xfrm>
                  <a:off x="1569063" y="121344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8" name="Elipse 417">
                  <a:extLst>
                    <a:ext uri="{FF2B5EF4-FFF2-40B4-BE49-F238E27FC236}">
                      <a16:creationId xmlns:a16="http://schemas.microsoft.com/office/drawing/2014/main" id="{80E0BA15-CBED-C725-89E2-7E34D35FC21B}"/>
                    </a:ext>
                  </a:extLst>
                </p:cNvPr>
                <p:cNvSpPr/>
                <p:nvPr/>
              </p:nvSpPr>
              <p:spPr>
                <a:xfrm>
                  <a:off x="445680" y="2262899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9" name="Elipse 418">
                  <a:extLst>
                    <a:ext uri="{FF2B5EF4-FFF2-40B4-BE49-F238E27FC236}">
                      <a16:creationId xmlns:a16="http://schemas.microsoft.com/office/drawing/2014/main" id="{47408FD7-C3E6-57CD-D41C-A3084ECC684F}"/>
                    </a:ext>
                  </a:extLst>
                </p:cNvPr>
                <p:cNvSpPr/>
                <p:nvPr/>
              </p:nvSpPr>
              <p:spPr>
                <a:xfrm>
                  <a:off x="926819" y="2102297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20" name="Elipse 419">
                  <a:extLst>
                    <a:ext uri="{FF2B5EF4-FFF2-40B4-BE49-F238E27FC236}">
                      <a16:creationId xmlns:a16="http://schemas.microsoft.com/office/drawing/2014/main" id="{3CD5910C-C544-2517-E748-51E87BEDC06F}"/>
                    </a:ext>
                  </a:extLst>
                </p:cNvPr>
                <p:cNvSpPr/>
                <p:nvPr/>
              </p:nvSpPr>
              <p:spPr>
                <a:xfrm>
                  <a:off x="1567048" y="2226156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21" name="Elipse 420">
                  <a:extLst>
                    <a:ext uri="{FF2B5EF4-FFF2-40B4-BE49-F238E27FC236}">
                      <a16:creationId xmlns:a16="http://schemas.microsoft.com/office/drawing/2014/main" id="{F21FC0DA-BC97-8D99-6569-2BEC650AE705}"/>
                    </a:ext>
                  </a:extLst>
                </p:cNvPr>
                <p:cNvSpPr/>
                <p:nvPr/>
              </p:nvSpPr>
              <p:spPr>
                <a:xfrm>
                  <a:off x="1569063" y="1899032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22" name="Elipse 421">
                  <a:extLst>
                    <a:ext uri="{FF2B5EF4-FFF2-40B4-BE49-F238E27FC236}">
                      <a16:creationId xmlns:a16="http://schemas.microsoft.com/office/drawing/2014/main" id="{EABECF14-A065-4F63-BE8B-B1C8E75B8A8A}"/>
                    </a:ext>
                  </a:extLst>
                </p:cNvPr>
                <p:cNvSpPr/>
                <p:nvPr/>
              </p:nvSpPr>
              <p:spPr>
                <a:xfrm>
                  <a:off x="1430248" y="1524844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23" name="Elipse 422">
                  <a:extLst>
                    <a:ext uri="{FF2B5EF4-FFF2-40B4-BE49-F238E27FC236}">
                      <a16:creationId xmlns:a16="http://schemas.microsoft.com/office/drawing/2014/main" id="{7F636F36-B0A1-54C8-3998-4C96866AF768}"/>
                    </a:ext>
                  </a:extLst>
                </p:cNvPr>
                <p:cNvSpPr/>
                <p:nvPr/>
              </p:nvSpPr>
              <p:spPr>
                <a:xfrm>
                  <a:off x="427303" y="1729968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24" name="Elipse 423">
                  <a:extLst>
                    <a:ext uri="{FF2B5EF4-FFF2-40B4-BE49-F238E27FC236}">
                      <a16:creationId xmlns:a16="http://schemas.microsoft.com/office/drawing/2014/main" id="{2307339D-BFEE-E346-1DCD-6F032C7FBC32}"/>
                    </a:ext>
                  </a:extLst>
                </p:cNvPr>
                <p:cNvSpPr/>
                <p:nvPr/>
              </p:nvSpPr>
              <p:spPr>
                <a:xfrm>
                  <a:off x="1194449" y="1899032"/>
                  <a:ext cx="136800" cy="1380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425" name="CuadroTexto 424">
                <a:extLst>
                  <a:ext uri="{FF2B5EF4-FFF2-40B4-BE49-F238E27FC236}">
                    <a16:creationId xmlns:a16="http://schemas.microsoft.com/office/drawing/2014/main" id="{898FD445-578C-3CD2-5C1B-2275E40E71A9}"/>
                  </a:ext>
                </a:extLst>
              </p:cNvPr>
              <p:cNvSpPr txBox="1"/>
              <p:nvPr/>
            </p:nvSpPr>
            <p:spPr>
              <a:xfrm>
                <a:off x="9720031" y="5447536"/>
                <a:ext cx="21040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Predicciones Incorrectas</a:t>
                </a:r>
              </a:p>
            </p:txBody>
          </p:sp>
          <p:sp>
            <p:nvSpPr>
              <p:cNvPr id="426" name="CuadroTexto 425">
                <a:extLst>
                  <a:ext uri="{FF2B5EF4-FFF2-40B4-BE49-F238E27FC236}">
                    <a16:creationId xmlns:a16="http://schemas.microsoft.com/office/drawing/2014/main" id="{CEE03167-4510-F8D9-759C-739453EF86EF}"/>
                  </a:ext>
                </a:extLst>
              </p:cNvPr>
              <p:cNvSpPr txBox="1"/>
              <p:nvPr/>
            </p:nvSpPr>
            <p:spPr>
              <a:xfrm>
                <a:off x="9728058" y="5841755"/>
                <a:ext cx="21040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Predicciones Correctas</a:t>
                </a:r>
              </a:p>
            </p:txBody>
          </p:sp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613C8CA8-9970-15FB-1EFD-3215148F6BB2}"/>
                  </a:ext>
                </a:extLst>
              </p:cNvPr>
              <p:cNvGrpSpPr/>
              <p:nvPr/>
            </p:nvGrpSpPr>
            <p:grpSpPr>
              <a:xfrm>
                <a:off x="204837" y="5303402"/>
                <a:ext cx="7921246" cy="675729"/>
                <a:chOff x="204837" y="5303402"/>
                <a:chExt cx="11878694" cy="917400"/>
              </a:xfrm>
            </p:grpSpPr>
            <p:cxnSp>
              <p:nvCxnSpPr>
                <p:cNvPr id="430" name="Conector recto 429">
                  <a:extLst>
                    <a:ext uri="{FF2B5EF4-FFF2-40B4-BE49-F238E27FC236}">
                      <a16:creationId xmlns:a16="http://schemas.microsoft.com/office/drawing/2014/main" id="{C7C46E08-F07D-0D4E-6B71-E14944D2C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012539" y="5477430"/>
                  <a:ext cx="0" cy="7433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Conector recto 430">
                  <a:extLst>
                    <a:ext uri="{FF2B5EF4-FFF2-40B4-BE49-F238E27FC236}">
                      <a16:creationId xmlns:a16="http://schemas.microsoft.com/office/drawing/2014/main" id="{7E6323DC-720E-642A-64EF-204603C85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07732" y="5762102"/>
                  <a:ext cx="11875799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Conector recto 431">
                  <a:extLst>
                    <a:ext uri="{FF2B5EF4-FFF2-40B4-BE49-F238E27FC236}">
                      <a16:creationId xmlns:a16="http://schemas.microsoft.com/office/drawing/2014/main" id="{788B19D1-CF45-CDAF-2234-B76E06622443}"/>
                    </a:ext>
                  </a:extLst>
                </p:cNvPr>
                <p:cNvCxnSpPr/>
                <p:nvPr/>
              </p:nvCxnSpPr>
              <p:spPr>
                <a:xfrm rot="10800000">
                  <a:off x="12075407" y="5303402"/>
                  <a:ext cx="8124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Conector recto 432">
                  <a:extLst>
                    <a:ext uri="{FF2B5EF4-FFF2-40B4-BE49-F238E27FC236}">
                      <a16:creationId xmlns:a16="http://schemas.microsoft.com/office/drawing/2014/main" id="{F104052A-A162-DE81-0484-ED1700BDE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04837" y="5303402"/>
                  <a:ext cx="8124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6" name="Rectángulo redondeado 435">
                <a:extLst>
                  <a:ext uri="{FF2B5EF4-FFF2-40B4-BE49-F238E27FC236}">
                    <a16:creationId xmlns:a16="http://schemas.microsoft.com/office/drawing/2014/main" id="{0D7DFBFB-9E1F-BDA0-12E4-93FE6E066A3D}"/>
                  </a:ext>
                </a:extLst>
              </p:cNvPr>
              <p:cNvSpPr/>
              <p:nvPr/>
            </p:nvSpPr>
            <p:spPr>
              <a:xfrm>
                <a:off x="2423885" y="6082397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Predicciones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9835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178</Words>
  <Application>Microsoft Macintosh PowerPoint</Application>
  <PresentationFormat>Panorámica</PresentationFormat>
  <Paragraphs>60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7</cp:revision>
  <dcterms:created xsi:type="dcterms:W3CDTF">2024-07-18T09:37:19Z</dcterms:created>
  <dcterms:modified xsi:type="dcterms:W3CDTF">2024-09-05T16:32:18Z</dcterms:modified>
</cp:coreProperties>
</file>