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7C13-22A3-450C-1B71-ADB6B80B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7234E6-7D9F-4BF4-673F-543D9FFFD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7C2E3-5DC8-93CC-D372-813C8C90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8FF75-1E7C-D5B9-7E5B-508926BD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C1035-8FA8-4F41-7835-3827D241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6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4E693-6F9B-A53E-08AA-48924678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E5880A-FB00-F2F2-6D23-B2208AA64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A04FB-D16B-C1EC-6F5E-AB8F0E85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2BEA6-1F08-0280-56E7-76ECA6B3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B7C40-7109-EBD4-7B5D-96F6C453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1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EC5F91-FCD2-9FEC-8DF5-B4E9753F9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0C531-7AA4-B747-CE9B-558CB9C68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778F8-F374-0188-3C58-19EB8EF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278E4-8E1A-CAF4-72C3-0082E0AE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D12C0-FEE8-3C60-FA68-4B4A4142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97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A3C71-81EE-6EC6-52A3-3C78E6F0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B6E5C-56B9-3886-E2A4-CC98A055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AF155-D2DB-DC0D-BCAF-0F48E990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09CA4-817F-E701-E5E2-587B1AB1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61E82-A534-D2D5-EEDC-6614B36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5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566C3-2335-F5E2-E2D1-934D0B26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96EF6-A71C-857C-11BD-0B666B8B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36CF5F-C5CE-9867-38DA-2A9E402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2B91F-A471-13A1-64DA-1568A3C5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C4E35-AC97-4819-1B06-C8F9914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00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E898C-D423-48D3-7D6A-763D0A9B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F0F48-B0FF-F1C9-C575-D4A20D73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5256B-B763-6B29-CF98-3B78D90F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ED417-3F26-2B67-86AE-64A96117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31B50E-D22F-DED3-E17F-6A8C34F1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7E4EE-C585-B22B-6F7B-628E073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66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CA945-2258-917D-39F1-3C0FA970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3B7EBE-F4F2-38CA-0A64-D083A057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7F6F29-E5F4-0789-7CFA-87F638077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1AF9C-F5D3-6B61-9FB1-ED2141857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78098-2252-7DC2-0E8D-F9C9F9BFD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83C778-39E8-B76D-F46A-F8CCB737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04D1D9-98F7-9B17-F5F3-4319157D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C38E1F-2EB3-8E67-FD8E-C6BD205B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9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FE42B-9083-66D2-DFE3-5CAC3620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8AAE84-285C-25A9-E856-0BC46186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085617-E516-077B-E095-9475E2D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7B659-25C3-57DB-C791-078AAEB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86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51FF6-8952-78B8-AD1F-6BEF5B11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7F1A26-B225-3DE2-C47A-632313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FDE81F-C344-A8DD-D7D7-D4D14472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42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74AD4-6F76-1475-CB5E-8343F31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67B34-9745-FCD3-C550-F2BF1553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7BF4AE-EF2A-751F-06CA-11B009D6A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0E50CD-50E6-5071-CB28-E32FB9A8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76FEEA-5536-DE7B-1D5D-A3FB944C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4D7B9-D74C-AE92-49B8-1FF15B9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6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A978A-4F23-BC25-6D78-BBED8100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3CFC37-8BC3-6DD9-F44F-BCE6F4FED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4B38F5-6AE9-73E4-5EC9-91B9324C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7237C-A17B-3F2A-DE06-32929E4E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278EDB-1770-712C-B139-BE42880E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5E484-EB98-D6F1-32BB-4FF6D22C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0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B6398B-5533-D2D6-13B1-2AAD3C11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C2D943-3987-3861-F80A-D4DC7EFA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03FEC-457F-6A2B-0EB8-4BE5E60CA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E1210-BC99-5748-BAE1-A694ED79A9E5}" type="datetimeFigureOut">
              <a:rPr lang="es-ES" smtClean="0"/>
              <a:t>26/6/24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C05611-D9B6-D7D2-F257-9F1A737C5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52E65-4DC8-196D-A1E0-6E6E953A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3008F-C98F-DA45-9394-AD82D7A7B8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9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A882B057-C059-2728-E7D8-6A0DD962291D}"/>
              </a:ext>
            </a:extLst>
          </p:cNvPr>
          <p:cNvGrpSpPr/>
          <p:nvPr/>
        </p:nvGrpSpPr>
        <p:grpSpPr>
          <a:xfrm>
            <a:off x="234778" y="86497"/>
            <a:ext cx="11957222" cy="6771503"/>
            <a:chOff x="234778" y="86497"/>
            <a:chExt cx="11957222" cy="6771503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66A31F3-DA07-B9DF-FC33-9EFA377389AB}"/>
                </a:ext>
              </a:extLst>
            </p:cNvPr>
            <p:cNvSpPr/>
            <p:nvPr/>
          </p:nvSpPr>
          <p:spPr>
            <a:xfrm>
              <a:off x="234778" y="86497"/>
              <a:ext cx="11957222" cy="6771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9C94810-5A84-5E4B-00A6-69EE328D5FEF}"/>
                </a:ext>
              </a:extLst>
            </p:cNvPr>
            <p:cNvGrpSpPr/>
            <p:nvPr/>
          </p:nvGrpSpPr>
          <p:grpSpPr>
            <a:xfrm>
              <a:off x="638716" y="380302"/>
              <a:ext cx="11396764" cy="6369575"/>
              <a:chOff x="638716" y="380302"/>
              <a:chExt cx="11396764" cy="6369575"/>
            </a:xfrm>
          </p:grpSpPr>
          <p:sp>
            <p:nvSpPr>
              <p:cNvPr id="21" name="Rectángulo redondeado 20">
                <a:extLst>
                  <a:ext uri="{FF2B5EF4-FFF2-40B4-BE49-F238E27FC236}">
                    <a16:creationId xmlns:a16="http://schemas.microsoft.com/office/drawing/2014/main" id="{050734DD-BB79-13EE-6F3B-F696B8AE7504}"/>
                  </a:ext>
                </a:extLst>
              </p:cNvPr>
              <p:cNvSpPr/>
              <p:nvPr/>
            </p:nvSpPr>
            <p:spPr>
              <a:xfrm>
                <a:off x="8658105" y="802670"/>
                <a:ext cx="3377375" cy="594720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2EFBB1-7144-3E2A-21B0-4D2C3942B3CF}"/>
                  </a:ext>
                </a:extLst>
              </p:cNvPr>
              <p:cNvSpPr txBox="1"/>
              <p:nvPr/>
            </p:nvSpPr>
            <p:spPr>
              <a:xfrm>
                <a:off x="3164182" y="433338"/>
                <a:ext cx="1113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Local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B4C4B0-85F1-2B48-ACDD-D6CC654D281A}"/>
                  </a:ext>
                </a:extLst>
              </p:cNvPr>
              <p:cNvSpPr txBox="1"/>
              <p:nvPr/>
            </p:nvSpPr>
            <p:spPr>
              <a:xfrm>
                <a:off x="9777387" y="380302"/>
                <a:ext cx="1138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ES"/>
                </a:defPPr>
                <a:lvl1pPr>
                  <a:defRPr>
                    <a:latin typeface="Geist Mono" pitchFamily="2" charset="77"/>
                    <a:ea typeface="Geist Mono" pitchFamily="2" charset="77"/>
                    <a:cs typeface="Geist Mono" pitchFamily="2" charset="77"/>
                  </a:defRPr>
                </a:lvl1pPr>
              </a:lstStyle>
              <a:p>
                <a:r>
                  <a:rPr lang="es-ES" b="1" dirty="0"/>
                  <a:t>Remoto</a:t>
                </a:r>
              </a:p>
            </p:txBody>
          </p:sp>
          <p:sp>
            <p:nvSpPr>
              <p:cNvPr id="6" name="Rectángulo redondeado 5">
                <a:extLst>
                  <a:ext uri="{FF2B5EF4-FFF2-40B4-BE49-F238E27FC236}">
                    <a16:creationId xmlns:a16="http://schemas.microsoft.com/office/drawing/2014/main" id="{63D13BDF-AC70-A07B-546E-2C7986E222AB}"/>
                  </a:ext>
                </a:extLst>
              </p:cNvPr>
              <p:cNvSpPr/>
              <p:nvPr/>
            </p:nvSpPr>
            <p:spPr>
              <a:xfrm>
                <a:off x="638716" y="1091797"/>
                <a:ext cx="1713186" cy="64113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Working directory</a:t>
                </a:r>
              </a:p>
            </p:txBody>
          </p:sp>
          <p:sp>
            <p:nvSpPr>
              <p:cNvPr id="7" name="Rectángulo redondeado 6">
                <a:extLst>
                  <a:ext uri="{FF2B5EF4-FFF2-40B4-BE49-F238E27FC236}">
                    <a16:creationId xmlns:a16="http://schemas.microsoft.com/office/drawing/2014/main" id="{1FCD895A-D4CE-9A66-2BB4-D791E1F87677}"/>
                  </a:ext>
                </a:extLst>
              </p:cNvPr>
              <p:cNvSpPr/>
              <p:nvPr/>
            </p:nvSpPr>
            <p:spPr>
              <a:xfrm>
                <a:off x="2743483" y="1091796"/>
                <a:ext cx="1713186" cy="64113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Staging area</a:t>
                </a:r>
              </a:p>
            </p:txBody>
          </p:sp>
          <p:sp>
            <p:nvSpPr>
              <p:cNvPr id="8" name="Rectángulo redondeado 7">
                <a:extLst>
                  <a:ext uri="{FF2B5EF4-FFF2-40B4-BE49-F238E27FC236}">
                    <a16:creationId xmlns:a16="http://schemas.microsoft.com/office/drawing/2014/main" id="{ACD9EB61-2A69-8D9F-41A2-95B6F5B42BAC}"/>
                  </a:ext>
                </a:extLst>
              </p:cNvPr>
              <p:cNvSpPr/>
              <p:nvPr/>
            </p:nvSpPr>
            <p:spPr>
              <a:xfrm>
                <a:off x="4848250" y="1091795"/>
                <a:ext cx="1713186" cy="64113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Local repo</a:t>
                </a:r>
              </a:p>
            </p:txBody>
          </p:sp>
          <p:sp>
            <p:nvSpPr>
              <p:cNvPr id="9" name="Rectángulo redondeado 8">
                <a:extLst>
                  <a:ext uri="{FF2B5EF4-FFF2-40B4-BE49-F238E27FC236}">
                    <a16:creationId xmlns:a16="http://schemas.microsoft.com/office/drawing/2014/main" id="{DED09721-B63A-4458-5CA5-5D56FDA914D6}"/>
                  </a:ext>
                </a:extLst>
              </p:cNvPr>
              <p:cNvSpPr/>
              <p:nvPr/>
            </p:nvSpPr>
            <p:spPr>
              <a:xfrm>
                <a:off x="10072320" y="1091795"/>
                <a:ext cx="1713186" cy="64113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remote repo</a:t>
                </a:r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A31F1F91-DDDE-D81A-5CD9-91C47194970B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1495309" y="1732928"/>
                <a:ext cx="0" cy="45690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E948FF17-2834-0150-1588-7973055999A3}"/>
                  </a:ext>
                </a:extLst>
              </p:cNvPr>
              <p:cNvCxnSpPr/>
              <p:nvPr/>
            </p:nvCxnSpPr>
            <p:spPr>
              <a:xfrm>
                <a:off x="3600076" y="1732926"/>
                <a:ext cx="0" cy="45690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D5C6F630-9DF2-4DC4-E62C-E945D13BED7B}"/>
                  </a:ext>
                </a:extLst>
              </p:cNvPr>
              <p:cNvCxnSpPr/>
              <p:nvPr/>
            </p:nvCxnSpPr>
            <p:spPr>
              <a:xfrm>
                <a:off x="5696747" y="1732926"/>
                <a:ext cx="0" cy="45690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3437FA3B-BD27-EB41-3D97-8AC8294590DE}"/>
                  </a:ext>
                </a:extLst>
              </p:cNvPr>
              <p:cNvCxnSpPr/>
              <p:nvPr/>
            </p:nvCxnSpPr>
            <p:spPr>
              <a:xfrm>
                <a:off x="10928913" y="1732926"/>
                <a:ext cx="0" cy="45690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echa derecha 14">
                <a:extLst>
                  <a:ext uri="{FF2B5EF4-FFF2-40B4-BE49-F238E27FC236}">
                    <a16:creationId xmlns:a16="http://schemas.microsoft.com/office/drawing/2014/main" id="{F86B0574-C349-12E0-ADD4-ABC759F354D1}"/>
                  </a:ext>
                </a:extLst>
              </p:cNvPr>
              <p:cNvSpPr/>
              <p:nvPr/>
            </p:nvSpPr>
            <p:spPr>
              <a:xfrm>
                <a:off x="1491262" y="2374058"/>
                <a:ext cx="2104767" cy="803190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git add</a:t>
                </a:r>
              </a:p>
            </p:txBody>
          </p:sp>
          <p:sp>
            <p:nvSpPr>
              <p:cNvPr id="16" name="Flecha derecha 15">
                <a:extLst>
                  <a:ext uri="{FF2B5EF4-FFF2-40B4-BE49-F238E27FC236}">
                    <a16:creationId xmlns:a16="http://schemas.microsoft.com/office/drawing/2014/main" id="{923EB6E3-032C-08C0-1959-52450DE0A0D5}"/>
                  </a:ext>
                </a:extLst>
              </p:cNvPr>
              <p:cNvSpPr/>
              <p:nvPr/>
            </p:nvSpPr>
            <p:spPr>
              <a:xfrm>
                <a:off x="3600076" y="3015188"/>
                <a:ext cx="2104767" cy="803190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git commit</a:t>
                </a:r>
              </a:p>
            </p:txBody>
          </p:sp>
          <p:sp>
            <p:nvSpPr>
              <p:cNvPr id="17" name="Flecha derecha 16">
                <a:extLst>
                  <a:ext uri="{FF2B5EF4-FFF2-40B4-BE49-F238E27FC236}">
                    <a16:creationId xmlns:a16="http://schemas.microsoft.com/office/drawing/2014/main" id="{21105DEB-E854-33FD-F38D-383F262FB53B}"/>
                  </a:ext>
                </a:extLst>
              </p:cNvPr>
              <p:cNvSpPr/>
              <p:nvPr/>
            </p:nvSpPr>
            <p:spPr>
              <a:xfrm>
                <a:off x="5688652" y="3818378"/>
                <a:ext cx="5240257" cy="803190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git push</a:t>
                </a:r>
              </a:p>
            </p:txBody>
          </p:sp>
          <p:sp>
            <p:nvSpPr>
              <p:cNvPr id="19" name="Flecha izquierda 18">
                <a:extLst>
                  <a:ext uri="{FF2B5EF4-FFF2-40B4-BE49-F238E27FC236}">
                    <a16:creationId xmlns:a16="http://schemas.microsoft.com/office/drawing/2014/main" id="{672390F0-0A7D-350F-7FCB-BDF3A93146A0}"/>
                  </a:ext>
                </a:extLst>
              </p:cNvPr>
              <p:cNvSpPr/>
              <p:nvPr/>
            </p:nvSpPr>
            <p:spPr>
              <a:xfrm>
                <a:off x="5696747" y="5069501"/>
                <a:ext cx="5232158" cy="710514"/>
              </a:xfrm>
              <a:prstGeom prst="left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git fetch</a:t>
                </a:r>
              </a:p>
            </p:txBody>
          </p:sp>
          <p:sp>
            <p:nvSpPr>
              <p:cNvPr id="20" name="Flecha izquierda 19">
                <a:extLst>
                  <a:ext uri="{FF2B5EF4-FFF2-40B4-BE49-F238E27FC236}">
                    <a16:creationId xmlns:a16="http://schemas.microsoft.com/office/drawing/2014/main" id="{C2754A7D-BD15-3CFD-97AC-B2701BB62D4C}"/>
                  </a:ext>
                </a:extLst>
              </p:cNvPr>
              <p:cNvSpPr/>
              <p:nvPr/>
            </p:nvSpPr>
            <p:spPr>
              <a:xfrm>
                <a:off x="1499357" y="6039363"/>
                <a:ext cx="9429547" cy="710514"/>
              </a:xfrm>
              <a:prstGeom prst="leftArrow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git pull /  git clone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727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Geist Mono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Garcia</dc:creator>
  <cp:lastModifiedBy>Ana Garcia</cp:lastModifiedBy>
  <cp:revision>1</cp:revision>
  <dcterms:created xsi:type="dcterms:W3CDTF">2024-06-26T14:15:48Z</dcterms:created>
  <dcterms:modified xsi:type="dcterms:W3CDTF">2024-06-26T14:29:03Z</dcterms:modified>
</cp:coreProperties>
</file>