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94"/>
  </p:normalViewPr>
  <p:slideViewPr>
    <p:cSldViewPr snapToGrid="0">
      <p:cViewPr>
        <p:scale>
          <a:sx n="76" d="100"/>
          <a:sy n="76" d="100"/>
        </p:scale>
        <p:origin x="100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2D003-7DEE-03E6-0587-D69B604E5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AC7B67-B0BE-0715-7790-D69B9E20C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3156F-5F14-7EE1-F0E5-14D8B82E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01F3-E49B-0D4F-B5A0-8156E0948051}" type="datetimeFigureOut">
              <a:rPr lang="es-ES" smtClean="0"/>
              <a:t>26/2/24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98F4A4-28C9-5E35-ECBE-6812A6EA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B00DC4-BC41-DA1D-6792-AF1CE3CD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C4C9-6459-7447-B401-EDC7972703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54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DA480-7D07-B0AD-5429-E4E3E5B8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7C1B4C-E877-0D3D-795C-209BEDD9F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587A9-9F29-D2FA-5CE7-6F176E58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01F3-E49B-0D4F-B5A0-8156E0948051}" type="datetimeFigureOut">
              <a:rPr lang="es-ES" smtClean="0"/>
              <a:t>26/2/24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7D9D1-EDBE-FA58-1043-3D21580A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34A6EC-8AA9-71DD-F846-E7C890B3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C4C9-6459-7447-B401-EDC7972703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70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8A9BDA-D3EE-D9DC-4CF8-66C52D70B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DD5804-0D36-5928-FA11-06EE399F4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D3E76-9393-C24C-C74C-E17036E5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01F3-E49B-0D4F-B5A0-8156E0948051}" type="datetimeFigureOut">
              <a:rPr lang="es-ES" smtClean="0"/>
              <a:t>26/2/24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9C16C3-5694-3C77-2A29-2A2D733C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4C85C-BD5F-691C-D94D-814AD386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C4C9-6459-7447-B401-EDC7972703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61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5A87E-1A95-0B3A-0BEE-569CFE32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66A20-53ED-3A84-1C27-B4CC18A7C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0FA77-DCBB-853F-FD40-C43CF7BF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01F3-E49B-0D4F-B5A0-8156E0948051}" type="datetimeFigureOut">
              <a:rPr lang="es-ES" smtClean="0"/>
              <a:t>26/2/24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CEA5B-E0C6-138C-582A-80CD994E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04361C-3390-37BB-DB08-294AB7D9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C4C9-6459-7447-B401-EDC7972703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33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48BC4-76EF-24E0-6DCA-044DC12D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7A4348-D4CF-8AF8-B188-8F73824E4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2910AD-53DC-5D44-312B-417AE09A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01F3-E49B-0D4F-B5A0-8156E0948051}" type="datetimeFigureOut">
              <a:rPr lang="es-ES" smtClean="0"/>
              <a:t>26/2/24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91690-2DAC-F11F-E4BB-2A08645A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98FE9-94E2-E052-E955-396B125E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C4C9-6459-7447-B401-EDC7972703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40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ECAA6-0BD1-1346-5B79-758B3488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A578A-226E-09C0-EA53-D9ED3BA76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DE8D1D-5893-F23A-02E1-A119A61CA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F29F43-41B7-4EE9-16CF-B4AA049E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01F3-E49B-0D4F-B5A0-8156E0948051}" type="datetimeFigureOut">
              <a:rPr lang="es-ES" smtClean="0"/>
              <a:t>26/2/24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8AE3D1-3C21-9E49-F4F2-E3BA14B7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145A5F-AA4B-9016-1BD1-4D207945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C4C9-6459-7447-B401-EDC7972703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54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C2469-8792-33F1-CDC9-DD7D7909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2FDF1C-5EF6-908B-286D-240E5F249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4DFFBD-E9A6-A300-A0E7-858128DFB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5899BA-E7E9-A91B-0E6F-C8B44138E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7E59FD-4315-33DC-4C8E-512ACD175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079A1D-C31C-14B8-F7F8-C014AD97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01F3-E49B-0D4F-B5A0-8156E0948051}" type="datetimeFigureOut">
              <a:rPr lang="es-ES" smtClean="0"/>
              <a:t>26/2/24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3B2042-63A5-BD62-8E74-65C0E80C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BAA7D-0009-C660-0AD7-A1C9B01F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C4C9-6459-7447-B401-EDC7972703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07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B7621-E4AE-1FD5-B403-E953B4ED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0ABA56-0A9A-1C15-B824-5648D575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01F3-E49B-0D4F-B5A0-8156E0948051}" type="datetimeFigureOut">
              <a:rPr lang="es-ES" smtClean="0"/>
              <a:t>26/2/24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DCDE5D-90E2-AA4A-E046-9B0ED426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A4CED3-2B18-E932-E29B-D1DB9B0C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C4C9-6459-7447-B401-EDC7972703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52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077D9A-8637-4E5B-2A61-71A1478C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01F3-E49B-0D4F-B5A0-8156E0948051}" type="datetimeFigureOut">
              <a:rPr lang="es-ES" smtClean="0"/>
              <a:t>26/2/24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922D36-E51D-48CA-2BC9-20043432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3B59B2-D304-A030-8BC8-E2DE651B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C4C9-6459-7447-B401-EDC7972703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19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D5202-52D6-8236-45B8-77A6F512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C92ED1-1ECB-7DEB-E19B-0966ABA3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FAB2FD-3152-EC49-5400-9766DFD8A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18A755-28F3-FE2F-AA78-9E56E9C3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01F3-E49B-0D4F-B5A0-8156E0948051}" type="datetimeFigureOut">
              <a:rPr lang="es-ES" smtClean="0"/>
              <a:t>26/2/24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6E4F59-54E3-9CB3-6764-20CEADF6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A04B30-A114-759F-1789-A841C516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C4C9-6459-7447-B401-EDC7972703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74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CA504-0AE9-27BB-5258-3360F50A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8FA29E-1EF1-0F9D-43DF-43FD9CDEC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C4ACAF-4036-8BD8-7D74-DC09A443F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5D997-E230-2CAB-E7E1-CB4B9DF8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01F3-E49B-0D4F-B5A0-8156E0948051}" type="datetimeFigureOut">
              <a:rPr lang="es-ES" smtClean="0"/>
              <a:t>26/2/24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1D6A58-C1F5-35CD-6B3E-F1DE0C63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B1F1ED-D6E7-6ADC-E1CE-051EEC5E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C4C9-6459-7447-B401-EDC7972703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19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09FC80-881E-6F8B-F01B-61FE6F6F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380E5-4E88-CB95-2BB7-153CA1AFF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4D8DCA-A33F-1CF8-E376-A5654EBE0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E01F3-E49B-0D4F-B5A0-8156E0948051}" type="datetimeFigureOut">
              <a:rPr lang="es-ES" smtClean="0"/>
              <a:t>26/2/24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B92E19-253E-D2F1-0AD7-20B4F0104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69817-15C7-8823-D8C2-40B7BCA50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C4C9-6459-7447-B401-EDC7972703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37">
            <a:extLst>
              <a:ext uri="{FF2B5EF4-FFF2-40B4-BE49-F238E27FC236}">
                <a16:creationId xmlns:a16="http://schemas.microsoft.com/office/drawing/2014/main" id="{9D675A0A-9768-1245-4352-1D3D6F5DF281}"/>
              </a:ext>
            </a:extLst>
          </p:cNvPr>
          <p:cNvGrpSpPr/>
          <p:nvPr/>
        </p:nvGrpSpPr>
        <p:grpSpPr>
          <a:xfrm>
            <a:off x="1152940" y="457200"/>
            <a:ext cx="11039060" cy="6188060"/>
            <a:chOff x="1152940" y="457200"/>
            <a:chExt cx="11039060" cy="618806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1D86E9C8-A85D-18FA-FBD7-8333A1EF7300}"/>
                </a:ext>
              </a:extLst>
            </p:cNvPr>
            <p:cNvSpPr/>
            <p:nvPr/>
          </p:nvSpPr>
          <p:spPr>
            <a:xfrm>
              <a:off x="1152940" y="457200"/>
              <a:ext cx="6077593" cy="574260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60000"/>
                    <a:lumOff val="40000"/>
                  </a:schemeClr>
                </a:gs>
                <a:gs pos="97000">
                  <a:srgbClr val="00B0F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80A55BE0-F429-FC8E-134C-A54128B215F8}"/>
                </a:ext>
              </a:extLst>
            </p:cNvPr>
            <p:cNvSpPr/>
            <p:nvPr/>
          </p:nvSpPr>
          <p:spPr>
            <a:xfrm>
              <a:off x="2231224" y="2227913"/>
              <a:ext cx="3921019" cy="397189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60000"/>
                    <a:lumOff val="40000"/>
                  </a:schemeClr>
                </a:gs>
                <a:gs pos="97000">
                  <a:srgbClr val="00B0F0"/>
                </a:gs>
              </a:gsLst>
              <a:lin ang="2700000" scaled="1"/>
              <a:tileRect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85CA174-E367-DBE8-253A-23580F410D40}"/>
                </a:ext>
              </a:extLst>
            </p:cNvPr>
            <p:cNvSpPr/>
            <p:nvPr/>
          </p:nvSpPr>
          <p:spPr>
            <a:xfrm>
              <a:off x="3166112" y="4131733"/>
              <a:ext cx="2048092" cy="206807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60000"/>
                    <a:lumOff val="40000"/>
                  </a:schemeClr>
                </a:gs>
                <a:gs pos="97000">
                  <a:srgbClr val="00B0F0"/>
                </a:gs>
              </a:gsLst>
              <a:lin ang="2700000" scaled="1"/>
              <a:tileRect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526E46A-8A96-FCCC-6DA6-2C257055DDA0}"/>
                </a:ext>
              </a:extLst>
            </p:cNvPr>
            <p:cNvSpPr txBox="1"/>
            <p:nvPr/>
          </p:nvSpPr>
          <p:spPr>
            <a:xfrm>
              <a:off x="2798613" y="871637"/>
              <a:ext cx="278624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solidFill>
                    <a:schemeClr val="bg1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Inteligencia Artificial</a:t>
              </a:r>
            </a:p>
            <a:p>
              <a:endParaRPr lang="es-ES" sz="1200" dirty="0"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pic>
          <p:nvPicPr>
            <p:cNvPr id="9" name="Imagen 8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DC6D513C-1DF4-8F69-8379-87AEFC918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7141" y="1275543"/>
              <a:ext cx="769187" cy="769187"/>
            </a:xfrm>
            <a:prstGeom prst="rect">
              <a:avLst/>
            </a:prstGeom>
          </p:spPr>
        </p:pic>
        <p:pic>
          <p:nvPicPr>
            <p:cNvPr id="11" name="Imagen 10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FF181F8E-1104-4D83-6375-EE1D86F67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8725" y="3030642"/>
              <a:ext cx="905348" cy="905348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03DEF41-DE3B-24E4-57B3-E8580B17CD6F}"/>
                </a:ext>
              </a:extLst>
            </p:cNvPr>
            <p:cNvSpPr txBox="1"/>
            <p:nvPr/>
          </p:nvSpPr>
          <p:spPr>
            <a:xfrm>
              <a:off x="3112454" y="2564540"/>
              <a:ext cx="2238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>
                  <a:solidFill>
                    <a:schemeClr val="bg1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Machine Learning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4A45980-7282-2C88-A61E-DA96E679A0D3}"/>
                </a:ext>
              </a:extLst>
            </p:cNvPr>
            <p:cNvSpPr txBox="1"/>
            <p:nvPr/>
          </p:nvSpPr>
          <p:spPr>
            <a:xfrm>
              <a:off x="3070918" y="5428568"/>
              <a:ext cx="2238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>
                  <a:solidFill>
                    <a:schemeClr val="bg1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Deep Learning</a:t>
              </a:r>
            </a:p>
          </p:txBody>
        </p:sp>
        <p:pic>
          <p:nvPicPr>
            <p:cNvPr id="15" name="Imagen 14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5CC59EDD-8560-4BC6-F192-EC3D0AFE1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8725" y="4503671"/>
              <a:ext cx="922866" cy="922866"/>
            </a:xfrm>
            <a:prstGeom prst="rect">
              <a:avLst/>
            </a:prstGeom>
          </p:spPr>
        </p:pic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24059FCC-1AE9-3A22-6F73-85BF3CD7EC14}"/>
                </a:ext>
              </a:extLst>
            </p:cNvPr>
            <p:cNvGrpSpPr/>
            <p:nvPr/>
          </p:nvGrpSpPr>
          <p:grpSpPr>
            <a:xfrm>
              <a:off x="5621868" y="1572383"/>
              <a:ext cx="2929465" cy="159055"/>
              <a:chOff x="5621868" y="1572383"/>
              <a:chExt cx="2929465" cy="159055"/>
            </a:xfrm>
          </p:grpSpPr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BC18DE46-E3D4-6C3A-28E4-9F837AC81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199" y="1660136"/>
                <a:ext cx="2760134" cy="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05E6E473-7BB2-E905-AFCB-BD3DC740ED25}"/>
                  </a:ext>
                </a:extLst>
              </p:cNvPr>
              <p:cNvSpPr/>
              <p:nvPr/>
            </p:nvSpPr>
            <p:spPr>
              <a:xfrm flipH="1" flipV="1">
                <a:off x="5621868" y="1572383"/>
                <a:ext cx="158400" cy="159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60925100-ECA9-0782-6C34-36E5BFEBCB83}"/>
                </a:ext>
              </a:extLst>
            </p:cNvPr>
            <p:cNvGrpSpPr/>
            <p:nvPr/>
          </p:nvGrpSpPr>
          <p:grpSpPr>
            <a:xfrm>
              <a:off x="5264064" y="3248156"/>
              <a:ext cx="2929465" cy="159055"/>
              <a:chOff x="5621868" y="1572383"/>
              <a:chExt cx="2929465" cy="159055"/>
            </a:xfrm>
          </p:grpSpPr>
          <p:cxnSp>
            <p:nvCxnSpPr>
              <p:cNvPr id="30" name="Conector recto 29">
                <a:extLst>
                  <a:ext uri="{FF2B5EF4-FFF2-40B4-BE49-F238E27FC236}">
                    <a16:creationId xmlns:a16="http://schemas.microsoft.com/office/drawing/2014/main" id="{FA340A8C-3566-FFA7-B3DD-6D554390C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199" y="1660136"/>
                <a:ext cx="2760134" cy="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AA27BDF9-F79E-FEB5-F79A-3F64575A31D7}"/>
                  </a:ext>
                </a:extLst>
              </p:cNvPr>
              <p:cNvSpPr/>
              <p:nvPr/>
            </p:nvSpPr>
            <p:spPr>
              <a:xfrm flipH="1" flipV="1">
                <a:off x="5621868" y="1572383"/>
                <a:ext cx="158400" cy="159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B93D317A-A242-4BF7-7859-BB6C62AC5868}"/>
                </a:ext>
              </a:extLst>
            </p:cNvPr>
            <p:cNvGrpSpPr/>
            <p:nvPr/>
          </p:nvGrpSpPr>
          <p:grpSpPr>
            <a:xfrm>
              <a:off x="5012145" y="5251169"/>
              <a:ext cx="2929465" cy="159055"/>
              <a:chOff x="5621868" y="1572383"/>
              <a:chExt cx="2929465" cy="159055"/>
            </a:xfrm>
          </p:grpSpPr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17B235FC-D388-692A-9B5F-5A4E0FC36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199" y="1660136"/>
                <a:ext cx="2760134" cy="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6A54C000-603E-BF81-BCEA-6BF3B9916978}"/>
                  </a:ext>
                </a:extLst>
              </p:cNvPr>
              <p:cNvSpPr/>
              <p:nvPr/>
            </p:nvSpPr>
            <p:spPr>
              <a:xfrm flipH="1" flipV="1">
                <a:off x="5621868" y="1572383"/>
                <a:ext cx="158400" cy="159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F988AE5A-ECB9-7D6C-E987-D80AB0BCC315}"/>
                </a:ext>
              </a:extLst>
            </p:cNvPr>
            <p:cNvSpPr txBox="1"/>
            <p:nvPr/>
          </p:nvSpPr>
          <p:spPr>
            <a:xfrm>
              <a:off x="8799329" y="935576"/>
              <a:ext cx="33926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u="sng" dirty="0">
                  <a:solidFill>
                    <a:srgbClr val="002060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INTELIGENCIA ARTIFICIAL</a:t>
              </a:r>
            </a:p>
            <a:p>
              <a:endParaRPr lang="es-ES" sz="1600" dirty="0"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  <a:p>
              <a:r>
                <a:rPr lang="es-ES" sz="16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Sistemas que imitan el pensamiento y las acciones humanas.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D6696DF1-917A-5245-758C-53F94C848B0B}"/>
                </a:ext>
              </a:extLst>
            </p:cNvPr>
            <p:cNvSpPr txBox="1"/>
            <p:nvPr/>
          </p:nvSpPr>
          <p:spPr>
            <a:xfrm>
              <a:off x="8551333" y="2713774"/>
              <a:ext cx="339267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u="sng" dirty="0">
                  <a:solidFill>
                    <a:srgbClr val="002060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MACHINE LEARNING</a:t>
              </a:r>
            </a:p>
            <a:p>
              <a:endParaRPr lang="es-ES" sz="1600" dirty="0"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  <a:p>
              <a:r>
                <a:rPr lang="es-ES" sz="16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Rama de la IA que incluye algoritmos que pueden aprender los datos y toman decisiones basado en patrones observados. 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5CA687F6-D74D-4F52-3495-115715EDAB50}"/>
                </a:ext>
              </a:extLst>
            </p:cNvPr>
            <p:cNvSpPr txBox="1"/>
            <p:nvPr/>
          </p:nvSpPr>
          <p:spPr>
            <a:xfrm>
              <a:off x="8070227" y="4829378"/>
              <a:ext cx="339267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u="sng" dirty="0">
                  <a:solidFill>
                    <a:srgbClr val="002060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DEEP LEARNING</a:t>
              </a:r>
            </a:p>
            <a:p>
              <a:endParaRPr lang="es-ES" sz="1600" dirty="0"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  <a:p>
              <a:r>
                <a:rPr lang="es-ES" sz="16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Usan redes neuronales artificiales que permiten tomar decisiones robustas sin la intervención humana.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249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</Words>
  <Application>Microsoft Macintosh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Geist Mono</vt:lpstr>
      <vt:lpstr>Geist Mono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Garcia</dc:creator>
  <cp:lastModifiedBy>Ana Garcia</cp:lastModifiedBy>
  <cp:revision>1</cp:revision>
  <dcterms:created xsi:type="dcterms:W3CDTF">2024-02-26T11:52:14Z</dcterms:created>
  <dcterms:modified xsi:type="dcterms:W3CDTF">2024-02-26T12:31:48Z</dcterms:modified>
</cp:coreProperties>
</file>