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737"/>
  </p:normalViewPr>
  <p:slideViewPr>
    <p:cSldViewPr snapToGrid="0">
      <p:cViewPr varScale="1">
        <p:scale>
          <a:sx n="129" d="100"/>
          <a:sy n="129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F7558-876D-192C-F6A8-7CFEBFD18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1397AE-3246-4166-EAF2-5E234B8F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B5584-4C4C-8912-18EA-5DBF85CD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13/5/24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C4337-A1EB-21F1-593C-DE6AB5C8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4291B-286D-7B12-13E2-9681B2E0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66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156CD-85A8-388D-88D7-0EF7E3A5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7A786C-32BE-9A8E-841A-99BB2246F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1792A-40B2-E6F5-7BD9-04579332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13/5/24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5F579-375F-F447-04ED-2D4C35C2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48535-0714-4A93-0A62-E20180EF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773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AB38B6-1C77-4A9F-3A20-7155B24BF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761B10-CAED-7CAE-8070-A86CD021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CD931-1172-3176-5BE3-3A5B17FD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13/5/24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E5C9B4-3E8F-C4BC-8035-E3C55AA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A8A58E-A84B-0866-B904-4DD5ED50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558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DDB82-A3CB-4EF7-24E1-BB9FF3A3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45088-114F-CAAA-A567-BE2B7468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21B8B-EF8E-3F1F-7344-AFA978ED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13/5/24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5EFAA3-51AE-8695-CDFD-63B9F09F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5ADDF-B4BE-468F-750C-FB18C772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061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58844-2901-3B36-55D9-70AD91CA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4A94F1-FADE-7370-FDAE-E1E30875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8CF2B-697C-BF7F-3C5F-58F87B3C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13/5/24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84CA5-FE1D-1597-D15F-CA43FD5E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BF200-DA15-A9BB-6C9F-1D925E8C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14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F5BE3-3541-582D-8026-500DC49E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0068E-03C4-CCC6-05BF-B6AEBF087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656698-C8EF-B148-74FF-0126F68C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3CFF9C-9E10-82D0-55D0-3B879E9F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13/5/24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AD5F79-2974-9DAC-7981-51F8DAB9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B69CEF-14B8-435F-A073-C0C614BA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217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AD740-92A9-96DB-6F1B-17791A7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4A6B29-4CF5-B3BA-2804-62CCBA75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805CD9-4600-1570-FF18-13AAF52F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C13714-DBD7-A99B-0EDA-5902132B2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8EDC49-69E0-B1E2-FD77-81D756D38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9A1404-6CD7-C5C3-DF5A-85CB2B1E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13/5/24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BA06BE-8F34-C658-C7B7-FA95BDD8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CAB7B1-7B81-F6A9-4983-6DEB739D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674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BAAE3-FDE6-1A4A-E7D5-5CDFC7B2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5F5EFB-C86C-FD1A-CF0D-D0C1F5D5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13/5/24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F8C297-BFF0-769D-0E90-C84FB75E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D65617-42C1-92AD-6A7B-D3176366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370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F6D4BC-E8E4-B787-D897-483DE473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13/5/24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162652-E16E-05F6-9BEB-998D04CB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696016-63D4-F35B-1950-75F2170F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653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799F4-1A74-E00D-0BB4-9B71CE1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BEDF9-78AB-92A8-DB20-22B4BC28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09E841-4950-891E-D35E-01CF3CE97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C325BC-0BC8-CAFA-9650-D1B38D1B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13/5/24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30E38D-3ECE-D282-3F2E-B073B247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F46B65-6763-8D12-E665-B189ED53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72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FB3B5-0E52-CA9D-D728-B6E843B7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F8C86B-65FE-331A-EBBB-903F480F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BE9D31-F879-BBE6-18B4-55518E76D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31F217-6220-D0B0-A603-50C4FDFD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3CF6-D714-F742-B8F8-40E5DB92E388}" type="datetimeFigureOut">
              <a:rPr lang="es-ES" smtClean="0"/>
              <a:t>13/5/24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DC435A-EF16-82B5-C713-DA0A9FE8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D9770C-D61E-A868-E831-FE7D0224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71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8A48D8-D394-96A1-A2E1-566283F6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C67821-FB9B-F151-53C7-D7A259BE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2D21F-3098-41F0-4B3E-497125349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93CF6-D714-F742-B8F8-40E5DB92E388}" type="datetimeFigureOut">
              <a:rPr lang="es-ES" smtClean="0"/>
              <a:t>13/5/24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0CC244-8774-2E43-FDDC-28CE436B7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A11C4-4D75-B142-A294-2B9D37CD8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E1142-675C-AB45-9719-12A99FEFE6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346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F3ACEA95-7F1C-FE10-113D-B77D705CB364}"/>
              </a:ext>
            </a:extLst>
          </p:cNvPr>
          <p:cNvGrpSpPr/>
          <p:nvPr/>
        </p:nvGrpSpPr>
        <p:grpSpPr>
          <a:xfrm>
            <a:off x="977750" y="1960512"/>
            <a:ext cx="6095911" cy="3254158"/>
            <a:chOff x="209998" y="158221"/>
            <a:chExt cx="11099232" cy="5868766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B4EAF8A-8D15-8921-579D-0F44CC1BA062}"/>
                </a:ext>
              </a:extLst>
            </p:cNvPr>
            <p:cNvSpPr/>
            <p:nvPr/>
          </p:nvSpPr>
          <p:spPr>
            <a:xfrm>
              <a:off x="209998" y="195530"/>
              <a:ext cx="11099232" cy="5831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Rectángulo redondeado 3">
              <a:extLst>
                <a:ext uri="{FF2B5EF4-FFF2-40B4-BE49-F238E27FC236}">
                  <a16:creationId xmlns:a16="http://schemas.microsoft.com/office/drawing/2014/main" id="{2336A66B-CBBE-64B2-3D0F-E2BACE0419F2}"/>
                </a:ext>
              </a:extLst>
            </p:cNvPr>
            <p:cNvSpPr/>
            <p:nvPr/>
          </p:nvSpPr>
          <p:spPr>
            <a:xfrm>
              <a:off x="543989" y="849746"/>
              <a:ext cx="4054764" cy="3752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 redondeado 4">
              <a:extLst>
                <a:ext uri="{FF2B5EF4-FFF2-40B4-BE49-F238E27FC236}">
                  <a16:creationId xmlns:a16="http://schemas.microsoft.com/office/drawing/2014/main" id="{A710FD3E-48B4-0007-DF6B-240F69B32B41}"/>
                </a:ext>
              </a:extLst>
            </p:cNvPr>
            <p:cNvSpPr/>
            <p:nvPr/>
          </p:nvSpPr>
          <p:spPr>
            <a:xfrm>
              <a:off x="543989" y="1347202"/>
              <a:ext cx="4054764" cy="12666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48234BC2-5A3B-F4C6-BC9E-8AF76DF3F943}"/>
                </a:ext>
              </a:extLst>
            </p:cNvPr>
            <p:cNvSpPr/>
            <p:nvPr/>
          </p:nvSpPr>
          <p:spPr>
            <a:xfrm>
              <a:off x="543989" y="2736053"/>
              <a:ext cx="4054764" cy="37520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Rectángulo redondeado 6">
              <a:extLst>
                <a:ext uri="{FF2B5EF4-FFF2-40B4-BE49-F238E27FC236}">
                  <a16:creationId xmlns:a16="http://schemas.microsoft.com/office/drawing/2014/main" id="{9ACBBA6C-CDE3-5A81-CD46-64238F1BAB38}"/>
                </a:ext>
              </a:extLst>
            </p:cNvPr>
            <p:cNvSpPr/>
            <p:nvPr/>
          </p:nvSpPr>
          <p:spPr>
            <a:xfrm>
              <a:off x="543989" y="3339949"/>
              <a:ext cx="2751304" cy="964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737CC421-4E12-A497-6E49-AEC341334914}"/>
                </a:ext>
              </a:extLst>
            </p:cNvPr>
            <p:cNvSpPr/>
            <p:nvPr/>
          </p:nvSpPr>
          <p:spPr>
            <a:xfrm>
              <a:off x="3379204" y="3345657"/>
              <a:ext cx="1219549" cy="9589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ángulo redondeado 8">
              <a:extLst>
                <a:ext uri="{FF2B5EF4-FFF2-40B4-BE49-F238E27FC236}">
                  <a16:creationId xmlns:a16="http://schemas.microsoft.com/office/drawing/2014/main" id="{ACC60615-AC4C-82A4-E9A0-C07FBC98761F}"/>
                </a:ext>
              </a:extLst>
            </p:cNvPr>
            <p:cNvSpPr/>
            <p:nvPr/>
          </p:nvSpPr>
          <p:spPr>
            <a:xfrm>
              <a:off x="543989" y="4398122"/>
              <a:ext cx="2751304" cy="964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ángulo redondeado 9">
              <a:extLst>
                <a:ext uri="{FF2B5EF4-FFF2-40B4-BE49-F238E27FC236}">
                  <a16:creationId xmlns:a16="http://schemas.microsoft.com/office/drawing/2014/main" id="{F7682FCD-B18F-BC31-720A-12849A94CB22}"/>
                </a:ext>
              </a:extLst>
            </p:cNvPr>
            <p:cNvSpPr/>
            <p:nvPr/>
          </p:nvSpPr>
          <p:spPr>
            <a:xfrm>
              <a:off x="3379204" y="4403830"/>
              <a:ext cx="1219549" cy="9589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FEA2291-023A-521C-093A-AC17969DEAC7}"/>
                </a:ext>
              </a:extLst>
            </p:cNvPr>
            <p:cNvSpPr/>
            <p:nvPr/>
          </p:nvSpPr>
          <p:spPr>
            <a:xfrm>
              <a:off x="2407469" y="2769819"/>
              <a:ext cx="327804" cy="3076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A</a:t>
              </a:r>
            </a:p>
          </p:txBody>
        </p:sp>
        <p:sp>
          <p:nvSpPr>
            <p:cNvPr id="12" name="Rectángulo redondeado 11">
              <a:extLst>
                <a:ext uri="{FF2B5EF4-FFF2-40B4-BE49-F238E27FC236}">
                  <a16:creationId xmlns:a16="http://schemas.microsoft.com/office/drawing/2014/main" id="{F63C9061-16C8-D9A2-7BD0-95EFF5CBDAA4}"/>
                </a:ext>
              </a:extLst>
            </p:cNvPr>
            <p:cNvSpPr/>
            <p:nvPr/>
          </p:nvSpPr>
          <p:spPr>
            <a:xfrm>
              <a:off x="6607572" y="849746"/>
              <a:ext cx="4054764" cy="3752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ángulo redondeado 12">
              <a:extLst>
                <a:ext uri="{FF2B5EF4-FFF2-40B4-BE49-F238E27FC236}">
                  <a16:creationId xmlns:a16="http://schemas.microsoft.com/office/drawing/2014/main" id="{1C24916B-0A87-2F8B-9246-E889A5AC499A}"/>
                </a:ext>
              </a:extLst>
            </p:cNvPr>
            <p:cNvSpPr/>
            <p:nvPr/>
          </p:nvSpPr>
          <p:spPr>
            <a:xfrm>
              <a:off x="6607572" y="1347202"/>
              <a:ext cx="4054764" cy="12666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redondeado 13">
              <a:extLst>
                <a:ext uri="{FF2B5EF4-FFF2-40B4-BE49-F238E27FC236}">
                  <a16:creationId xmlns:a16="http://schemas.microsoft.com/office/drawing/2014/main" id="{22679920-E59A-DCBC-959A-DAFA72F05318}"/>
                </a:ext>
              </a:extLst>
            </p:cNvPr>
            <p:cNvSpPr/>
            <p:nvPr/>
          </p:nvSpPr>
          <p:spPr>
            <a:xfrm>
              <a:off x="6607572" y="2736053"/>
              <a:ext cx="4054764" cy="37520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ángulo redondeado 14">
              <a:extLst>
                <a:ext uri="{FF2B5EF4-FFF2-40B4-BE49-F238E27FC236}">
                  <a16:creationId xmlns:a16="http://schemas.microsoft.com/office/drawing/2014/main" id="{D14CC853-B183-F89B-A9CC-D5458AADDE65}"/>
                </a:ext>
              </a:extLst>
            </p:cNvPr>
            <p:cNvSpPr/>
            <p:nvPr/>
          </p:nvSpPr>
          <p:spPr>
            <a:xfrm>
              <a:off x="6607572" y="3339949"/>
              <a:ext cx="2751304" cy="964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ángulo redondeado 15">
              <a:extLst>
                <a:ext uri="{FF2B5EF4-FFF2-40B4-BE49-F238E27FC236}">
                  <a16:creationId xmlns:a16="http://schemas.microsoft.com/office/drawing/2014/main" id="{392A6B37-3EC9-A4DB-7A13-120EC0234EC9}"/>
                </a:ext>
              </a:extLst>
            </p:cNvPr>
            <p:cNvSpPr/>
            <p:nvPr/>
          </p:nvSpPr>
          <p:spPr>
            <a:xfrm>
              <a:off x="9442787" y="3345657"/>
              <a:ext cx="1219549" cy="9589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ángulo redondeado 16">
              <a:extLst>
                <a:ext uri="{FF2B5EF4-FFF2-40B4-BE49-F238E27FC236}">
                  <a16:creationId xmlns:a16="http://schemas.microsoft.com/office/drawing/2014/main" id="{F49D970E-3F41-AAFF-9FF8-66BEEBA4A472}"/>
                </a:ext>
              </a:extLst>
            </p:cNvPr>
            <p:cNvSpPr/>
            <p:nvPr/>
          </p:nvSpPr>
          <p:spPr>
            <a:xfrm>
              <a:off x="6607572" y="4398122"/>
              <a:ext cx="2751304" cy="964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ángulo redondeado 17">
              <a:extLst>
                <a:ext uri="{FF2B5EF4-FFF2-40B4-BE49-F238E27FC236}">
                  <a16:creationId xmlns:a16="http://schemas.microsoft.com/office/drawing/2014/main" id="{52A2E1DF-D8E1-42CC-E724-DA78B556EB76}"/>
                </a:ext>
              </a:extLst>
            </p:cNvPr>
            <p:cNvSpPr/>
            <p:nvPr/>
          </p:nvSpPr>
          <p:spPr>
            <a:xfrm>
              <a:off x="9442787" y="4403830"/>
              <a:ext cx="1219549" cy="9589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72770CF-8086-21EA-21DD-206DA6B443AB}"/>
                </a:ext>
              </a:extLst>
            </p:cNvPr>
            <p:cNvSpPr/>
            <p:nvPr/>
          </p:nvSpPr>
          <p:spPr>
            <a:xfrm>
              <a:off x="8471052" y="2769819"/>
              <a:ext cx="327804" cy="3076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B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FF432F1-2990-84CC-F087-815065D06D2D}"/>
                </a:ext>
              </a:extLst>
            </p:cNvPr>
            <p:cNvSpPr txBox="1"/>
            <p:nvPr/>
          </p:nvSpPr>
          <p:spPr>
            <a:xfrm>
              <a:off x="543990" y="189341"/>
              <a:ext cx="405476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Control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80F2657-C341-448D-2598-D71775E77492}"/>
                </a:ext>
              </a:extLst>
            </p:cNvPr>
            <p:cNvSpPr txBox="1"/>
            <p:nvPr/>
          </p:nvSpPr>
          <p:spPr>
            <a:xfrm>
              <a:off x="6607571" y="158221"/>
              <a:ext cx="405476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Test</a:t>
              </a:r>
            </a:p>
          </p:txBody>
        </p:sp>
        <p:pic>
          <p:nvPicPr>
            <p:cNvPr id="25" name="Gráfico 24" descr="Adquisición con relleno sólido">
              <a:extLst>
                <a:ext uri="{FF2B5EF4-FFF2-40B4-BE49-F238E27FC236}">
                  <a16:creationId xmlns:a16="http://schemas.microsoft.com/office/drawing/2014/main" id="{B3B70745-4589-5980-CC43-BDC10782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8583" y="2538910"/>
              <a:ext cx="914400" cy="914400"/>
            </a:xfrm>
            <a:prstGeom prst="rect">
              <a:avLst/>
            </a:prstGeom>
          </p:spPr>
        </p:pic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53F1069-D0D1-4873-83D0-BD9080212EC8}"/>
                </a:ext>
              </a:extLst>
            </p:cNvPr>
            <p:cNvSpPr txBox="1"/>
            <p:nvPr/>
          </p:nvSpPr>
          <p:spPr>
            <a:xfrm>
              <a:off x="4756642" y="3244333"/>
              <a:ext cx="1693044" cy="777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A/B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08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>
            <a:extLst>
              <a:ext uri="{FF2B5EF4-FFF2-40B4-BE49-F238E27FC236}">
                <a16:creationId xmlns:a16="http://schemas.microsoft.com/office/drawing/2014/main" id="{2D024B22-50DF-EFCA-D127-9837318840EA}"/>
              </a:ext>
            </a:extLst>
          </p:cNvPr>
          <p:cNvGrpSpPr/>
          <p:nvPr/>
        </p:nvGrpSpPr>
        <p:grpSpPr>
          <a:xfrm>
            <a:off x="0" y="1200727"/>
            <a:ext cx="12192000" cy="4045528"/>
            <a:chOff x="0" y="1200727"/>
            <a:chExt cx="12192000" cy="4045528"/>
          </a:xfrm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636A4440-6ADD-0698-053D-D03569B7212D}"/>
                </a:ext>
              </a:extLst>
            </p:cNvPr>
            <p:cNvSpPr/>
            <p:nvPr/>
          </p:nvSpPr>
          <p:spPr>
            <a:xfrm>
              <a:off x="0" y="1200727"/>
              <a:ext cx="12192000" cy="4045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B3BAAA25-6C7A-A0BE-0346-5BA179B7149E}"/>
                </a:ext>
              </a:extLst>
            </p:cNvPr>
            <p:cNvGrpSpPr/>
            <p:nvPr/>
          </p:nvGrpSpPr>
          <p:grpSpPr>
            <a:xfrm>
              <a:off x="48105" y="1690255"/>
              <a:ext cx="12095790" cy="3365824"/>
              <a:chOff x="48105" y="1690255"/>
              <a:chExt cx="12095790" cy="3365824"/>
            </a:xfrm>
          </p:grpSpPr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4B4EAF8A-8D15-8921-579D-0F44CC1BA062}"/>
                  </a:ext>
                </a:extLst>
              </p:cNvPr>
              <p:cNvSpPr/>
              <p:nvPr/>
            </p:nvSpPr>
            <p:spPr>
              <a:xfrm>
                <a:off x="48105" y="1822608"/>
                <a:ext cx="6095911" cy="323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" name="Rectángulo redondeado 3">
                <a:extLst>
                  <a:ext uri="{FF2B5EF4-FFF2-40B4-BE49-F238E27FC236}">
                    <a16:creationId xmlns:a16="http://schemas.microsoft.com/office/drawing/2014/main" id="{2336A66B-CBBE-64B2-3D0F-E2BACE0419F2}"/>
                  </a:ext>
                </a:extLst>
              </p:cNvPr>
              <p:cNvSpPr/>
              <p:nvPr/>
            </p:nvSpPr>
            <p:spPr>
              <a:xfrm>
                <a:off x="231539" y="2185363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" name="Rectángulo redondeado 4">
                <a:extLst>
                  <a:ext uri="{FF2B5EF4-FFF2-40B4-BE49-F238E27FC236}">
                    <a16:creationId xmlns:a16="http://schemas.microsoft.com/office/drawing/2014/main" id="{A710FD3E-48B4-0007-DF6B-240F69B32B41}"/>
                  </a:ext>
                </a:extLst>
              </p:cNvPr>
              <p:cNvSpPr/>
              <p:nvPr/>
            </p:nvSpPr>
            <p:spPr>
              <a:xfrm>
                <a:off x="231539" y="2461196"/>
                <a:ext cx="2226954" cy="70231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" name="Rectángulo redondeado 5">
                <a:extLst>
                  <a:ext uri="{FF2B5EF4-FFF2-40B4-BE49-F238E27FC236}">
                    <a16:creationId xmlns:a16="http://schemas.microsoft.com/office/drawing/2014/main" id="{48234BC2-5A3B-F4C6-BC9E-8AF76DF3F943}"/>
                  </a:ext>
                </a:extLst>
              </p:cNvPr>
              <p:cNvSpPr/>
              <p:nvPr/>
            </p:nvSpPr>
            <p:spPr>
              <a:xfrm>
                <a:off x="231539" y="3231297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" name="Rectángulo redondeado 6">
                <a:extLst>
                  <a:ext uri="{FF2B5EF4-FFF2-40B4-BE49-F238E27FC236}">
                    <a16:creationId xmlns:a16="http://schemas.microsoft.com/office/drawing/2014/main" id="{9ACBBA6C-CDE3-5A81-CD46-64238F1BAB38}"/>
                  </a:ext>
                </a:extLst>
              </p:cNvPr>
              <p:cNvSpPr/>
              <p:nvPr/>
            </p:nvSpPr>
            <p:spPr>
              <a:xfrm>
                <a:off x="231539" y="3566150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" name="Rectángulo redondeado 7">
                <a:extLst>
                  <a:ext uri="{FF2B5EF4-FFF2-40B4-BE49-F238E27FC236}">
                    <a16:creationId xmlns:a16="http://schemas.microsoft.com/office/drawing/2014/main" id="{737CC421-4E12-A497-6E49-AEC341334914}"/>
                  </a:ext>
                </a:extLst>
              </p:cNvPr>
              <p:cNvSpPr/>
              <p:nvPr/>
            </p:nvSpPr>
            <p:spPr>
              <a:xfrm>
                <a:off x="1788694" y="3569315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" name="Rectángulo redondeado 8">
                <a:extLst>
                  <a:ext uri="{FF2B5EF4-FFF2-40B4-BE49-F238E27FC236}">
                    <a16:creationId xmlns:a16="http://schemas.microsoft.com/office/drawing/2014/main" id="{ACC60615-AC4C-82A4-E9A0-C07FBC98761F}"/>
                  </a:ext>
                </a:extLst>
              </p:cNvPr>
              <p:cNvSpPr/>
              <p:nvPr/>
            </p:nvSpPr>
            <p:spPr>
              <a:xfrm>
                <a:off x="231539" y="4152894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" name="Rectángulo redondeado 9">
                <a:extLst>
                  <a:ext uri="{FF2B5EF4-FFF2-40B4-BE49-F238E27FC236}">
                    <a16:creationId xmlns:a16="http://schemas.microsoft.com/office/drawing/2014/main" id="{F7682FCD-B18F-BC31-720A-12849A94CB22}"/>
                  </a:ext>
                </a:extLst>
              </p:cNvPr>
              <p:cNvSpPr/>
              <p:nvPr/>
            </p:nvSpPr>
            <p:spPr>
              <a:xfrm>
                <a:off x="1788694" y="4156059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FEA2291-023A-521C-093A-AC17969DEAC7}"/>
                  </a:ext>
                </a:extLst>
              </p:cNvPr>
              <p:cNvSpPr/>
              <p:nvPr/>
            </p:nvSpPr>
            <p:spPr>
              <a:xfrm>
                <a:off x="1254998" y="3250020"/>
                <a:ext cx="180036" cy="170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sp>
            <p:nvSpPr>
              <p:cNvPr id="12" name="Rectángulo redondeado 11">
                <a:extLst>
                  <a:ext uri="{FF2B5EF4-FFF2-40B4-BE49-F238E27FC236}">
                    <a16:creationId xmlns:a16="http://schemas.microsoft.com/office/drawing/2014/main" id="{F63C9061-16C8-D9A2-7BD0-95EFF5CBDAA4}"/>
                  </a:ext>
                </a:extLst>
              </p:cNvPr>
              <p:cNvSpPr/>
              <p:nvPr/>
            </p:nvSpPr>
            <p:spPr>
              <a:xfrm>
                <a:off x="3561775" y="2185363"/>
                <a:ext cx="2226954" cy="20804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3" name="Rectángulo redondeado 12">
                <a:extLst>
                  <a:ext uri="{FF2B5EF4-FFF2-40B4-BE49-F238E27FC236}">
                    <a16:creationId xmlns:a16="http://schemas.microsoft.com/office/drawing/2014/main" id="{1C24916B-0A87-2F8B-9246-E889A5AC499A}"/>
                  </a:ext>
                </a:extLst>
              </p:cNvPr>
              <p:cNvSpPr/>
              <p:nvPr/>
            </p:nvSpPr>
            <p:spPr>
              <a:xfrm>
                <a:off x="3561775" y="2461196"/>
                <a:ext cx="2226954" cy="70231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" name="Rectángulo redondeado 13">
                <a:extLst>
                  <a:ext uri="{FF2B5EF4-FFF2-40B4-BE49-F238E27FC236}">
                    <a16:creationId xmlns:a16="http://schemas.microsoft.com/office/drawing/2014/main" id="{22679920-E59A-DCBC-959A-DAFA72F05318}"/>
                  </a:ext>
                </a:extLst>
              </p:cNvPr>
              <p:cNvSpPr/>
              <p:nvPr/>
            </p:nvSpPr>
            <p:spPr>
              <a:xfrm>
                <a:off x="3561775" y="3231297"/>
                <a:ext cx="2226954" cy="20804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" name="Rectángulo redondeado 14">
                <a:extLst>
                  <a:ext uri="{FF2B5EF4-FFF2-40B4-BE49-F238E27FC236}">
                    <a16:creationId xmlns:a16="http://schemas.microsoft.com/office/drawing/2014/main" id="{D14CC853-B183-F89B-A9CC-D5458AADDE65}"/>
                  </a:ext>
                </a:extLst>
              </p:cNvPr>
              <p:cNvSpPr/>
              <p:nvPr/>
            </p:nvSpPr>
            <p:spPr>
              <a:xfrm>
                <a:off x="3561775" y="3566150"/>
                <a:ext cx="1511069" cy="53487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Rectángulo redondeado 15">
                <a:extLst>
                  <a:ext uri="{FF2B5EF4-FFF2-40B4-BE49-F238E27FC236}">
                    <a16:creationId xmlns:a16="http://schemas.microsoft.com/office/drawing/2014/main" id="{392A6B37-3EC9-A4DB-7A13-120EC0234EC9}"/>
                  </a:ext>
                </a:extLst>
              </p:cNvPr>
              <p:cNvSpPr/>
              <p:nvPr/>
            </p:nvSpPr>
            <p:spPr>
              <a:xfrm>
                <a:off x="5118930" y="3569315"/>
                <a:ext cx="669800" cy="53171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7" name="Rectángulo redondeado 16">
                <a:extLst>
                  <a:ext uri="{FF2B5EF4-FFF2-40B4-BE49-F238E27FC236}">
                    <a16:creationId xmlns:a16="http://schemas.microsoft.com/office/drawing/2014/main" id="{F49D970E-3F41-AAFF-9FF8-66BEEBA4A472}"/>
                  </a:ext>
                </a:extLst>
              </p:cNvPr>
              <p:cNvSpPr/>
              <p:nvPr/>
            </p:nvSpPr>
            <p:spPr>
              <a:xfrm>
                <a:off x="3561775" y="4152894"/>
                <a:ext cx="1511069" cy="53487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8" name="Rectángulo redondeado 17">
                <a:extLst>
                  <a:ext uri="{FF2B5EF4-FFF2-40B4-BE49-F238E27FC236}">
                    <a16:creationId xmlns:a16="http://schemas.microsoft.com/office/drawing/2014/main" id="{52A2E1DF-D8E1-42CC-E724-DA78B556EB76}"/>
                  </a:ext>
                </a:extLst>
              </p:cNvPr>
              <p:cNvSpPr/>
              <p:nvPr/>
            </p:nvSpPr>
            <p:spPr>
              <a:xfrm>
                <a:off x="5118930" y="4156059"/>
                <a:ext cx="669800" cy="53171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872770CF-8086-21EA-21DD-206DA6B443AB}"/>
                  </a:ext>
                </a:extLst>
              </p:cNvPr>
              <p:cNvSpPr/>
              <p:nvPr/>
            </p:nvSpPr>
            <p:spPr>
              <a:xfrm>
                <a:off x="4585234" y="3250020"/>
                <a:ext cx="180036" cy="170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FF432F1-2990-84CC-F087-815065D06D2D}"/>
                  </a:ext>
                </a:extLst>
              </p:cNvPr>
              <p:cNvSpPr txBox="1"/>
              <p:nvPr/>
            </p:nvSpPr>
            <p:spPr>
              <a:xfrm>
                <a:off x="231540" y="1819177"/>
                <a:ext cx="2226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Control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80F2657-C341-448D-2598-D71775E77492}"/>
                  </a:ext>
                </a:extLst>
              </p:cNvPr>
              <p:cNvSpPr txBox="1"/>
              <p:nvPr/>
            </p:nvSpPr>
            <p:spPr>
              <a:xfrm>
                <a:off x="3561775" y="1801921"/>
                <a:ext cx="2226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Test</a:t>
                </a:r>
              </a:p>
            </p:txBody>
          </p:sp>
          <p:pic>
            <p:nvPicPr>
              <p:cNvPr id="25" name="Gráfico 24" descr="Adquisición con relleno sólido">
                <a:extLst>
                  <a:ext uri="{FF2B5EF4-FFF2-40B4-BE49-F238E27FC236}">
                    <a16:creationId xmlns:a16="http://schemas.microsoft.com/office/drawing/2014/main" id="{B3B70745-4589-5980-CC43-BDC107827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16533" y="3121984"/>
                <a:ext cx="502206" cy="507023"/>
              </a:xfrm>
              <a:prstGeom prst="rect">
                <a:avLst/>
              </a:prstGeom>
            </p:spPr>
          </p:pic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53F1069-D0D1-4873-83D0-BD9080212EC8}"/>
                  </a:ext>
                </a:extLst>
              </p:cNvPr>
              <p:cNvSpPr txBox="1"/>
              <p:nvPr/>
            </p:nvSpPr>
            <p:spPr>
              <a:xfrm>
                <a:off x="2545209" y="3513132"/>
                <a:ext cx="9298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A/B Testing</a:t>
                </a:r>
              </a:p>
            </p:txBody>
          </p:sp>
          <p:pic>
            <p:nvPicPr>
              <p:cNvPr id="3" name="Gráfico 2" descr="Pulgar hacia abajo con relleno sólido">
                <a:extLst>
                  <a:ext uri="{FF2B5EF4-FFF2-40B4-BE49-F238E27FC236}">
                    <a16:creationId xmlns:a16="http://schemas.microsoft.com/office/drawing/2014/main" id="{9C4D4FAC-67D3-9D00-C861-AEF5B7B38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52192" y="3846416"/>
                <a:ext cx="430888" cy="430888"/>
              </a:xfrm>
              <a:prstGeom prst="rect">
                <a:avLst/>
              </a:prstGeom>
            </p:spPr>
          </p:pic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5C5777ED-AD64-6F83-2FD5-0C819B5BCAE8}"/>
                  </a:ext>
                </a:extLst>
              </p:cNvPr>
              <p:cNvSpPr/>
              <p:nvPr/>
            </p:nvSpPr>
            <p:spPr>
              <a:xfrm>
                <a:off x="6047984" y="1822608"/>
                <a:ext cx="6095911" cy="323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9" name="Rectángulo redondeado 48">
                <a:extLst>
                  <a:ext uri="{FF2B5EF4-FFF2-40B4-BE49-F238E27FC236}">
                    <a16:creationId xmlns:a16="http://schemas.microsoft.com/office/drawing/2014/main" id="{1AB97518-17AE-E0A7-D49E-DB2D159320E5}"/>
                  </a:ext>
                </a:extLst>
              </p:cNvPr>
              <p:cNvSpPr/>
              <p:nvPr/>
            </p:nvSpPr>
            <p:spPr>
              <a:xfrm>
                <a:off x="6231418" y="2185363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0" name="Rectángulo redondeado 49">
                <a:extLst>
                  <a:ext uri="{FF2B5EF4-FFF2-40B4-BE49-F238E27FC236}">
                    <a16:creationId xmlns:a16="http://schemas.microsoft.com/office/drawing/2014/main" id="{2FFC627E-1085-9EA7-5B7C-EA4AD979F2BB}"/>
                  </a:ext>
                </a:extLst>
              </p:cNvPr>
              <p:cNvSpPr/>
              <p:nvPr/>
            </p:nvSpPr>
            <p:spPr>
              <a:xfrm>
                <a:off x="6231418" y="2461196"/>
                <a:ext cx="2226954" cy="70231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1" name="Rectángulo redondeado 50">
                <a:extLst>
                  <a:ext uri="{FF2B5EF4-FFF2-40B4-BE49-F238E27FC236}">
                    <a16:creationId xmlns:a16="http://schemas.microsoft.com/office/drawing/2014/main" id="{4157F992-4EFF-4045-11F2-EE94CF7EC774}"/>
                  </a:ext>
                </a:extLst>
              </p:cNvPr>
              <p:cNvSpPr/>
              <p:nvPr/>
            </p:nvSpPr>
            <p:spPr>
              <a:xfrm>
                <a:off x="6231418" y="3231297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2" name="Rectángulo redondeado 51">
                <a:extLst>
                  <a:ext uri="{FF2B5EF4-FFF2-40B4-BE49-F238E27FC236}">
                    <a16:creationId xmlns:a16="http://schemas.microsoft.com/office/drawing/2014/main" id="{E534271B-02F3-EB60-9947-7790A0EE99EC}"/>
                  </a:ext>
                </a:extLst>
              </p:cNvPr>
              <p:cNvSpPr/>
              <p:nvPr/>
            </p:nvSpPr>
            <p:spPr>
              <a:xfrm>
                <a:off x="6231418" y="3566150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Rectángulo redondeado 52">
                <a:extLst>
                  <a:ext uri="{FF2B5EF4-FFF2-40B4-BE49-F238E27FC236}">
                    <a16:creationId xmlns:a16="http://schemas.microsoft.com/office/drawing/2014/main" id="{28E544C8-548A-919D-AEAE-1173BC853354}"/>
                  </a:ext>
                </a:extLst>
              </p:cNvPr>
              <p:cNvSpPr/>
              <p:nvPr/>
            </p:nvSpPr>
            <p:spPr>
              <a:xfrm>
                <a:off x="7788573" y="3569315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4" name="Rectángulo redondeado 53">
                <a:extLst>
                  <a:ext uri="{FF2B5EF4-FFF2-40B4-BE49-F238E27FC236}">
                    <a16:creationId xmlns:a16="http://schemas.microsoft.com/office/drawing/2014/main" id="{AC50A612-C2F1-9B89-77DE-054A137E6D36}"/>
                  </a:ext>
                </a:extLst>
              </p:cNvPr>
              <p:cNvSpPr/>
              <p:nvPr/>
            </p:nvSpPr>
            <p:spPr>
              <a:xfrm>
                <a:off x="6231418" y="4152894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5" name="Rectángulo redondeado 54">
                <a:extLst>
                  <a:ext uri="{FF2B5EF4-FFF2-40B4-BE49-F238E27FC236}">
                    <a16:creationId xmlns:a16="http://schemas.microsoft.com/office/drawing/2014/main" id="{E25F1215-D716-894E-EFAF-CBD3E71EC84D}"/>
                  </a:ext>
                </a:extLst>
              </p:cNvPr>
              <p:cNvSpPr/>
              <p:nvPr/>
            </p:nvSpPr>
            <p:spPr>
              <a:xfrm>
                <a:off x="7788573" y="4156059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FFB5362D-B7F7-ED04-4D7B-7AF65380E648}"/>
                  </a:ext>
                </a:extLst>
              </p:cNvPr>
              <p:cNvSpPr/>
              <p:nvPr/>
            </p:nvSpPr>
            <p:spPr>
              <a:xfrm>
                <a:off x="7254877" y="3250020"/>
                <a:ext cx="180036" cy="170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sp>
            <p:nvSpPr>
              <p:cNvPr id="57" name="Rectángulo redondeado 56">
                <a:extLst>
                  <a:ext uri="{FF2B5EF4-FFF2-40B4-BE49-F238E27FC236}">
                    <a16:creationId xmlns:a16="http://schemas.microsoft.com/office/drawing/2014/main" id="{E6FF5C15-A136-0F94-6E0B-167AD4183C50}"/>
                  </a:ext>
                </a:extLst>
              </p:cNvPr>
              <p:cNvSpPr/>
              <p:nvPr/>
            </p:nvSpPr>
            <p:spPr>
              <a:xfrm>
                <a:off x="9561654" y="2185363"/>
                <a:ext cx="2226954" cy="20804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8" name="Rectángulo redondeado 57">
                <a:extLst>
                  <a:ext uri="{FF2B5EF4-FFF2-40B4-BE49-F238E27FC236}">
                    <a16:creationId xmlns:a16="http://schemas.microsoft.com/office/drawing/2014/main" id="{3570901D-0CC2-1A87-2619-46909EE7214C}"/>
                  </a:ext>
                </a:extLst>
              </p:cNvPr>
              <p:cNvSpPr/>
              <p:nvPr/>
            </p:nvSpPr>
            <p:spPr>
              <a:xfrm>
                <a:off x="9561654" y="2461196"/>
                <a:ext cx="2226954" cy="70231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9" name="Rectángulo redondeado 58">
                <a:extLst>
                  <a:ext uri="{FF2B5EF4-FFF2-40B4-BE49-F238E27FC236}">
                    <a16:creationId xmlns:a16="http://schemas.microsoft.com/office/drawing/2014/main" id="{264D2807-A90D-D2AE-86E5-8BFD7DFBF191}"/>
                  </a:ext>
                </a:extLst>
              </p:cNvPr>
              <p:cNvSpPr/>
              <p:nvPr/>
            </p:nvSpPr>
            <p:spPr>
              <a:xfrm>
                <a:off x="9561654" y="3231297"/>
                <a:ext cx="2226954" cy="2080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0" name="Rectángulo redondeado 59">
                <a:extLst>
                  <a:ext uri="{FF2B5EF4-FFF2-40B4-BE49-F238E27FC236}">
                    <a16:creationId xmlns:a16="http://schemas.microsoft.com/office/drawing/2014/main" id="{B6407D0F-956B-A9EC-EB58-7F1A844AE440}"/>
                  </a:ext>
                </a:extLst>
              </p:cNvPr>
              <p:cNvSpPr/>
              <p:nvPr/>
            </p:nvSpPr>
            <p:spPr>
              <a:xfrm>
                <a:off x="9561654" y="3566150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1" name="Rectángulo redondeado 60">
                <a:extLst>
                  <a:ext uri="{FF2B5EF4-FFF2-40B4-BE49-F238E27FC236}">
                    <a16:creationId xmlns:a16="http://schemas.microsoft.com/office/drawing/2014/main" id="{6643AAD8-4F7C-0967-6926-AE9008FA00A9}"/>
                  </a:ext>
                </a:extLst>
              </p:cNvPr>
              <p:cNvSpPr/>
              <p:nvPr/>
            </p:nvSpPr>
            <p:spPr>
              <a:xfrm>
                <a:off x="11118809" y="3569315"/>
                <a:ext cx="669800" cy="53171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2" name="Rectángulo redondeado 61">
                <a:extLst>
                  <a:ext uri="{FF2B5EF4-FFF2-40B4-BE49-F238E27FC236}">
                    <a16:creationId xmlns:a16="http://schemas.microsoft.com/office/drawing/2014/main" id="{9A59FA91-D2FB-C703-6403-11A82929A0E6}"/>
                  </a:ext>
                </a:extLst>
              </p:cNvPr>
              <p:cNvSpPr/>
              <p:nvPr/>
            </p:nvSpPr>
            <p:spPr>
              <a:xfrm>
                <a:off x="9561654" y="4152894"/>
                <a:ext cx="1511069" cy="5348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3" name="Rectángulo redondeado 62">
                <a:extLst>
                  <a:ext uri="{FF2B5EF4-FFF2-40B4-BE49-F238E27FC236}">
                    <a16:creationId xmlns:a16="http://schemas.microsoft.com/office/drawing/2014/main" id="{34F19F5F-EC70-88E0-2DE5-DD3C0BA06E9D}"/>
                  </a:ext>
                </a:extLst>
              </p:cNvPr>
              <p:cNvSpPr/>
              <p:nvPr/>
            </p:nvSpPr>
            <p:spPr>
              <a:xfrm>
                <a:off x="11118809" y="4156059"/>
                <a:ext cx="669800" cy="5317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ED2D87CF-0436-748C-5BE4-81DFAC66652A}"/>
                  </a:ext>
                </a:extLst>
              </p:cNvPr>
              <p:cNvSpPr/>
              <p:nvPr/>
            </p:nvSpPr>
            <p:spPr>
              <a:xfrm>
                <a:off x="10585113" y="3250020"/>
                <a:ext cx="180036" cy="170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54EF216A-FD0D-6B33-6F4A-F63BDAC0AC28}"/>
                  </a:ext>
                </a:extLst>
              </p:cNvPr>
              <p:cNvSpPr txBox="1"/>
              <p:nvPr/>
            </p:nvSpPr>
            <p:spPr>
              <a:xfrm>
                <a:off x="6231419" y="1819177"/>
                <a:ext cx="2226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Control</a:t>
                </a:r>
              </a:p>
            </p:txBody>
          </p: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0DE8043A-1B9F-08E8-2524-84E1671AEA10}"/>
                  </a:ext>
                </a:extLst>
              </p:cNvPr>
              <p:cNvSpPr txBox="1"/>
              <p:nvPr/>
            </p:nvSpPr>
            <p:spPr>
              <a:xfrm>
                <a:off x="9561654" y="1801921"/>
                <a:ext cx="2226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Test</a:t>
                </a:r>
              </a:p>
            </p:txBody>
          </p:sp>
          <p:pic>
            <p:nvPicPr>
              <p:cNvPr id="67" name="Gráfico 66" descr="Adquisición con relleno sólido">
                <a:extLst>
                  <a:ext uri="{FF2B5EF4-FFF2-40B4-BE49-F238E27FC236}">
                    <a16:creationId xmlns:a16="http://schemas.microsoft.com/office/drawing/2014/main" id="{FA71E985-5A92-C301-DAFE-01AE3E4A3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16412" y="3121984"/>
                <a:ext cx="502206" cy="507023"/>
              </a:xfrm>
              <a:prstGeom prst="rect">
                <a:avLst/>
              </a:prstGeom>
            </p:spPr>
          </p:pic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AFE383AC-E3CC-533C-29C1-04BE5F1D6A13}"/>
                  </a:ext>
                </a:extLst>
              </p:cNvPr>
              <p:cNvSpPr txBox="1"/>
              <p:nvPr/>
            </p:nvSpPr>
            <p:spPr>
              <a:xfrm>
                <a:off x="8545088" y="3513132"/>
                <a:ext cx="9298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A/B Testing</a:t>
                </a:r>
              </a:p>
            </p:txBody>
          </p:sp>
          <p:pic>
            <p:nvPicPr>
              <p:cNvPr id="69" name="Gráfico 68" descr="Pulgar hacia abajo con relleno sólido">
                <a:extLst>
                  <a:ext uri="{FF2B5EF4-FFF2-40B4-BE49-F238E27FC236}">
                    <a16:creationId xmlns:a16="http://schemas.microsoft.com/office/drawing/2014/main" id="{4371385C-1A61-6B23-5FDE-BF27B1060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52071" y="3846416"/>
                <a:ext cx="430888" cy="430888"/>
              </a:xfrm>
              <a:prstGeom prst="rect">
                <a:avLst/>
              </a:prstGeom>
            </p:spPr>
          </p:pic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FBAFB8F0-518A-04EA-78FD-37AB4A716C56}"/>
                  </a:ext>
                </a:extLst>
              </p:cNvPr>
              <p:cNvCxnSpPr/>
              <p:nvPr/>
            </p:nvCxnSpPr>
            <p:spPr>
              <a:xfrm>
                <a:off x="6020276" y="1690255"/>
                <a:ext cx="0" cy="33658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2937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79168A2-2E95-FDF1-8A2E-A8F0239DC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6338"/>
              </p:ext>
            </p:extLst>
          </p:nvPr>
        </p:nvGraphicFramePr>
        <p:xfrm>
          <a:off x="2061714" y="1828800"/>
          <a:ext cx="7218390" cy="2712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6130">
                  <a:extLst>
                    <a:ext uri="{9D8B030D-6E8A-4147-A177-3AD203B41FA5}">
                      <a16:colId xmlns:a16="http://schemas.microsoft.com/office/drawing/2014/main" val="1075382862"/>
                    </a:ext>
                  </a:extLst>
                </a:gridCol>
                <a:gridCol w="2406130">
                  <a:extLst>
                    <a:ext uri="{9D8B030D-6E8A-4147-A177-3AD203B41FA5}">
                      <a16:colId xmlns:a16="http://schemas.microsoft.com/office/drawing/2014/main" val="2856145564"/>
                    </a:ext>
                  </a:extLst>
                </a:gridCol>
                <a:gridCol w="2406130">
                  <a:extLst>
                    <a:ext uri="{9D8B030D-6E8A-4147-A177-3AD203B41FA5}">
                      <a16:colId xmlns:a16="http://schemas.microsoft.com/office/drawing/2014/main" val="2478631376"/>
                    </a:ext>
                  </a:extLst>
                </a:gridCol>
              </a:tblGrid>
              <a:tr h="904158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H</a:t>
                      </a:r>
                      <a:r>
                        <a:rPr lang="es-ES" sz="2400" b="1" baseline="-25000" dirty="0"/>
                        <a:t>0</a:t>
                      </a:r>
                      <a:endParaRPr lang="es-E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Aceptamos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Rechazamos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9531"/>
                  </a:ext>
                </a:extLst>
              </a:tr>
              <a:tr h="9041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Aceptamos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Decisión correcta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de Tipo 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242702"/>
                  </a:ext>
                </a:extLst>
              </a:tr>
              <a:tr h="9041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Rechazamos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de Tipo II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Decisión correcta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2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11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0A25E4D-C1E0-BBD1-3FAB-E71A5ADE5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493023"/>
              </p:ext>
            </p:extLst>
          </p:nvPr>
        </p:nvGraphicFramePr>
        <p:xfrm>
          <a:off x="138023" y="652432"/>
          <a:ext cx="11887200" cy="5364480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1417250188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93863482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856336415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1284552978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1405231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Análisis de Varianza (ANOVA)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t-Student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t-Student Dependiente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Z-test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66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Qué hace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Comparar MEDIAS de 2 o más grupos INDEPENDIENTES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Comparar MEDIAS entre 2 grupos INDEPENDIENTES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Comparar MEDIAS entre 2 grupos DEPENDIENTES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Comparar MEDIAS de proporciones de 2 grupos INDEPENDIENTES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55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Asunciones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Normalidad + Homocedasticidad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Normalidad + Homocedasticidad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Normalidad + Homocedasticidad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Ninguna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58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Geist Mono Bold" pitchFamily="2" charset="77"/>
                          <a:ea typeface="Geist Mono Bold" pitchFamily="2" charset="77"/>
                          <a:cs typeface="Geist Mono Bold" pitchFamily="2" charset="77"/>
                        </a:rPr>
                        <a:t>Ejemplo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En un estudio clínico sobre hipertensión, se compararon 3 tratamientos para reducir la presión arterial. Creamos 3 grupos de pacientes elegidos al azar. Al primer grupo de pacientes les damos la medicación, al segundo grupo no le damos medicación y al tercer grupo le damos una dosis intermedia de medicación. En este caso, tenemos 3 grupos y las personas que contribuyen en un grupo no lo hacen en otro. </a:t>
                      </a:r>
                      <a:endParaRPr lang="es-ES" sz="12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Seguimos con el estudio clínico, pero en este caso solo tenemos 2 grupos. El primer grupo recibe medicación y el segundo grupo no la recibe. En este caso, tenemos 2 grupos y las personas que contribuyen en un grupo no lo hacen en otro, es decir, los pacientes que están en un grupo no están en otro.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Seguimos con el estudio de comparar el efecto de la medicación de hipertensión en pacientes. </a:t>
                      </a:r>
                    </a:p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En este caso, cogemos a 30 pacientes le damos la medicación y medimos su tensión. </a:t>
                      </a:r>
                    </a:p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Dejamos pasar un mes sin darle medicación a los mismos pacientes y volvemos a medir su tensión. </a:t>
                      </a:r>
                    </a:p>
                    <a:p>
                      <a:pPr algn="ctr"/>
                      <a:r>
                        <a:rPr lang="es-ES" sz="1200" dirty="0"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En este tipo de aproximación los sujetos contribuyen en los dos grupos.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dk1"/>
                          </a:solidFill>
                          <a:latin typeface="Geist Mono" pitchFamily="2" charset="77"/>
                          <a:ea typeface="Geist Mono" pitchFamily="2" charset="77"/>
                          <a:cs typeface="Geist Mono" pitchFamily="2" charset="77"/>
                        </a:rPr>
                        <a:t>Comparamos la tasa de conversión de un sitio web después de una actualización. En este caso, tenemos 2 grupos. En el primero tendremos los usuarios que acceden a la web sin modificar y en el segundo grupo tenemos a los usuarios que acceden a la web modificada. Aquí, los usuarios que están en un grupo no están en el otro, es decir, son independientes.</a:t>
                      </a:r>
                      <a:endParaRPr lang="es-ES" sz="12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9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963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9870</TotalTime>
  <Words>369</Words>
  <Application>Microsoft Macintosh PowerPoint</Application>
  <PresentationFormat>Panorámica</PresentationFormat>
  <Paragraphs>46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Geist Mono</vt:lpstr>
      <vt:lpstr>Geist Mono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Garcia</dc:creator>
  <cp:lastModifiedBy>Ana Garcia</cp:lastModifiedBy>
  <cp:revision>2</cp:revision>
  <dcterms:created xsi:type="dcterms:W3CDTF">2024-04-29T08:38:13Z</dcterms:created>
  <dcterms:modified xsi:type="dcterms:W3CDTF">2024-05-20T08:26:25Z</dcterms:modified>
</cp:coreProperties>
</file>