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6C90D-9D0E-A2D9-6A04-35DCCCEE1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B60A6C-5EA7-F014-9E3C-455ED530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E8183-7D3A-3A08-6704-1D70DCD0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5DC75-37BD-F0C6-025C-9471ADF6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03CBF-0452-1420-6AEE-D3D15ABB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89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114C2-A2C7-6741-C4AE-1DFFCBF9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5A6FEF-223C-ABDC-F138-415C73ED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2435D-7C32-022A-C454-CCE0FBA8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E8C8D-40AD-A04F-DA32-F513E7D3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14071-CD14-B20D-275A-8D80C446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2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690B43-D3BD-5BE4-439E-15CDC431D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9122B1-B817-B179-8EB5-B7BA91EE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BE8DE-17C0-85B0-381A-79DAC030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B61FA-052C-4059-6C58-08F8F320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3A66E-5BC5-7109-A1B5-51B38163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75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9C773-2A3D-1B60-143F-D79C4A4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FC30F-F38D-18D5-7F4F-B7D14A87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30757-6647-C1CC-1514-8BB7C327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D2C1E-7B1B-0AB2-68EE-4E260CCE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48E34-DAAC-E6CE-0DF7-338EBA7F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61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A64AD-EE66-D39C-CBE5-68EC710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09A8E-EFA5-0E9B-920B-65CB706A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16E9E-B1EF-7293-779A-07432729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AA20D-6ABB-60AF-E617-26EEAF9F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48B40-65DA-7791-4B03-9B8081AF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2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D929A-BB4C-BC3D-E3A1-A21674F0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1F051-674C-B01D-1C04-18FF6AB1A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BD5177-00C7-94F5-9477-D0CBFD94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B23017-C530-73A7-E8FC-EAB3EB1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2A4102-08C9-764E-7134-45743ABD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7A84D2-37E0-309F-20C9-EB25F423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88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5DE00-273A-4A8C-BE01-467B2408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883AC7-9BA6-F3B1-1A60-3ACED847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D711D0-C7DD-D6BD-C2B1-5314BF7C3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8250C8-43FC-59D9-0B4C-12D4B88BA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46484-895A-6999-80D8-5A94A461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D3562D-D5A8-6863-042B-CFE21329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22FE4A-AB5E-03E8-1152-751E966A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9305FD-DA3A-71AF-18A4-11E2ACD2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95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E5B5F-EC03-5572-21E7-059C845B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FF54EB-BBB1-4276-29C6-32F91F80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6DFBA6-4E75-E2B8-6EA7-EBD48857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BC70B6-1025-52C1-F902-EF91B672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84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4CB1B4-BA4D-F13A-2ACD-6EC7EDF0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05FE6-6988-8DED-8EC1-5C2CCC1F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18AD91-519D-A8C0-990D-90423BDB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55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E987-3EFF-DD89-6F50-3187BAD6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0294A-68F3-62F1-1ADB-FA1F2575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EFBC9-321F-4900-CC08-D5713A698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0913E8-C6DB-6400-8FE3-3483F6C4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1D83F-5776-E4D7-524F-2A47271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91F9A8-73DC-6682-CE3C-E5DF7BA9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7B90A-BE95-6803-E113-E33A7A9A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E3EE35-7310-2288-30AC-9AC5833AA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CA65E-DB4E-2100-D971-9E283A7F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619FC-5036-5E4C-8F82-74AABE08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6E409E-DF02-0011-3BF6-A0C5EF9A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905F98-9CEC-3BD5-4F14-919876E1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0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6A944E-6C35-A5B2-DC0B-BD508116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490594-2F82-07FB-BE28-1B7044D6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AC6C1-5320-AEDB-CBF1-A384E5EE7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AF40-FD36-7546-B7D9-B993596BCE88}" type="datetimeFigureOut">
              <a:rPr lang="es-ES" smtClean="0"/>
              <a:t>18/3/24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A4D66-5125-24DD-B26E-6EFB03469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B8453-0B2E-71CA-B3BF-EADE443DF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B0153-9157-6A45-A3DD-C337D8EF0B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08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69B7170F-4E97-543A-90FB-02528E6ED88B}"/>
              </a:ext>
            </a:extLst>
          </p:cNvPr>
          <p:cNvGrpSpPr/>
          <p:nvPr/>
        </p:nvGrpSpPr>
        <p:grpSpPr>
          <a:xfrm>
            <a:off x="172278" y="278296"/>
            <a:ext cx="11847444" cy="6374295"/>
            <a:chOff x="172278" y="278296"/>
            <a:chExt cx="11847444" cy="6374295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1A7CB6D7-2D9D-8E65-CF0F-BCA0DF48EB4D}"/>
                </a:ext>
              </a:extLst>
            </p:cNvPr>
            <p:cNvSpPr/>
            <p:nvPr/>
          </p:nvSpPr>
          <p:spPr>
            <a:xfrm>
              <a:off x="172278" y="278296"/>
              <a:ext cx="11847444" cy="6374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>
              <a:extLst>
                <a:ext uri="{FF2B5EF4-FFF2-40B4-BE49-F238E27FC236}">
                  <a16:creationId xmlns:a16="http://schemas.microsoft.com/office/drawing/2014/main" id="{93290EDC-2FAE-678B-804C-C0D493ACA936}"/>
                </a:ext>
              </a:extLst>
            </p:cNvPr>
            <p:cNvSpPr/>
            <p:nvPr/>
          </p:nvSpPr>
          <p:spPr>
            <a:xfrm>
              <a:off x="437322" y="2478157"/>
              <a:ext cx="2478156" cy="82163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Nulos columnas numéricas</a:t>
              </a: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4D48EEED-784D-23EA-9390-0E3ACB0888B8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2915478" y="2888974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1807B00-42D7-684D-46D1-A18C109A017D}"/>
                </a:ext>
              </a:extLst>
            </p:cNvPr>
            <p:cNvCxnSpPr/>
            <p:nvPr/>
          </p:nvCxnSpPr>
          <p:spPr>
            <a:xfrm>
              <a:off x="3273289" y="1126435"/>
              <a:ext cx="0" cy="3604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F02D1EA5-54F8-358F-1E42-ADF66C9D1EDC}"/>
                </a:ext>
              </a:extLst>
            </p:cNvPr>
            <p:cNvCxnSpPr/>
            <p:nvPr/>
          </p:nvCxnSpPr>
          <p:spPr>
            <a:xfrm>
              <a:off x="3273287" y="1126435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737CB36-2D24-5215-0870-D4CCAF45DEDD}"/>
                </a:ext>
              </a:extLst>
            </p:cNvPr>
            <p:cNvCxnSpPr/>
            <p:nvPr/>
          </p:nvCxnSpPr>
          <p:spPr>
            <a:xfrm>
              <a:off x="3273286" y="4724400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ángulo redondeado 29">
              <a:extLst>
                <a:ext uri="{FF2B5EF4-FFF2-40B4-BE49-F238E27FC236}">
                  <a16:creationId xmlns:a16="http://schemas.microsoft.com/office/drawing/2014/main" id="{336B171A-B155-666F-FB54-64DFAACC6869}"/>
                </a:ext>
              </a:extLst>
            </p:cNvPr>
            <p:cNvSpPr/>
            <p:nvPr/>
          </p:nvSpPr>
          <p:spPr>
            <a:xfrm>
              <a:off x="3617844" y="4313583"/>
              <a:ext cx="2478156" cy="82163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Sin Outliers</a:t>
              </a:r>
            </a:p>
          </p:txBody>
        </p:sp>
        <p:sp>
          <p:nvSpPr>
            <p:cNvPr id="31" name="Rectángulo redondeado 30">
              <a:extLst>
                <a:ext uri="{FF2B5EF4-FFF2-40B4-BE49-F238E27FC236}">
                  <a16:creationId xmlns:a16="http://schemas.microsoft.com/office/drawing/2014/main" id="{AE3171DD-3557-4D6B-3B5F-79A078004ACA}"/>
                </a:ext>
              </a:extLst>
            </p:cNvPr>
            <p:cNvSpPr/>
            <p:nvPr/>
          </p:nvSpPr>
          <p:spPr>
            <a:xfrm>
              <a:off x="3631095" y="715618"/>
              <a:ext cx="2478156" cy="82163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Con Outliers</a:t>
              </a:r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5672CA3-30B0-EE70-7B19-6F93FB6ABAA6}"/>
                </a:ext>
              </a:extLst>
            </p:cNvPr>
            <p:cNvCxnSpPr/>
            <p:nvPr/>
          </p:nvCxnSpPr>
          <p:spPr>
            <a:xfrm>
              <a:off x="6096000" y="1126435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7C08361-C981-51A3-9758-F6AE08C3209E}"/>
                </a:ext>
              </a:extLst>
            </p:cNvPr>
            <p:cNvCxnSpPr/>
            <p:nvPr/>
          </p:nvCxnSpPr>
          <p:spPr>
            <a:xfrm>
              <a:off x="6095999" y="4717774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6AB0F8D-8FA9-DF2D-9EB6-EC642FE87C07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07" y="3299791"/>
              <a:ext cx="0" cy="26040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C6D2329E-C58B-7139-36D4-E3B22F6E1012}"/>
                </a:ext>
              </a:extLst>
            </p:cNvPr>
            <p:cNvCxnSpPr/>
            <p:nvPr/>
          </p:nvCxnSpPr>
          <p:spPr>
            <a:xfrm>
              <a:off x="6440557" y="3299791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D2FF251-12FB-6831-F0B2-AA4D816F0B9F}"/>
                </a:ext>
              </a:extLst>
            </p:cNvPr>
            <p:cNvCxnSpPr/>
            <p:nvPr/>
          </p:nvCxnSpPr>
          <p:spPr>
            <a:xfrm>
              <a:off x="6453807" y="5890593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ángulo redondeado 44">
              <a:extLst>
                <a:ext uri="{FF2B5EF4-FFF2-40B4-BE49-F238E27FC236}">
                  <a16:creationId xmlns:a16="http://schemas.microsoft.com/office/drawing/2014/main" id="{3710BF70-FB43-99CE-5000-76F94699BACF}"/>
                </a:ext>
              </a:extLst>
            </p:cNvPr>
            <p:cNvSpPr/>
            <p:nvPr/>
          </p:nvSpPr>
          <p:spPr>
            <a:xfrm>
              <a:off x="6440556" y="715618"/>
              <a:ext cx="2478156" cy="8216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KNN Imputer</a:t>
              </a:r>
            </a:p>
            <a:p>
              <a:pPr algn="ctr"/>
              <a:r>
                <a:rPr lang="es-ES" dirty="0"/>
                <a:t>Iterative Imputer</a:t>
              </a:r>
            </a:p>
          </p:txBody>
        </p:sp>
        <p:sp>
          <p:nvSpPr>
            <p:cNvPr id="46" name="Rectángulo redondeado 45">
              <a:extLst>
                <a:ext uri="{FF2B5EF4-FFF2-40B4-BE49-F238E27FC236}">
                  <a16:creationId xmlns:a16="http://schemas.microsoft.com/office/drawing/2014/main" id="{62820C67-6443-454C-57BD-142C7F34D515}"/>
                </a:ext>
              </a:extLst>
            </p:cNvPr>
            <p:cNvSpPr/>
            <p:nvPr/>
          </p:nvSpPr>
          <p:spPr>
            <a:xfrm>
              <a:off x="6798366" y="2888974"/>
              <a:ext cx="1444488" cy="82163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&lt; 5%</a:t>
              </a:r>
            </a:p>
          </p:txBody>
        </p:sp>
        <p:sp>
          <p:nvSpPr>
            <p:cNvPr id="47" name="Rectángulo redondeado 46">
              <a:extLst>
                <a:ext uri="{FF2B5EF4-FFF2-40B4-BE49-F238E27FC236}">
                  <a16:creationId xmlns:a16="http://schemas.microsoft.com/office/drawing/2014/main" id="{BD87E8B6-5123-C498-C549-C3381CD52EAF}"/>
                </a:ext>
              </a:extLst>
            </p:cNvPr>
            <p:cNvSpPr/>
            <p:nvPr/>
          </p:nvSpPr>
          <p:spPr>
            <a:xfrm>
              <a:off x="6798361" y="5479776"/>
              <a:ext cx="1444482" cy="821634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&gt; 5%</a:t>
              </a:r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E9F0CD74-7EF7-4145-F57F-1C9FDE197E5E}"/>
                </a:ext>
              </a:extLst>
            </p:cNvPr>
            <p:cNvCxnSpPr/>
            <p:nvPr/>
          </p:nvCxnSpPr>
          <p:spPr>
            <a:xfrm>
              <a:off x="8216350" y="3293165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redondeado 66">
              <a:extLst>
                <a:ext uri="{FF2B5EF4-FFF2-40B4-BE49-F238E27FC236}">
                  <a16:creationId xmlns:a16="http://schemas.microsoft.com/office/drawing/2014/main" id="{15DE2D4A-3942-D9FF-2FA0-AB35740559E8}"/>
                </a:ext>
              </a:extLst>
            </p:cNvPr>
            <p:cNvSpPr/>
            <p:nvPr/>
          </p:nvSpPr>
          <p:spPr>
            <a:xfrm>
              <a:off x="8560906" y="2882348"/>
              <a:ext cx="2478156" cy="8216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Imputación con la Media o Mediana</a:t>
              </a:r>
            </a:p>
          </p:txBody>
        </p: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F95CCC74-8DB4-310C-9DB9-651FD98FDA75}"/>
                </a:ext>
              </a:extLst>
            </p:cNvPr>
            <p:cNvCxnSpPr/>
            <p:nvPr/>
          </p:nvCxnSpPr>
          <p:spPr>
            <a:xfrm>
              <a:off x="8242840" y="5890593"/>
              <a:ext cx="3578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redondeado 68">
              <a:extLst>
                <a:ext uri="{FF2B5EF4-FFF2-40B4-BE49-F238E27FC236}">
                  <a16:creationId xmlns:a16="http://schemas.microsoft.com/office/drawing/2014/main" id="{595E8CBF-846E-153B-9614-B1CBB75FF7E7}"/>
                </a:ext>
              </a:extLst>
            </p:cNvPr>
            <p:cNvSpPr/>
            <p:nvPr/>
          </p:nvSpPr>
          <p:spPr>
            <a:xfrm>
              <a:off x="8587396" y="5479776"/>
              <a:ext cx="2478156" cy="82163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KNN Imputer</a:t>
              </a:r>
            </a:p>
            <a:p>
              <a:pPr algn="ctr"/>
              <a:r>
                <a:rPr lang="es-ES" dirty="0"/>
                <a:t>Iterative Imputer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027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Macintosh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1</cp:revision>
  <dcterms:created xsi:type="dcterms:W3CDTF">2024-03-18T15:37:51Z</dcterms:created>
  <dcterms:modified xsi:type="dcterms:W3CDTF">2024-03-18T16:03:46Z</dcterms:modified>
</cp:coreProperties>
</file>