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85405-DC65-0CB5-A602-AF87C6A8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252CA-BEEC-C79B-00CD-AA3E5220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16553-B6D5-C3D4-0A2C-51362ED7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1B02-2DF3-9AC1-888E-0779B8FF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019F1-A927-5E47-3879-0A1083FB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3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A64AC-2CA9-38E1-267E-578AED7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4EC4AC-069E-5F4F-9915-70C91FF9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8F72A-467A-1C22-4862-303FBE1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83239-F93D-F9E7-FD07-9DE2B009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B3E23-9C88-FED9-1D70-282BAF82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6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AAE3C7-4235-03DB-FAE0-268C7F4F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D82080-4C02-AA88-5147-97CD14B6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D1F1E-283D-4897-C68C-D285B6CA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0C0BA-3150-4C6C-D5B1-4121C85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835C7-015C-576F-8CAB-1B7AC4FD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38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572C-06B8-0208-8DC9-C50B2858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73672-4421-25D1-1225-A283A4DD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D9D1B-6546-EF9D-49C2-BE7318FF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821DE-DA1E-3F6A-2ED8-A3F35322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93957-133D-CD75-DEBD-1F3EB9FC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3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2CC79-CCF8-E724-051A-91985528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BD4-E04B-8A52-F111-754497AA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B223C-1B8C-6271-FF87-B35C8F35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23E26-5307-EAB6-8307-016567D3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7ED9D-D83C-4435-A5B4-8DAB0984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10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0868-FCE1-B221-33C6-12D30D3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5DCAB-4CEA-547C-A9C0-8136B90A9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7C922-4F5F-330F-B82E-9F3A97B3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228462-9A82-57CD-9B2F-0628D52D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AC3AA-B96A-657C-F07F-204E66BE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B88EF-1300-0050-0FE5-2C69D256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4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FD4B0-BB0E-8860-8F05-0ECF1531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D15F7-0FD6-89A3-348E-9791FE32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18D7F-CFD6-D6AE-5650-C3695294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769DFD-F7BE-D629-7697-B3FEDD156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740364-506F-C149-760A-4DF431B18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ED491D-CDF3-1CC9-8F76-82B91762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999C6C-D73C-6E73-43A1-5E497C21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687A07-9A79-226B-FD12-62B2155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40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F063-5D09-B2B2-1766-70914042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10B221-F200-6945-0082-845D63E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977BAF-56B9-1E11-F3C1-DB6F36B5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3A8BDD-FECD-F068-45B0-2CF10E86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40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469562-5C83-E563-E49A-C52EF10D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DAA98-64F8-789D-59BF-A16072C8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D99B-30B4-F9A2-5BBB-62A322AD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17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19B1-11DF-9B06-E71B-93237912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A587F-E379-A357-E44E-48801F46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C5ABE6-0DE9-F54E-6FF3-F2B698AD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C7D056-707A-F52A-E43A-4363EEB8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31E04-22B9-659D-CEAE-C2050B5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2E34D-B2E5-344D-AD1D-897DD560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9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1EA3-8D46-FA64-856A-ECD2583F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896CF7-93A3-16C7-47A5-2F5057D2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408F11-AFF2-FFE4-CDAE-5C759491A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10DC31-336D-6AA9-9039-C5353C22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19E28C-AB15-05BD-FEC2-0A09DAA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A85D1-6A11-40B1-31A2-D246EE64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3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EF83C2-DA8D-FC79-6A1A-9F58913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CC9A1-4086-22B5-1611-78629607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745A49-55B1-0099-32B4-256E05EC5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D8045-5A9C-FC8F-FBED-1E43BA26D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27108C-9C92-D02D-E205-D0DEA1F0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17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upo 116">
            <a:extLst>
              <a:ext uri="{FF2B5EF4-FFF2-40B4-BE49-F238E27FC236}">
                <a16:creationId xmlns:a16="http://schemas.microsoft.com/office/drawing/2014/main" id="{9518A37A-49F9-33E6-F874-A6BF31C20A53}"/>
              </a:ext>
            </a:extLst>
          </p:cNvPr>
          <p:cNvGrpSpPr/>
          <p:nvPr/>
        </p:nvGrpSpPr>
        <p:grpSpPr>
          <a:xfrm>
            <a:off x="304800" y="714703"/>
            <a:ext cx="11719034" cy="5980387"/>
            <a:chOff x="304800" y="714703"/>
            <a:chExt cx="11719034" cy="5980387"/>
          </a:xfrm>
        </p:grpSpPr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CFE3066B-BCCF-30AE-B531-C1F9F414B3AD}"/>
                </a:ext>
              </a:extLst>
            </p:cNvPr>
            <p:cNvSpPr/>
            <p:nvPr/>
          </p:nvSpPr>
          <p:spPr>
            <a:xfrm>
              <a:off x="304800" y="714703"/>
              <a:ext cx="11719034" cy="59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E802C8FC-199E-DB50-761B-26375E94BC2E}"/>
                </a:ext>
              </a:extLst>
            </p:cNvPr>
            <p:cNvGrpSpPr/>
            <p:nvPr/>
          </p:nvGrpSpPr>
          <p:grpSpPr>
            <a:xfrm>
              <a:off x="526280" y="945931"/>
              <a:ext cx="10730186" cy="5609249"/>
              <a:chOff x="526280" y="945931"/>
              <a:chExt cx="10730186" cy="5609249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EA99A15E-D5F2-5BE0-E54C-1309B84D0A76}"/>
                  </a:ext>
                </a:extLst>
              </p:cNvPr>
              <p:cNvGrpSpPr/>
              <p:nvPr/>
            </p:nvGrpSpPr>
            <p:grpSpPr>
              <a:xfrm>
                <a:off x="526280" y="1644411"/>
                <a:ext cx="10730186" cy="4910769"/>
                <a:chOff x="547301" y="887666"/>
                <a:chExt cx="10730186" cy="4910769"/>
              </a:xfrm>
            </p:grpSpPr>
            <p:grpSp>
              <p:nvGrpSpPr>
                <p:cNvPr id="55" name="Grupo 54">
                  <a:extLst>
                    <a:ext uri="{FF2B5EF4-FFF2-40B4-BE49-F238E27FC236}">
                      <a16:creationId xmlns:a16="http://schemas.microsoft.com/office/drawing/2014/main" id="{6EA2EAAE-015C-3CB8-78DB-858014F8B380}"/>
                    </a:ext>
                  </a:extLst>
                </p:cNvPr>
                <p:cNvGrpSpPr/>
                <p:nvPr/>
              </p:nvGrpSpPr>
              <p:grpSpPr>
                <a:xfrm>
                  <a:off x="821635" y="887896"/>
                  <a:ext cx="4622724" cy="4625008"/>
                  <a:chOff x="821635" y="887896"/>
                  <a:chExt cx="4622724" cy="4625008"/>
                </a:xfrm>
              </p:grpSpPr>
              <p:grpSp>
                <p:nvGrpSpPr>
                  <p:cNvPr id="13" name="Grupo 12">
                    <a:extLst>
                      <a:ext uri="{FF2B5EF4-FFF2-40B4-BE49-F238E27FC236}">
                        <a16:creationId xmlns:a16="http://schemas.microsoft.com/office/drawing/2014/main" id="{5CFA525C-511B-4B34-12B2-51C831A8C8F7}"/>
                      </a:ext>
                    </a:extLst>
                  </p:cNvPr>
                  <p:cNvGrpSpPr/>
                  <p:nvPr/>
                </p:nvGrpSpPr>
                <p:grpSpPr>
                  <a:xfrm>
                    <a:off x="821635" y="887896"/>
                    <a:ext cx="4622724" cy="4625008"/>
                    <a:chOff x="821635" y="887896"/>
                    <a:chExt cx="4622724" cy="4625008"/>
                  </a:xfrm>
                </p:grpSpPr>
                <p:cxnSp>
                  <p:nvCxnSpPr>
                    <p:cNvPr id="8" name="Conector recto 7">
                      <a:extLst>
                        <a:ext uri="{FF2B5EF4-FFF2-40B4-BE49-F238E27FC236}">
                          <a16:creationId xmlns:a16="http://schemas.microsoft.com/office/drawing/2014/main" id="{6BA62815-52A3-D23E-27ED-5FFA5E95AC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1635" y="887896"/>
                      <a:ext cx="0" cy="462500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1D19DAAC-0D80-B5A4-3DBE-307857F443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21635" y="5512904"/>
                      <a:ext cx="462272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ipse 17">
                    <a:extLst>
                      <a:ext uri="{FF2B5EF4-FFF2-40B4-BE49-F238E27FC236}">
                        <a16:creationId xmlns:a16="http://schemas.microsoft.com/office/drawing/2014/main" id="{65D4790D-852B-D590-7211-CA131C404F8A}"/>
                      </a:ext>
                    </a:extLst>
                  </p:cNvPr>
                  <p:cNvSpPr/>
                  <p:nvPr/>
                </p:nvSpPr>
                <p:spPr>
                  <a:xfrm>
                    <a:off x="1481616" y="2028496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0F69874D-4E42-1334-7E4F-987A0CDEBAC2}"/>
                      </a:ext>
                    </a:extLst>
                  </p:cNvPr>
                  <p:cNvSpPr/>
                  <p:nvPr/>
                </p:nvSpPr>
                <p:spPr>
                  <a:xfrm>
                    <a:off x="1884895" y="215462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A320A1CE-0D4A-D81A-4E29-50B4C78CF260}"/>
                      </a:ext>
                    </a:extLst>
                  </p:cNvPr>
                  <p:cNvSpPr/>
                  <p:nvPr/>
                </p:nvSpPr>
                <p:spPr>
                  <a:xfrm>
                    <a:off x="1627619" y="24491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2BCFD5A8-05D4-7567-F3CB-9D4720444D7D}"/>
                      </a:ext>
                    </a:extLst>
                  </p:cNvPr>
                  <p:cNvSpPr/>
                  <p:nvPr/>
                </p:nvSpPr>
                <p:spPr>
                  <a:xfrm>
                    <a:off x="1643617" y="27644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EC9A0EDA-DE96-2438-808F-0E7C532ECF7B}"/>
                      </a:ext>
                    </a:extLst>
                  </p:cNvPr>
                  <p:cNvSpPr/>
                  <p:nvPr/>
                </p:nvSpPr>
                <p:spPr>
                  <a:xfrm>
                    <a:off x="1884895" y="259651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AD9E7E73-2F35-742C-F893-49B632CFC9C8}"/>
                      </a:ext>
                    </a:extLst>
                  </p:cNvPr>
                  <p:cNvSpPr/>
                  <p:nvPr/>
                </p:nvSpPr>
                <p:spPr>
                  <a:xfrm>
                    <a:off x="3816111" y="1844565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1FD828D1-6B24-9ED1-47CA-23234DCA68B9}"/>
                      </a:ext>
                    </a:extLst>
                  </p:cNvPr>
                  <p:cNvSpPr/>
                  <p:nvPr/>
                </p:nvSpPr>
                <p:spPr>
                  <a:xfrm>
                    <a:off x="3524735" y="208893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5" name="Elipse 24">
                    <a:extLst>
                      <a:ext uri="{FF2B5EF4-FFF2-40B4-BE49-F238E27FC236}">
                        <a16:creationId xmlns:a16="http://schemas.microsoft.com/office/drawing/2014/main" id="{94D0DAD0-58FC-C0D9-CA6C-0B49D0EA6854}"/>
                      </a:ext>
                    </a:extLst>
                  </p:cNvPr>
                  <p:cNvSpPr/>
                  <p:nvPr/>
                </p:nvSpPr>
                <p:spPr>
                  <a:xfrm>
                    <a:off x="3743511" y="241235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A4ADED20-A295-3F79-0E8A-CBEA5BDF86C5}"/>
                      </a:ext>
                    </a:extLst>
                  </p:cNvPr>
                  <p:cNvSpPr/>
                  <p:nvPr/>
                </p:nvSpPr>
                <p:spPr>
                  <a:xfrm>
                    <a:off x="3121060" y="256441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901B829C-A57C-329A-FB64-105878CFDFD1}"/>
                      </a:ext>
                    </a:extLst>
                  </p:cNvPr>
                  <p:cNvSpPr/>
                  <p:nvPr/>
                </p:nvSpPr>
                <p:spPr>
                  <a:xfrm>
                    <a:off x="3493718" y="27644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7EB34E48-BC05-5347-F97B-0D15D8993FF2}"/>
                      </a:ext>
                    </a:extLst>
                  </p:cNvPr>
                  <p:cNvSpPr/>
                  <p:nvPr/>
                </p:nvSpPr>
                <p:spPr>
                  <a:xfrm>
                    <a:off x="3831994" y="2722065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111E0C68-C79E-F9B5-391C-CC8AAC72627A}"/>
                      </a:ext>
                    </a:extLst>
                  </p:cNvPr>
                  <p:cNvSpPr/>
                  <p:nvPr/>
                </p:nvSpPr>
                <p:spPr>
                  <a:xfrm>
                    <a:off x="3337491" y="2349176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9292DBA9-E28B-08FF-21C2-460598DDEAF0}"/>
                      </a:ext>
                    </a:extLst>
                  </p:cNvPr>
                  <p:cNvSpPr/>
                  <p:nvPr/>
                </p:nvSpPr>
                <p:spPr>
                  <a:xfrm>
                    <a:off x="4037229" y="22703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BF47C10-8D6D-8D7C-4E42-1D999C7725B2}"/>
                      </a:ext>
                    </a:extLst>
                  </p:cNvPr>
                  <p:cNvSpPr/>
                  <p:nvPr/>
                </p:nvSpPr>
                <p:spPr>
                  <a:xfrm>
                    <a:off x="3169783" y="292210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FA07E217-1D62-408B-7A02-076BFB64E23C}"/>
                      </a:ext>
                    </a:extLst>
                  </p:cNvPr>
                  <p:cNvSpPr/>
                  <p:nvPr/>
                </p:nvSpPr>
                <p:spPr>
                  <a:xfrm>
                    <a:off x="2706155" y="333177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A6E50599-8D36-B973-CCA1-962CF25FF118}"/>
                      </a:ext>
                    </a:extLst>
                  </p:cNvPr>
                  <p:cNvSpPr/>
                  <p:nvPr/>
                </p:nvSpPr>
                <p:spPr>
                  <a:xfrm>
                    <a:off x="1840739" y="364326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FD39A996-6644-DA98-5F1A-98C79E47EFC2}"/>
                      </a:ext>
                    </a:extLst>
                  </p:cNvPr>
                  <p:cNvSpPr/>
                  <p:nvPr/>
                </p:nvSpPr>
                <p:spPr>
                  <a:xfrm>
                    <a:off x="2124918" y="369187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BC017134-2401-8ECD-B593-357381813178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34FFD767-46F5-3342-9AE3-62CAF0BAAD6E}"/>
                      </a:ext>
                    </a:extLst>
                  </p:cNvPr>
                  <p:cNvSpPr/>
                  <p:nvPr/>
                </p:nvSpPr>
                <p:spPr>
                  <a:xfrm>
                    <a:off x="2359403" y="320040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7" name="Elipse 36">
                    <a:extLst>
                      <a:ext uri="{FF2B5EF4-FFF2-40B4-BE49-F238E27FC236}">
                        <a16:creationId xmlns:a16="http://schemas.microsoft.com/office/drawing/2014/main" id="{6172B67C-BC3D-15D4-32BA-7977F35D5C17}"/>
                      </a:ext>
                    </a:extLst>
                  </p:cNvPr>
                  <p:cNvSpPr/>
                  <p:nvPr/>
                </p:nvSpPr>
                <p:spPr>
                  <a:xfrm>
                    <a:off x="2514203" y="364326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4E4D5C74-FDA8-6FD0-5830-BFB8F4344D5B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678FEBA9-D920-AB13-4CD8-3DBDC7B5E584}"/>
                      </a:ext>
                    </a:extLst>
                  </p:cNvPr>
                  <p:cNvSpPr/>
                  <p:nvPr/>
                </p:nvSpPr>
                <p:spPr>
                  <a:xfrm>
                    <a:off x="2823397" y="381279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51D097A7-6918-E72B-A8B2-DBC193E48F88}"/>
                      </a:ext>
                    </a:extLst>
                  </p:cNvPr>
                  <p:cNvSpPr/>
                  <p:nvPr/>
                </p:nvSpPr>
                <p:spPr>
                  <a:xfrm>
                    <a:off x="1996966" y="32582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1" name="Elipse 40">
                    <a:extLst>
                      <a:ext uri="{FF2B5EF4-FFF2-40B4-BE49-F238E27FC236}">
                        <a16:creationId xmlns:a16="http://schemas.microsoft.com/office/drawing/2014/main" id="{85DBDD07-8D30-C812-AD8B-83A0F2721523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2" name="Elipse 41">
                    <a:extLst>
                      <a:ext uri="{FF2B5EF4-FFF2-40B4-BE49-F238E27FC236}">
                        <a16:creationId xmlns:a16="http://schemas.microsoft.com/office/drawing/2014/main" id="{0EC5B17B-EBDF-C6D5-5BD4-71CDED4DCE1C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3" name="Elipse 42">
                    <a:extLst>
                      <a:ext uri="{FF2B5EF4-FFF2-40B4-BE49-F238E27FC236}">
                        <a16:creationId xmlns:a16="http://schemas.microsoft.com/office/drawing/2014/main" id="{27BF9D72-753F-3A6A-C913-C1F1C8ABF98E}"/>
                      </a:ext>
                    </a:extLst>
                  </p:cNvPr>
                  <p:cNvSpPr/>
                  <p:nvPr/>
                </p:nvSpPr>
                <p:spPr>
                  <a:xfrm>
                    <a:off x="2370886" y="381279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59075A28-E1C1-2FB6-3590-4A2201CDBB0C}"/>
                      </a:ext>
                    </a:extLst>
                  </p:cNvPr>
                  <p:cNvSpPr/>
                  <p:nvPr/>
                </p:nvSpPr>
                <p:spPr>
                  <a:xfrm>
                    <a:off x="2058315" y="239647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5" name="Elipse 44">
                    <a:extLst>
                      <a:ext uri="{FF2B5EF4-FFF2-40B4-BE49-F238E27FC236}">
                        <a16:creationId xmlns:a16="http://schemas.microsoft.com/office/drawing/2014/main" id="{419D5084-43B3-8707-8EF7-2DA5D25AB35C}"/>
                      </a:ext>
                    </a:extLst>
                  </p:cNvPr>
                  <p:cNvSpPr/>
                  <p:nvPr/>
                </p:nvSpPr>
                <p:spPr>
                  <a:xfrm>
                    <a:off x="3055597" y="35081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6" name="Elipse 45">
                    <a:extLst>
                      <a:ext uri="{FF2B5EF4-FFF2-40B4-BE49-F238E27FC236}">
                        <a16:creationId xmlns:a16="http://schemas.microsoft.com/office/drawing/2014/main" id="{91CA41BB-9444-06D0-30B1-5A2467461C8C}"/>
                      </a:ext>
                    </a:extLst>
                  </p:cNvPr>
                  <p:cNvSpPr/>
                  <p:nvPr/>
                </p:nvSpPr>
                <p:spPr>
                  <a:xfrm>
                    <a:off x="1692166" y="29534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7" name="Elipse 46">
                    <a:extLst>
                      <a:ext uri="{FF2B5EF4-FFF2-40B4-BE49-F238E27FC236}">
                        <a16:creationId xmlns:a16="http://schemas.microsoft.com/office/drawing/2014/main" id="{08B8E450-3FA2-260D-FDF2-C224E0271FBC}"/>
                      </a:ext>
                    </a:extLst>
                  </p:cNvPr>
                  <p:cNvSpPr/>
                  <p:nvPr/>
                </p:nvSpPr>
                <p:spPr>
                  <a:xfrm>
                    <a:off x="3768502" y="38833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8" name="Elipse 47">
                    <a:extLst>
                      <a:ext uri="{FF2B5EF4-FFF2-40B4-BE49-F238E27FC236}">
                        <a16:creationId xmlns:a16="http://schemas.microsoft.com/office/drawing/2014/main" id="{0D7E1D48-797B-9AF1-1D0B-CBC15A5E76DD}"/>
                      </a:ext>
                    </a:extLst>
                  </p:cNvPr>
                  <p:cNvSpPr/>
                  <p:nvPr/>
                </p:nvSpPr>
                <p:spPr>
                  <a:xfrm>
                    <a:off x="3520966" y="399535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9" name="Elipse 48">
                    <a:extLst>
                      <a:ext uri="{FF2B5EF4-FFF2-40B4-BE49-F238E27FC236}">
                        <a16:creationId xmlns:a16="http://schemas.microsoft.com/office/drawing/2014/main" id="{48EDDB2B-D4D6-3E61-EE07-0843054D8880}"/>
                      </a:ext>
                    </a:extLst>
                  </p:cNvPr>
                  <p:cNvSpPr/>
                  <p:nvPr/>
                </p:nvSpPr>
                <p:spPr>
                  <a:xfrm>
                    <a:off x="3957458" y="3641834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F66F940B-6CD9-BBDC-BAD7-0C4EF1865A30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1" name="Elipse 50">
                    <a:extLst>
                      <a:ext uri="{FF2B5EF4-FFF2-40B4-BE49-F238E27FC236}">
                        <a16:creationId xmlns:a16="http://schemas.microsoft.com/office/drawing/2014/main" id="{A58848C8-96CD-3F02-7D31-A832E5BCA753}"/>
                      </a:ext>
                    </a:extLst>
                  </p:cNvPr>
                  <p:cNvSpPr/>
                  <p:nvPr/>
                </p:nvSpPr>
                <p:spPr>
                  <a:xfrm>
                    <a:off x="3602135" y="423841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2" name="Elipse 51">
                    <a:extLst>
                      <a:ext uri="{FF2B5EF4-FFF2-40B4-BE49-F238E27FC236}">
                        <a16:creationId xmlns:a16="http://schemas.microsoft.com/office/drawing/2014/main" id="{4FE9BB12-A7C2-6E01-23CE-35615C858B1B}"/>
                      </a:ext>
                    </a:extLst>
                  </p:cNvPr>
                  <p:cNvSpPr/>
                  <p:nvPr/>
                </p:nvSpPr>
                <p:spPr>
                  <a:xfrm>
                    <a:off x="4161468" y="423332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8CFB1D87-DB7E-BFF6-86D5-6A78D25C52E1}"/>
                      </a:ext>
                    </a:extLst>
                  </p:cNvPr>
                  <p:cNvSpPr/>
                  <p:nvPr/>
                </p:nvSpPr>
                <p:spPr>
                  <a:xfrm>
                    <a:off x="3843359" y="41243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Elipse 53">
                    <a:extLst>
                      <a:ext uri="{FF2B5EF4-FFF2-40B4-BE49-F238E27FC236}">
                        <a16:creationId xmlns:a16="http://schemas.microsoft.com/office/drawing/2014/main" id="{31D6D1CF-18BB-A4A8-DB78-5BEDA9B01613}"/>
                      </a:ext>
                    </a:extLst>
                  </p:cNvPr>
                  <p:cNvSpPr/>
                  <p:nvPr/>
                </p:nvSpPr>
                <p:spPr>
                  <a:xfrm>
                    <a:off x="4057907" y="390219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56" name="Grupo 55">
                  <a:extLst>
                    <a:ext uri="{FF2B5EF4-FFF2-40B4-BE49-F238E27FC236}">
                      <a16:creationId xmlns:a16="http://schemas.microsoft.com/office/drawing/2014/main" id="{485F277C-F5F3-9298-0787-3DA365896E48}"/>
                    </a:ext>
                  </a:extLst>
                </p:cNvPr>
                <p:cNvGrpSpPr/>
                <p:nvPr/>
              </p:nvGrpSpPr>
              <p:grpSpPr>
                <a:xfrm>
                  <a:off x="6502649" y="887782"/>
                  <a:ext cx="4622724" cy="4625008"/>
                  <a:chOff x="821635" y="887896"/>
                  <a:chExt cx="4622724" cy="4625008"/>
                </a:xfrm>
              </p:grpSpPr>
              <p:grpSp>
                <p:nvGrpSpPr>
                  <p:cNvPr id="57" name="Grupo 56">
                    <a:extLst>
                      <a:ext uri="{FF2B5EF4-FFF2-40B4-BE49-F238E27FC236}">
                        <a16:creationId xmlns:a16="http://schemas.microsoft.com/office/drawing/2014/main" id="{EBC2D539-CBEC-820D-4754-81CF5A06DF66}"/>
                      </a:ext>
                    </a:extLst>
                  </p:cNvPr>
                  <p:cNvGrpSpPr/>
                  <p:nvPr/>
                </p:nvGrpSpPr>
                <p:grpSpPr>
                  <a:xfrm>
                    <a:off x="821635" y="887896"/>
                    <a:ext cx="4622724" cy="4625008"/>
                    <a:chOff x="821635" y="887896"/>
                    <a:chExt cx="4622724" cy="4625008"/>
                  </a:xfrm>
                </p:grpSpPr>
                <p:cxnSp>
                  <p:nvCxnSpPr>
                    <p:cNvPr id="95" name="Conector recto 94">
                      <a:extLst>
                        <a:ext uri="{FF2B5EF4-FFF2-40B4-BE49-F238E27FC236}">
                          <a16:creationId xmlns:a16="http://schemas.microsoft.com/office/drawing/2014/main" id="{9B0FF2B2-7447-FC0E-C121-30EC65661E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1635" y="887896"/>
                      <a:ext cx="0" cy="462500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Conector recto 95">
                      <a:extLst>
                        <a:ext uri="{FF2B5EF4-FFF2-40B4-BE49-F238E27FC236}">
                          <a16:creationId xmlns:a16="http://schemas.microsoft.com/office/drawing/2014/main" id="{E00FC1CB-6F41-B5C2-1FEC-D497ACB9E4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21635" y="5512904"/>
                      <a:ext cx="462272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94D3C0A5-BB6C-1944-A22C-C3CC47D64E4F}"/>
                      </a:ext>
                    </a:extLst>
                  </p:cNvPr>
                  <p:cNvSpPr/>
                  <p:nvPr/>
                </p:nvSpPr>
                <p:spPr>
                  <a:xfrm>
                    <a:off x="1481616" y="2028496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9" name="Elipse 58">
                    <a:extLst>
                      <a:ext uri="{FF2B5EF4-FFF2-40B4-BE49-F238E27FC236}">
                        <a16:creationId xmlns:a16="http://schemas.microsoft.com/office/drawing/2014/main" id="{019DE9F8-0AB5-F702-431E-D4A666F32D36}"/>
                      </a:ext>
                    </a:extLst>
                  </p:cNvPr>
                  <p:cNvSpPr/>
                  <p:nvPr/>
                </p:nvSpPr>
                <p:spPr>
                  <a:xfrm>
                    <a:off x="1884895" y="2154621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679C70E9-F6AB-86A0-3615-83F3A3B81DF0}"/>
                      </a:ext>
                    </a:extLst>
                  </p:cNvPr>
                  <p:cNvSpPr/>
                  <p:nvPr/>
                </p:nvSpPr>
                <p:spPr>
                  <a:xfrm>
                    <a:off x="1627619" y="2449138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1" name="Elipse 60">
                    <a:extLst>
                      <a:ext uri="{FF2B5EF4-FFF2-40B4-BE49-F238E27FC236}">
                        <a16:creationId xmlns:a16="http://schemas.microsoft.com/office/drawing/2014/main" id="{3003E4E0-D011-8DC4-4DEF-F41EDB19DB3D}"/>
                      </a:ext>
                    </a:extLst>
                  </p:cNvPr>
                  <p:cNvSpPr/>
                  <p:nvPr/>
                </p:nvSpPr>
                <p:spPr>
                  <a:xfrm>
                    <a:off x="1643617" y="2764448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2" name="Elipse 61">
                    <a:extLst>
                      <a:ext uri="{FF2B5EF4-FFF2-40B4-BE49-F238E27FC236}">
                        <a16:creationId xmlns:a16="http://schemas.microsoft.com/office/drawing/2014/main" id="{FEDDCC28-7AA2-4AB3-DA36-1FF263DB2729}"/>
                      </a:ext>
                    </a:extLst>
                  </p:cNvPr>
                  <p:cNvSpPr/>
                  <p:nvPr/>
                </p:nvSpPr>
                <p:spPr>
                  <a:xfrm>
                    <a:off x="1884895" y="2596510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A64E044-F96D-FB2D-8427-E71E2FA3B232}"/>
                      </a:ext>
                    </a:extLst>
                  </p:cNvPr>
                  <p:cNvSpPr/>
                  <p:nvPr/>
                </p:nvSpPr>
                <p:spPr>
                  <a:xfrm>
                    <a:off x="3816111" y="1844565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45D6295A-12A7-E000-7090-DDF03B48919D}"/>
                      </a:ext>
                    </a:extLst>
                  </p:cNvPr>
                  <p:cNvSpPr/>
                  <p:nvPr/>
                </p:nvSpPr>
                <p:spPr>
                  <a:xfrm>
                    <a:off x="3524735" y="2088932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id="{65E1BE40-112D-04D2-FDA6-281DC5A2B4CC}"/>
                      </a:ext>
                    </a:extLst>
                  </p:cNvPr>
                  <p:cNvSpPr/>
                  <p:nvPr/>
                </p:nvSpPr>
                <p:spPr>
                  <a:xfrm>
                    <a:off x="3743511" y="2412352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6" name="Elipse 65">
                    <a:extLst>
                      <a:ext uri="{FF2B5EF4-FFF2-40B4-BE49-F238E27FC236}">
                        <a16:creationId xmlns:a16="http://schemas.microsoft.com/office/drawing/2014/main" id="{48B99E90-7855-80C2-8AD9-11894CB7B22C}"/>
                      </a:ext>
                    </a:extLst>
                  </p:cNvPr>
                  <p:cNvSpPr/>
                  <p:nvPr/>
                </p:nvSpPr>
                <p:spPr>
                  <a:xfrm>
                    <a:off x="3121060" y="2564410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223650A4-F2F0-58DF-220E-21B492D3EB83}"/>
                      </a:ext>
                    </a:extLst>
                  </p:cNvPr>
                  <p:cNvSpPr/>
                  <p:nvPr/>
                </p:nvSpPr>
                <p:spPr>
                  <a:xfrm>
                    <a:off x="3493718" y="2764448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20E9E577-C61E-0240-D9C2-84F9BC470066}"/>
                      </a:ext>
                    </a:extLst>
                  </p:cNvPr>
                  <p:cNvSpPr/>
                  <p:nvPr/>
                </p:nvSpPr>
                <p:spPr>
                  <a:xfrm>
                    <a:off x="3831994" y="2722065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9" name="Elipse 68">
                    <a:extLst>
                      <a:ext uri="{FF2B5EF4-FFF2-40B4-BE49-F238E27FC236}">
                        <a16:creationId xmlns:a16="http://schemas.microsoft.com/office/drawing/2014/main" id="{23FA148A-6244-4B8E-5FFB-3BD4509D7E6B}"/>
                      </a:ext>
                    </a:extLst>
                  </p:cNvPr>
                  <p:cNvSpPr/>
                  <p:nvPr/>
                </p:nvSpPr>
                <p:spPr>
                  <a:xfrm>
                    <a:off x="3337491" y="2349176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7969DF6D-1681-F8F5-6CD4-94C7CFCBEA9E}"/>
                      </a:ext>
                    </a:extLst>
                  </p:cNvPr>
                  <p:cNvSpPr/>
                  <p:nvPr/>
                </p:nvSpPr>
                <p:spPr>
                  <a:xfrm>
                    <a:off x="4037229" y="2270348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1" name="Elipse 70">
                    <a:extLst>
                      <a:ext uri="{FF2B5EF4-FFF2-40B4-BE49-F238E27FC236}">
                        <a16:creationId xmlns:a16="http://schemas.microsoft.com/office/drawing/2014/main" id="{81EB34F9-BB2B-2285-D846-12C9CAA08E6D}"/>
                      </a:ext>
                    </a:extLst>
                  </p:cNvPr>
                  <p:cNvSpPr/>
                  <p:nvPr/>
                </p:nvSpPr>
                <p:spPr>
                  <a:xfrm>
                    <a:off x="3169783" y="2922103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2" name="Elipse 71">
                    <a:extLst>
                      <a:ext uri="{FF2B5EF4-FFF2-40B4-BE49-F238E27FC236}">
                        <a16:creationId xmlns:a16="http://schemas.microsoft.com/office/drawing/2014/main" id="{234F5F13-3D62-1710-E276-660DC6F1B9F5}"/>
                      </a:ext>
                    </a:extLst>
                  </p:cNvPr>
                  <p:cNvSpPr/>
                  <p:nvPr/>
                </p:nvSpPr>
                <p:spPr>
                  <a:xfrm>
                    <a:off x="2706155" y="3331779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ADB518D4-6D3B-70F5-8CD9-8FB38F123278}"/>
                      </a:ext>
                    </a:extLst>
                  </p:cNvPr>
                  <p:cNvSpPr/>
                  <p:nvPr/>
                </p:nvSpPr>
                <p:spPr>
                  <a:xfrm>
                    <a:off x="1840739" y="3643263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E74E6D85-B7E6-C484-2D8F-0225D616157A}"/>
                      </a:ext>
                    </a:extLst>
                  </p:cNvPr>
                  <p:cNvSpPr/>
                  <p:nvPr/>
                </p:nvSpPr>
                <p:spPr>
                  <a:xfrm>
                    <a:off x="2124918" y="3691872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B9283670-40DC-A659-A635-183BCBF8CBD2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B39F3E88-4820-659F-D03F-8E7D55D9E6C8}"/>
                      </a:ext>
                    </a:extLst>
                  </p:cNvPr>
                  <p:cNvSpPr/>
                  <p:nvPr/>
                </p:nvSpPr>
                <p:spPr>
                  <a:xfrm>
                    <a:off x="2359403" y="3200400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7" name="Elipse 76">
                    <a:extLst>
                      <a:ext uri="{FF2B5EF4-FFF2-40B4-BE49-F238E27FC236}">
                        <a16:creationId xmlns:a16="http://schemas.microsoft.com/office/drawing/2014/main" id="{B74B2BC3-DE65-2AB8-3573-AD377AA390AF}"/>
                      </a:ext>
                    </a:extLst>
                  </p:cNvPr>
                  <p:cNvSpPr/>
                  <p:nvPr/>
                </p:nvSpPr>
                <p:spPr>
                  <a:xfrm>
                    <a:off x="2514203" y="3643262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71B085C1-F710-78C8-C63C-27E0921C3E97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E14986F2-DF2F-7BA0-DC07-413BBB4D493C}"/>
                      </a:ext>
                    </a:extLst>
                  </p:cNvPr>
                  <p:cNvSpPr/>
                  <p:nvPr/>
                </p:nvSpPr>
                <p:spPr>
                  <a:xfrm>
                    <a:off x="2823397" y="381279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91D81F68-CE3D-523F-6736-253480C0B829}"/>
                      </a:ext>
                    </a:extLst>
                  </p:cNvPr>
                  <p:cNvSpPr/>
                  <p:nvPr/>
                </p:nvSpPr>
                <p:spPr>
                  <a:xfrm>
                    <a:off x="1996966" y="32582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id="{EE3E874D-A4FB-77F7-D2A4-D4FFA7E4F67D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2" name="Elipse 81">
                    <a:extLst>
                      <a:ext uri="{FF2B5EF4-FFF2-40B4-BE49-F238E27FC236}">
                        <a16:creationId xmlns:a16="http://schemas.microsoft.com/office/drawing/2014/main" id="{4F9D498A-E2D2-8A94-4BF7-BD4C1959A417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22BA3923-C174-44DD-6560-B29A7D42C133}"/>
                      </a:ext>
                    </a:extLst>
                  </p:cNvPr>
                  <p:cNvSpPr/>
                  <p:nvPr/>
                </p:nvSpPr>
                <p:spPr>
                  <a:xfrm>
                    <a:off x="2370886" y="3812798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0015EEAC-F75A-BE73-F154-A7BAA4F20BD6}"/>
                      </a:ext>
                    </a:extLst>
                  </p:cNvPr>
                  <p:cNvSpPr/>
                  <p:nvPr/>
                </p:nvSpPr>
                <p:spPr>
                  <a:xfrm>
                    <a:off x="2058315" y="2396472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5" name="Elipse 84">
                    <a:extLst>
                      <a:ext uri="{FF2B5EF4-FFF2-40B4-BE49-F238E27FC236}">
                        <a16:creationId xmlns:a16="http://schemas.microsoft.com/office/drawing/2014/main" id="{0187124D-7048-E1B1-F7D4-4041A7B735B1}"/>
                      </a:ext>
                    </a:extLst>
                  </p:cNvPr>
                  <p:cNvSpPr/>
                  <p:nvPr/>
                </p:nvSpPr>
                <p:spPr>
                  <a:xfrm>
                    <a:off x="3055597" y="3508168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6" name="Elipse 85">
                    <a:extLst>
                      <a:ext uri="{FF2B5EF4-FFF2-40B4-BE49-F238E27FC236}">
                        <a16:creationId xmlns:a16="http://schemas.microsoft.com/office/drawing/2014/main" id="{1D326504-C746-208C-F512-0BCA09C17C66}"/>
                      </a:ext>
                    </a:extLst>
                  </p:cNvPr>
                  <p:cNvSpPr/>
                  <p:nvPr/>
                </p:nvSpPr>
                <p:spPr>
                  <a:xfrm>
                    <a:off x="1692166" y="2953407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id="{45B424A9-7CDD-12A0-AB3C-5FAA89DEC950}"/>
                      </a:ext>
                    </a:extLst>
                  </p:cNvPr>
                  <p:cNvSpPr/>
                  <p:nvPr/>
                </p:nvSpPr>
                <p:spPr>
                  <a:xfrm>
                    <a:off x="3768502" y="38833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8" name="Elipse 87">
                    <a:extLst>
                      <a:ext uri="{FF2B5EF4-FFF2-40B4-BE49-F238E27FC236}">
                        <a16:creationId xmlns:a16="http://schemas.microsoft.com/office/drawing/2014/main" id="{9A04A6D3-FB1E-BE8F-51FC-477FDAF96E0E}"/>
                      </a:ext>
                    </a:extLst>
                  </p:cNvPr>
                  <p:cNvSpPr/>
                  <p:nvPr/>
                </p:nvSpPr>
                <p:spPr>
                  <a:xfrm>
                    <a:off x="3520966" y="399535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9" name="Elipse 88">
                    <a:extLst>
                      <a:ext uri="{FF2B5EF4-FFF2-40B4-BE49-F238E27FC236}">
                        <a16:creationId xmlns:a16="http://schemas.microsoft.com/office/drawing/2014/main" id="{D409C362-06A9-53DD-BC20-740CD29F1D63}"/>
                      </a:ext>
                    </a:extLst>
                  </p:cNvPr>
                  <p:cNvSpPr/>
                  <p:nvPr/>
                </p:nvSpPr>
                <p:spPr>
                  <a:xfrm>
                    <a:off x="3957458" y="3641834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0" name="Elipse 89">
                    <a:extLst>
                      <a:ext uri="{FF2B5EF4-FFF2-40B4-BE49-F238E27FC236}">
                        <a16:creationId xmlns:a16="http://schemas.microsoft.com/office/drawing/2014/main" id="{A6F8853F-9EC0-02D4-2A47-DCAC81088E32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id="{01E19F88-AD94-1E94-F380-269FDAC5C8F7}"/>
                      </a:ext>
                    </a:extLst>
                  </p:cNvPr>
                  <p:cNvSpPr/>
                  <p:nvPr/>
                </p:nvSpPr>
                <p:spPr>
                  <a:xfrm>
                    <a:off x="3602135" y="423841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2" name="Elipse 91">
                    <a:extLst>
                      <a:ext uri="{FF2B5EF4-FFF2-40B4-BE49-F238E27FC236}">
                        <a16:creationId xmlns:a16="http://schemas.microsoft.com/office/drawing/2014/main" id="{B9ED8706-D954-DD7C-A0C9-E0DE236EF8D8}"/>
                      </a:ext>
                    </a:extLst>
                  </p:cNvPr>
                  <p:cNvSpPr/>
                  <p:nvPr/>
                </p:nvSpPr>
                <p:spPr>
                  <a:xfrm>
                    <a:off x="4161468" y="423332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3" name="Elipse 92">
                    <a:extLst>
                      <a:ext uri="{FF2B5EF4-FFF2-40B4-BE49-F238E27FC236}">
                        <a16:creationId xmlns:a16="http://schemas.microsoft.com/office/drawing/2014/main" id="{5BED8264-CCAD-2384-B9ED-AA38CD53378B}"/>
                      </a:ext>
                    </a:extLst>
                  </p:cNvPr>
                  <p:cNvSpPr/>
                  <p:nvPr/>
                </p:nvSpPr>
                <p:spPr>
                  <a:xfrm>
                    <a:off x="3843359" y="41243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4" name="Elipse 93">
                    <a:extLst>
                      <a:ext uri="{FF2B5EF4-FFF2-40B4-BE49-F238E27FC236}">
                        <a16:creationId xmlns:a16="http://schemas.microsoft.com/office/drawing/2014/main" id="{9D499D3B-E4E5-2FC5-A686-6C1C15B1E6A8}"/>
                      </a:ext>
                    </a:extLst>
                  </p:cNvPr>
                  <p:cNvSpPr/>
                  <p:nvPr/>
                </p:nvSpPr>
                <p:spPr>
                  <a:xfrm>
                    <a:off x="4057907" y="390219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97" name="CuadroTexto 96">
                  <a:extLst>
                    <a:ext uri="{FF2B5EF4-FFF2-40B4-BE49-F238E27FC236}">
                      <a16:creationId xmlns:a16="http://schemas.microsoft.com/office/drawing/2014/main" id="{630EED6B-8BC1-14E1-C700-EF08194D1298}"/>
                    </a:ext>
                  </a:extLst>
                </p:cNvPr>
                <p:cNvSpPr txBox="1"/>
                <p:nvPr/>
              </p:nvSpPr>
              <p:spPr>
                <a:xfrm>
                  <a:off x="816657" y="887896"/>
                  <a:ext cx="4622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Antes del clustering</a:t>
                  </a:r>
                </a:p>
              </p:txBody>
            </p:sp>
            <p:sp>
              <p:nvSpPr>
                <p:cNvPr id="98" name="CuadroTexto 97">
                  <a:extLst>
                    <a:ext uri="{FF2B5EF4-FFF2-40B4-BE49-F238E27FC236}">
                      <a16:creationId xmlns:a16="http://schemas.microsoft.com/office/drawing/2014/main" id="{9D5C3408-B4BC-E269-3180-D7752488F4AD}"/>
                    </a:ext>
                  </a:extLst>
                </p:cNvPr>
                <p:cNvSpPr txBox="1"/>
                <p:nvPr/>
              </p:nvSpPr>
              <p:spPr>
                <a:xfrm>
                  <a:off x="6490712" y="892417"/>
                  <a:ext cx="4622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Después del clustering</a:t>
                  </a:r>
                  <a:endPara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B9579ECE-9A63-8686-E787-7A4593D893F4}"/>
                    </a:ext>
                  </a:extLst>
                </p:cNvPr>
                <p:cNvSpPr/>
                <p:nvPr/>
              </p:nvSpPr>
              <p:spPr>
                <a:xfrm>
                  <a:off x="8659211" y="1690159"/>
                  <a:ext cx="1367885" cy="1667782"/>
                </a:xfrm>
                <a:prstGeom prst="ellipse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8755B6B4-6C36-44C7-CCE9-35BA555052AB}"/>
                    </a:ext>
                  </a:extLst>
                </p:cNvPr>
                <p:cNvSpPr/>
                <p:nvPr/>
              </p:nvSpPr>
              <p:spPr>
                <a:xfrm>
                  <a:off x="8947391" y="3500060"/>
                  <a:ext cx="1367885" cy="1122034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638739B6-DF94-959C-609E-85EBAFBB8D94}"/>
                    </a:ext>
                  </a:extLst>
                </p:cNvPr>
                <p:cNvSpPr/>
                <p:nvPr/>
              </p:nvSpPr>
              <p:spPr>
                <a:xfrm>
                  <a:off x="7352218" y="3071646"/>
                  <a:ext cx="1626273" cy="1138254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E2135E95-EFE4-B474-F229-752D56B634C2}"/>
                    </a:ext>
                  </a:extLst>
                </p:cNvPr>
                <p:cNvSpPr/>
                <p:nvPr/>
              </p:nvSpPr>
              <p:spPr>
                <a:xfrm>
                  <a:off x="6784543" y="1841303"/>
                  <a:ext cx="1367885" cy="1324652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A6B2C498-544F-E1C1-75BE-32B3493A6225}"/>
                    </a:ext>
                  </a:extLst>
                </p:cNvPr>
                <p:cNvSpPr txBox="1"/>
                <p:nvPr/>
              </p:nvSpPr>
              <p:spPr>
                <a:xfrm>
                  <a:off x="9893721" y="1841303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92D05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1</a:t>
                  </a:r>
                </a:p>
              </p:txBody>
            </p:sp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190CF7DD-3A50-2311-905F-9C63B15D2528}"/>
                    </a:ext>
                  </a:extLst>
                </p:cNvPr>
                <p:cNvSpPr txBox="1"/>
                <p:nvPr/>
              </p:nvSpPr>
              <p:spPr>
                <a:xfrm>
                  <a:off x="10057772" y="3369269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FFC00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2</a:t>
                  </a:r>
                </a:p>
              </p:txBody>
            </p:sp>
            <p:sp>
              <p:nvSpPr>
                <p:cNvPr id="105" name="CuadroTexto 104">
                  <a:extLst>
                    <a:ext uri="{FF2B5EF4-FFF2-40B4-BE49-F238E27FC236}">
                      <a16:creationId xmlns:a16="http://schemas.microsoft.com/office/drawing/2014/main" id="{812C7BDB-2105-14DE-AE36-E9A39E3D1DB9}"/>
                    </a:ext>
                  </a:extLst>
                </p:cNvPr>
                <p:cNvSpPr txBox="1"/>
                <p:nvPr/>
              </p:nvSpPr>
              <p:spPr>
                <a:xfrm>
                  <a:off x="7165317" y="4203051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00B0F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3</a:t>
                  </a:r>
                </a:p>
              </p:txBody>
            </p:sp>
            <p:sp>
              <p:nvSpPr>
                <p:cNvPr id="106" name="CuadroTexto 105">
                  <a:extLst>
                    <a:ext uri="{FF2B5EF4-FFF2-40B4-BE49-F238E27FC236}">
                      <a16:creationId xmlns:a16="http://schemas.microsoft.com/office/drawing/2014/main" id="{B9F61D3A-7F14-48EF-F342-713CB532B217}"/>
                    </a:ext>
                  </a:extLst>
                </p:cNvPr>
                <p:cNvSpPr txBox="1"/>
                <p:nvPr/>
              </p:nvSpPr>
              <p:spPr>
                <a:xfrm>
                  <a:off x="7196074" y="1529278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7030A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4</a:t>
                  </a:r>
                </a:p>
              </p:txBody>
            </p:sp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BA32D58C-817A-0F26-06D8-AE68E5B881F5}"/>
                    </a:ext>
                  </a:extLst>
                </p:cNvPr>
                <p:cNvSpPr txBox="1"/>
                <p:nvPr/>
              </p:nvSpPr>
              <p:spPr>
                <a:xfrm rot="16200000">
                  <a:off x="-1626704" y="3061787"/>
                  <a:ext cx="46250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Cantidad de compras</a:t>
                  </a:r>
                </a:p>
              </p:txBody>
            </p:sp>
            <p:sp>
              <p:nvSpPr>
                <p:cNvPr id="110" name="CuadroTexto 109">
                  <a:extLst>
                    <a:ext uri="{FF2B5EF4-FFF2-40B4-BE49-F238E27FC236}">
                      <a16:creationId xmlns:a16="http://schemas.microsoft.com/office/drawing/2014/main" id="{748983C4-1C50-01DC-4076-DC70682D96C1}"/>
                    </a:ext>
                  </a:extLst>
                </p:cNvPr>
                <p:cNvSpPr txBox="1"/>
                <p:nvPr/>
              </p:nvSpPr>
              <p:spPr>
                <a:xfrm>
                  <a:off x="816657" y="5515952"/>
                  <a:ext cx="46227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Edad</a:t>
                  </a:r>
                </a:p>
              </p:txBody>
            </p:sp>
            <p:sp>
              <p:nvSpPr>
                <p:cNvPr id="111" name="CuadroTexto 110">
                  <a:extLst>
                    <a:ext uri="{FF2B5EF4-FFF2-40B4-BE49-F238E27FC236}">
                      <a16:creationId xmlns:a16="http://schemas.microsoft.com/office/drawing/2014/main" id="{B45E5092-4510-56E4-3112-ED8AF23C68A5}"/>
                    </a:ext>
                  </a:extLst>
                </p:cNvPr>
                <p:cNvSpPr txBox="1"/>
                <p:nvPr/>
              </p:nvSpPr>
              <p:spPr>
                <a:xfrm>
                  <a:off x="6516014" y="5521436"/>
                  <a:ext cx="46227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Edad</a:t>
                  </a:r>
                </a:p>
              </p:txBody>
            </p:sp>
            <p:sp>
              <p:nvSpPr>
                <p:cNvPr id="112" name="CuadroTexto 111">
                  <a:extLst>
                    <a:ext uri="{FF2B5EF4-FFF2-40B4-BE49-F238E27FC236}">
                      <a16:creationId xmlns:a16="http://schemas.microsoft.com/office/drawing/2014/main" id="{BDFFBEC8-37FB-1B7F-2A43-A7CF17A77690}"/>
                    </a:ext>
                  </a:extLst>
                </p:cNvPr>
                <p:cNvSpPr txBox="1"/>
                <p:nvPr/>
              </p:nvSpPr>
              <p:spPr>
                <a:xfrm rot="16200000">
                  <a:off x="4032816" y="3061671"/>
                  <a:ext cx="46250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Cantidad de compras</a:t>
                  </a:r>
                </a:p>
              </p:txBody>
            </p:sp>
          </p:grpSp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1795C31E-0797-8763-635B-55F226740F6A}"/>
                  </a:ext>
                </a:extLst>
              </p:cNvPr>
              <p:cNvSpPr txBox="1"/>
              <p:nvPr/>
            </p:nvSpPr>
            <p:spPr>
              <a:xfrm>
                <a:off x="803280" y="945931"/>
                <a:ext cx="10314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KMEANS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94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upo 158">
            <a:extLst>
              <a:ext uri="{FF2B5EF4-FFF2-40B4-BE49-F238E27FC236}">
                <a16:creationId xmlns:a16="http://schemas.microsoft.com/office/drawing/2014/main" id="{D3E72737-886E-A114-BD02-4BD0AEC5BBC0}"/>
              </a:ext>
            </a:extLst>
          </p:cNvPr>
          <p:cNvGrpSpPr/>
          <p:nvPr/>
        </p:nvGrpSpPr>
        <p:grpSpPr>
          <a:xfrm>
            <a:off x="196675" y="1309539"/>
            <a:ext cx="5281450" cy="5029200"/>
            <a:chOff x="483476" y="509752"/>
            <a:chExt cx="6258908" cy="5733393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63309E21-92CD-3BCF-1EC5-3EAFD85C391E}"/>
                </a:ext>
              </a:extLst>
            </p:cNvPr>
            <p:cNvSpPr/>
            <p:nvPr/>
          </p:nvSpPr>
          <p:spPr>
            <a:xfrm>
              <a:off x="483476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C91FC54-052C-7AB2-005F-F3CB583C90C8}"/>
                </a:ext>
              </a:extLst>
            </p:cNvPr>
            <p:cNvSpPr/>
            <p:nvPr/>
          </p:nvSpPr>
          <p:spPr>
            <a:xfrm>
              <a:off x="1455683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724C313-08A4-38F8-5F52-09D8A81305DE}"/>
                </a:ext>
              </a:extLst>
            </p:cNvPr>
            <p:cNvSpPr/>
            <p:nvPr/>
          </p:nvSpPr>
          <p:spPr>
            <a:xfrm>
              <a:off x="2469931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76B5C58-D701-C3A5-D3A7-55CE2F4A1E49}"/>
                </a:ext>
              </a:extLst>
            </p:cNvPr>
            <p:cNvSpPr/>
            <p:nvPr/>
          </p:nvSpPr>
          <p:spPr>
            <a:xfrm>
              <a:off x="3384331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CA9FF75-1362-6EBA-8A88-999300DCFA40}"/>
                </a:ext>
              </a:extLst>
            </p:cNvPr>
            <p:cNvSpPr/>
            <p:nvPr/>
          </p:nvSpPr>
          <p:spPr>
            <a:xfrm>
              <a:off x="4298731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71EB383-7791-060B-DE77-38E60A52E9F2}"/>
                </a:ext>
              </a:extLst>
            </p:cNvPr>
            <p:cNvSpPr/>
            <p:nvPr/>
          </p:nvSpPr>
          <p:spPr>
            <a:xfrm>
              <a:off x="5213131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8C2EC2F-8684-D7FE-A13D-C60E41DC3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9972" y="4897821"/>
              <a:ext cx="499242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1B3028DE-6F97-5EBC-CC9D-73BE3FB26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9214" y="4897821"/>
              <a:ext cx="472964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86BA13CE-AA88-10FF-F932-8D41AC856351}"/>
                </a:ext>
              </a:extLst>
            </p:cNvPr>
            <p:cNvSpPr/>
            <p:nvPr/>
          </p:nvSpPr>
          <p:spPr>
            <a:xfrm>
              <a:off x="1954924" y="4288221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BC</a:t>
              </a:r>
            </a:p>
          </p:txBody>
        </p: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14248996-6EB3-4B22-5F8D-FE251BBB383D}"/>
                </a:ext>
              </a:extLst>
            </p:cNvPr>
            <p:cNvCxnSpPr>
              <a:cxnSpLocks/>
              <a:endCxn id="124" idx="4"/>
            </p:cNvCxnSpPr>
            <p:nvPr/>
          </p:nvCxnSpPr>
          <p:spPr>
            <a:xfrm flipV="1">
              <a:off x="764627" y="3226676"/>
              <a:ext cx="1027386" cy="24068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5474FA91-8DA5-5804-14AE-5DE74461A5CC}"/>
                </a:ext>
              </a:extLst>
            </p:cNvPr>
            <p:cNvCxnSpPr>
              <a:cxnSpLocks/>
              <a:endCxn id="124" idx="4"/>
            </p:cNvCxnSpPr>
            <p:nvPr/>
          </p:nvCxnSpPr>
          <p:spPr>
            <a:xfrm flipH="1" flipV="1">
              <a:off x="1792013" y="3226676"/>
              <a:ext cx="444062" cy="106154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1A474B3-D05D-14D0-5068-6E23C2CB29ED}"/>
                </a:ext>
              </a:extLst>
            </p:cNvPr>
            <p:cNvSpPr/>
            <p:nvPr/>
          </p:nvSpPr>
          <p:spPr>
            <a:xfrm>
              <a:off x="1497723" y="2617076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ABC</a:t>
              </a:r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7A318A0-4B9A-5046-E17D-10B02C315500}"/>
                </a:ext>
              </a:extLst>
            </p:cNvPr>
            <p:cNvSpPr/>
            <p:nvPr/>
          </p:nvSpPr>
          <p:spPr>
            <a:xfrm>
              <a:off x="6153805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E5B7B05E-8390-A28C-AA3B-CFCA3B731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346" y="4897821"/>
              <a:ext cx="499242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CD9E7ACB-0695-36C7-36E3-3A81E2669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1588" y="4897821"/>
              <a:ext cx="472964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458FAE44-E9AE-67C5-972E-2DE6F9569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420" y="4897821"/>
              <a:ext cx="499242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045591EC-45F1-F683-A59A-6750A48F69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6662" y="4897821"/>
              <a:ext cx="472964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3624B149-5AB9-3F9C-AE92-2F9C40D3A777}"/>
                </a:ext>
              </a:extLst>
            </p:cNvPr>
            <p:cNvSpPr/>
            <p:nvPr/>
          </p:nvSpPr>
          <p:spPr>
            <a:xfrm>
              <a:off x="3857298" y="4288221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DE</a:t>
              </a:r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91AE8048-36EB-F290-8D28-BBDBB5F74507}"/>
                </a:ext>
              </a:extLst>
            </p:cNvPr>
            <p:cNvSpPr/>
            <p:nvPr/>
          </p:nvSpPr>
          <p:spPr>
            <a:xfrm>
              <a:off x="5712372" y="4288221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FG</a:t>
              </a:r>
            </a:p>
          </p:txBody>
        </p: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0E431C92-E2AF-BEC3-56D0-C9E9133A9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215" y="3226676"/>
              <a:ext cx="911771" cy="106154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6D2A562D-1E50-6BBD-CE6C-1002EA11F8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5986" y="3226676"/>
              <a:ext cx="940674" cy="106154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40B75724-E0E2-8510-CF87-F7A727BF377E}"/>
                </a:ext>
              </a:extLst>
            </p:cNvPr>
            <p:cNvSpPr/>
            <p:nvPr/>
          </p:nvSpPr>
          <p:spPr>
            <a:xfrm>
              <a:off x="4771695" y="2617076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DEFG</a:t>
              </a:r>
            </a:p>
          </p:txBody>
        </p: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23E0F4A-C3D9-DB61-B8E6-8D1AC8DE0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3325" y="1187669"/>
              <a:ext cx="1675089" cy="142940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D6E5868-4275-9DF5-6CA5-E5EA2E3D7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8414" y="1187669"/>
              <a:ext cx="1611365" cy="142940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7FBBB7AC-A3C8-16A3-0E47-4A0F0D050966}"/>
                </a:ext>
              </a:extLst>
            </p:cNvPr>
            <p:cNvSpPr/>
            <p:nvPr/>
          </p:nvSpPr>
          <p:spPr>
            <a:xfrm>
              <a:off x="3121098" y="509752"/>
              <a:ext cx="694631" cy="67791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</a:rPr>
                <a:t>ABCDEFG</a:t>
              </a:r>
            </a:p>
          </p:txBody>
        </p:sp>
        <p:pic>
          <p:nvPicPr>
            <p:cNvPr id="158" name="Gráfico 157" descr="Flecha derecha con relleno sólido">
              <a:extLst>
                <a:ext uri="{FF2B5EF4-FFF2-40B4-BE49-F238E27FC236}">
                  <a16:creationId xmlns:a16="http://schemas.microsoft.com/office/drawing/2014/main" id="{E39BF781-ED44-3857-632E-73975AD3F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280290" y="2389561"/>
              <a:ext cx="2378994" cy="1274381"/>
            </a:xfrm>
            <a:prstGeom prst="rect">
              <a:avLst/>
            </a:prstGeom>
          </p:spPr>
        </p:pic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D922BE4E-3EB7-7D25-BCB8-A64DA6BD98CC}"/>
              </a:ext>
            </a:extLst>
          </p:cNvPr>
          <p:cNvGrpSpPr/>
          <p:nvPr/>
        </p:nvGrpSpPr>
        <p:grpSpPr>
          <a:xfrm>
            <a:off x="6648799" y="1904192"/>
            <a:ext cx="5281450" cy="4434547"/>
            <a:chOff x="483476" y="1187669"/>
            <a:chExt cx="6258908" cy="5055476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1D0E2C88-4C57-E1B2-C14F-92A36860768C}"/>
                </a:ext>
              </a:extLst>
            </p:cNvPr>
            <p:cNvSpPr/>
            <p:nvPr/>
          </p:nvSpPr>
          <p:spPr>
            <a:xfrm>
              <a:off x="483476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2" name="Elipse 161">
              <a:extLst>
                <a:ext uri="{FF2B5EF4-FFF2-40B4-BE49-F238E27FC236}">
                  <a16:creationId xmlns:a16="http://schemas.microsoft.com/office/drawing/2014/main" id="{C6345C3F-C763-A0D1-EFC0-53BE6012D80A}"/>
                </a:ext>
              </a:extLst>
            </p:cNvPr>
            <p:cNvSpPr/>
            <p:nvPr/>
          </p:nvSpPr>
          <p:spPr>
            <a:xfrm>
              <a:off x="1455683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C9BC61F8-A7DE-8AEA-6CCE-B6C64224FB0D}"/>
                </a:ext>
              </a:extLst>
            </p:cNvPr>
            <p:cNvSpPr/>
            <p:nvPr/>
          </p:nvSpPr>
          <p:spPr>
            <a:xfrm>
              <a:off x="2469931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C6A7D494-D2AF-FA0F-E2A3-89E83434780A}"/>
                </a:ext>
              </a:extLst>
            </p:cNvPr>
            <p:cNvSpPr/>
            <p:nvPr/>
          </p:nvSpPr>
          <p:spPr>
            <a:xfrm>
              <a:off x="3384331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C91CA659-5E67-4B11-096D-9FFE8A1FDE07}"/>
                </a:ext>
              </a:extLst>
            </p:cNvPr>
            <p:cNvSpPr/>
            <p:nvPr/>
          </p:nvSpPr>
          <p:spPr>
            <a:xfrm>
              <a:off x="4298731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CAEF26A9-C407-887C-C0A8-8C5DBCA5325E}"/>
                </a:ext>
              </a:extLst>
            </p:cNvPr>
            <p:cNvSpPr/>
            <p:nvPr/>
          </p:nvSpPr>
          <p:spPr>
            <a:xfrm>
              <a:off x="5213131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433F363C-BD9B-7F46-5837-804DED487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9972" y="4897821"/>
              <a:ext cx="499242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DB66DBDD-1695-E0A4-44D4-356A78C25C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9214" y="4897821"/>
              <a:ext cx="472964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27EB4D0E-3FF1-D7C3-CB82-20C1F9911450}"/>
                </a:ext>
              </a:extLst>
            </p:cNvPr>
            <p:cNvSpPr/>
            <p:nvPr/>
          </p:nvSpPr>
          <p:spPr>
            <a:xfrm>
              <a:off x="1954924" y="4288221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BC</a:t>
              </a:r>
            </a:p>
          </p:txBody>
        </p:sp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DB4C441-B230-C8C5-3400-5A72EB8A7004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V="1">
              <a:off x="764627" y="3226676"/>
              <a:ext cx="1027386" cy="24068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>
              <a:extLst>
                <a:ext uri="{FF2B5EF4-FFF2-40B4-BE49-F238E27FC236}">
                  <a16:creationId xmlns:a16="http://schemas.microsoft.com/office/drawing/2014/main" id="{180B5F3A-A19F-CF3C-5A4F-FC3607D68ECF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 flipV="1">
              <a:off x="1792013" y="3226676"/>
              <a:ext cx="444062" cy="106154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Elipse 171">
              <a:extLst>
                <a:ext uri="{FF2B5EF4-FFF2-40B4-BE49-F238E27FC236}">
                  <a16:creationId xmlns:a16="http://schemas.microsoft.com/office/drawing/2014/main" id="{7C3281CC-835F-3BE5-EF2E-0DA9E692748A}"/>
                </a:ext>
              </a:extLst>
            </p:cNvPr>
            <p:cNvSpPr/>
            <p:nvPr/>
          </p:nvSpPr>
          <p:spPr>
            <a:xfrm>
              <a:off x="1497723" y="2617076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ABC</a:t>
              </a:r>
            </a:p>
          </p:txBody>
        </p:sp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E2940826-DE63-8EED-5FDA-97DED8049893}"/>
                </a:ext>
              </a:extLst>
            </p:cNvPr>
            <p:cNvSpPr/>
            <p:nvPr/>
          </p:nvSpPr>
          <p:spPr>
            <a:xfrm>
              <a:off x="6153805" y="5633545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039C162A-03ED-ED20-DF3C-0927F0BF9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346" y="4897821"/>
              <a:ext cx="499242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52679390-F4CB-4996-4C85-326A54E886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1588" y="4897821"/>
              <a:ext cx="472964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A6D7FBC2-D7AF-83B4-C288-A0F793909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420" y="4897821"/>
              <a:ext cx="499242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DC9B95D3-D103-6C0E-2A34-BD7EFA4B3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6662" y="4897821"/>
              <a:ext cx="472964" cy="7357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985E2C34-B9EB-9A97-6672-516A7283023E}"/>
                </a:ext>
              </a:extLst>
            </p:cNvPr>
            <p:cNvSpPr/>
            <p:nvPr/>
          </p:nvSpPr>
          <p:spPr>
            <a:xfrm>
              <a:off x="3857298" y="4288221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DE</a:t>
              </a:r>
            </a:p>
          </p:txBody>
        </p:sp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969FF02E-877C-8FB7-B341-0A67C8482CD2}"/>
                </a:ext>
              </a:extLst>
            </p:cNvPr>
            <p:cNvSpPr/>
            <p:nvPr/>
          </p:nvSpPr>
          <p:spPr>
            <a:xfrm>
              <a:off x="5712372" y="4288221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FG</a:t>
              </a:r>
            </a:p>
          </p:txBody>
        </p: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BD32FBF0-0A03-FD99-49C9-9DFB5DF4E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215" y="3226676"/>
              <a:ext cx="911771" cy="106154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C91900D2-75E1-88AF-F3C3-633BBD23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5986" y="3226676"/>
              <a:ext cx="940674" cy="106154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D9A96AB0-14AA-31B5-83DA-CE2917DE5AF6}"/>
                </a:ext>
              </a:extLst>
            </p:cNvPr>
            <p:cNvSpPr/>
            <p:nvPr/>
          </p:nvSpPr>
          <p:spPr>
            <a:xfrm>
              <a:off x="4771695" y="2617076"/>
              <a:ext cx="588579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DEFG</a:t>
              </a:r>
            </a:p>
          </p:txBody>
        </p: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CBA23922-FD01-E115-D08A-31D805926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3325" y="1187669"/>
              <a:ext cx="1675089" cy="142940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4596B60C-1B6A-E75A-1022-94B2A94327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8414" y="1187669"/>
              <a:ext cx="1611365" cy="142940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6" name="Gráfico 185" descr="Flecha derecha con relleno sólido">
              <a:extLst>
                <a:ext uri="{FF2B5EF4-FFF2-40B4-BE49-F238E27FC236}">
                  <a16:creationId xmlns:a16="http://schemas.microsoft.com/office/drawing/2014/main" id="{D567C288-C13A-1296-2216-EE4C7580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2280290" y="2389561"/>
              <a:ext cx="2378994" cy="1274381"/>
            </a:xfrm>
            <a:prstGeom prst="rect">
              <a:avLst/>
            </a:prstGeom>
          </p:spPr>
        </p:pic>
      </p:grpSp>
      <p:sp>
        <p:nvSpPr>
          <p:cNvPr id="187" name="Elipse 186">
            <a:extLst>
              <a:ext uri="{FF2B5EF4-FFF2-40B4-BE49-F238E27FC236}">
                <a16:creationId xmlns:a16="http://schemas.microsoft.com/office/drawing/2014/main" id="{8171CCB2-2902-6B5C-9238-08398585C289}"/>
              </a:ext>
            </a:extLst>
          </p:cNvPr>
          <p:cNvSpPr/>
          <p:nvPr/>
        </p:nvSpPr>
        <p:spPr>
          <a:xfrm>
            <a:off x="8874502" y="1309538"/>
            <a:ext cx="586150" cy="594653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ABCDEFG</a:t>
            </a:r>
          </a:p>
        </p:txBody>
      </p: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FC749487-67B6-BFD6-B411-EFAF05B12D97}"/>
              </a:ext>
            </a:extLst>
          </p:cNvPr>
          <p:cNvCxnSpPr>
            <a:cxnSpLocks/>
          </p:cNvCxnSpPr>
          <p:nvPr/>
        </p:nvCxnSpPr>
        <p:spPr>
          <a:xfrm flipH="1">
            <a:off x="5759688" y="115614"/>
            <a:ext cx="25928" cy="67423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502A20AB-EBEC-04EA-E77B-2CA4DF2F8D4E}"/>
              </a:ext>
            </a:extLst>
          </p:cNvPr>
          <p:cNvSpPr txBox="1"/>
          <p:nvPr/>
        </p:nvSpPr>
        <p:spPr>
          <a:xfrm>
            <a:off x="1139161" y="774812"/>
            <a:ext cx="35919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Clustering aglomerativo</a:t>
            </a:r>
          </a:p>
          <a:p>
            <a:pPr algn="ctr"/>
            <a:r>
              <a:rPr lang="es-ES" sz="1200" b="1" i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(agglomerative clustering)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7C47B429-3E52-70AE-5915-D126FF28965D}"/>
              </a:ext>
            </a:extLst>
          </p:cNvPr>
          <p:cNvSpPr txBox="1"/>
          <p:nvPr/>
        </p:nvSpPr>
        <p:spPr>
          <a:xfrm>
            <a:off x="7506868" y="781673"/>
            <a:ext cx="36296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u="sng" dirty="0"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Clustering divisivo</a:t>
            </a:r>
          </a:p>
          <a:p>
            <a:pPr algn="ctr"/>
            <a:r>
              <a:rPr lang="es-ES" sz="1200" b="1" i="1" dirty="0"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(Divisive clustering)</a:t>
            </a:r>
          </a:p>
        </p:txBody>
      </p:sp>
    </p:spTree>
    <p:extLst>
      <p:ext uri="{BB962C8B-B14F-4D97-AF65-F5344CB8AC3E}">
        <p14:creationId xmlns:p14="http://schemas.microsoft.com/office/powerpoint/2010/main" val="263254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3133E23E-81FA-35F1-35F6-9F4875DF5CFF}"/>
              </a:ext>
            </a:extLst>
          </p:cNvPr>
          <p:cNvGrpSpPr/>
          <p:nvPr/>
        </p:nvGrpSpPr>
        <p:grpSpPr>
          <a:xfrm>
            <a:off x="800614" y="1644641"/>
            <a:ext cx="4622724" cy="4625008"/>
            <a:chOff x="821635" y="887896"/>
            <a:chExt cx="4622724" cy="4625008"/>
          </a:xfrm>
        </p:grpSpPr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3DA64EA6-FC09-04CA-2F68-C74C14E81776}"/>
                </a:ext>
              </a:extLst>
            </p:cNvPr>
            <p:cNvCxnSpPr>
              <a:cxnSpLocks/>
            </p:cNvCxnSpPr>
            <p:nvPr/>
          </p:nvCxnSpPr>
          <p:spPr>
            <a:xfrm>
              <a:off x="821635" y="887896"/>
              <a:ext cx="0" cy="4625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99EBFBB8-F283-AB00-432A-3DD3CBDF4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35" y="5512904"/>
              <a:ext cx="46227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F397842-AB71-30B3-CDF7-E107C4D8D865}"/>
              </a:ext>
            </a:extLst>
          </p:cNvPr>
          <p:cNvGrpSpPr/>
          <p:nvPr/>
        </p:nvGrpSpPr>
        <p:grpSpPr>
          <a:xfrm>
            <a:off x="6481628" y="1644527"/>
            <a:ext cx="4622724" cy="4625008"/>
            <a:chOff x="821635" y="887896"/>
            <a:chExt cx="4622724" cy="4625008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3523118-028A-AD04-3C99-DA2BB35F6B85}"/>
                </a:ext>
              </a:extLst>
            </p:cNvPr>
            <p:cNvCxnSpPr>
              <a:cxnSpLocks/>
            </p:cNvCxnSpPr>
            <p:nvPr/>
          </p:nvCxnSpPr>
          <p:spPr>
            <a:xfrm>
              <a:off x="821635" y="887896"/>
              <a:ext cx="0" cy="4625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12E00EBF-E3BD-C764-E4FC-B06721394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35" y="5512904"/>
              <a:ext cx="46227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94DBB6F-72E7-10B9-E9F4-92A77BC56B7B}"/>
              </a:ext>
            </a:extLst>
          </p:cNvPr>
          <p:cNvSpPr txBox="1"/>
          <p:nvPr/>
        </p:nvSpPr>
        <p:spPr>
          <a:xfrm>
            <a:off x="795636" y="1644641"/>
            <a:ext cx="462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DBSCAN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A20118-DDEB-4030-DFDA-847420D41251}"/>
              </a:ext>
            </a:extLst>
          </p:cNvPr>
          <p:cNvSpPr txBox="1"/>
          <p:nvPr/>
        </p:nvSpPr>
        <p:spPr>
          <a:xfrm>
            <a:off x="6469691" y="1649162"/>
            <a:ext cx="462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KMeans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B4EA21B-1C2C-190D-78E7-1910EABDFCC1}"/>
              </a:ext>
            </a:extLst>
          </p:cNvPr>
          <p:cNvSpPr txBox="1"/>
          <p:nvPr/>
        </p:nvSpPr>
        <p:spPr>
          <a:xfrm rot="16200000">
            <a:off x="-1647725" y="3818532"/>
            <a:ext cx="4625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Geist Mono" pitchFamily="2" charset="77"/>
                <a:ea typeface="Geist Mono" pitchFamily="2" charset="77"/>
                <a:cs typeface="Geist Mono" pitchFamily="2" charset="77"/>
              </a:rPr>
              <a:t>Cantidad de compras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6219338-8BFD-7712-9BB4-913AFC105B8B}"/>
              </a:ext>
            </a:extLst>
          </p:cNvPr>
          <p:cNvSpPr txBox="1"/>
          <p:nvPr/>
        </p:nvSpPr>
        <p:spPr>
          <a:xfrm>
            <a:off x="795636" y="6272697"/>
            <a:ext cx="462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Geist Mono" pitchFamily="2" charset="77"/>
                <a:ea typeface="Geist Mono" pitchFamily="2" charset="77"/>
                <a:cs typeface="Geist Mono" pitchFamily="2" charset="77"/>
              </a:rPr>
              <a:t>Edad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6235972-B7F8-D950-94AB-16A10DB0A780}"/>
              </a:ext>
            </a:extLst>
          </p:cNvPr>
          <p:cNvSpPr txBox="1"/>
          <p:nvPr/>
        </p:nvSpPr>
        <p:spPr>
          <a:xfrm>
            <a:off x="6494993" y="6278181"/>
            <a:ext cx="462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Geist Mono" pitchFamily="2" charset="77"/>
                <a:ea typeface="Geist Mono" pitchFamily="2" charset="77"/>
                <a:cs typeface="Geist Mono" pitchFamily="2" charset="77"/>
              </a:rPr>
              <a:t>Edad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352EF14-3DAD-3E50-DF61-E38B90C15619}"/>
              </a:ext>
            </a:extLst>
          </p:cNvPr>
          <p:cNvSpPr txBox="1"/>
          <p:nvPr/>
        </p:nvSpPr>
        <p:spPr>
          <a:xfrm rot="16200000">
            <a:off x="4011795" y="3818416"/>
            <a:ext cx="4625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Geist Mono" pitchFamily="2" charset="77"/>
                <a:ea typeface="Geist Mono" pitchFamily="2" charset="77"/>
                <a:cs typeface="Geist Mono" pitchFamily="2" charset="77"/>
              </a:rPr>
              <a:t>Cantidad de compras</a:t>
            </a:r>
          </a:p>
        </p:txBody>
      </p: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0134B58D-D39A-96AB-F37C-62EB102CCB36}"/>
              </a:ext>
            </a:extLst>
          </p:cNvPr>
          <p:cNvGrpSpPr/>
          <p:nvPr/>
        </p:nvGrpSpPr>
        <p:grpSpPr>
          <a:xfrm>
            <a:off x="1283633" y="2841240"/>
            <a:ext cx="2804892" cy="1705841"/>
            <a:chOff x="1262611" y="2872771"/>
            <a:chExt cx="4001611" cy="1705841"/>
          </a:xfrm>
        </p:grpSpPr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5B0C9F8-0169-CBAC-5A89-B99B8ACF5FB3}"/>
                </a:ext>
              </a:extLst>
            </p:cNvPr>
            <p:cNvSpPr/>
            <p:nvPr/>
          </p:nvSpPr>
          <p:spPr>
            <a:xfrm>
              <a:off x="1262611" y="4025462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D7F9EA4D-48E5-3837-D3A4-3CC58097E226}"/>
                </a:ext>
              </a:extLst>
            </p:cNvPr>
            <p:cNvSpPr/>
            <p:nvPr/>
          </p:nvSpPr>
          <p:spPr>
            <a:xfrm>
              <a:off x="1345411" y="4216175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E31281E2-2B5A-E9F5-1209-3812A62BFC81}"/>
                </a:ext>
              </a:extLst>
            </p:cNvPr>
            <p:cNvSpPr/>
            <p:nvPr/>
          </p:nvSpPr>
          <p:spPr>
            <a:xfrm>
              <a:off x="1480277" y="3899508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F44E42D4-8D85-7029-14CF-8FB9451E9A4D}"/>
                </a:ext>
              </a:extLst>
            </p:cNvPr>
            <p:cNvSpPr/>
            <p:nvPr/>
          </p:nvSpPr>
          <p:spPr>
            <a:xfrm>
              <a:off x="1529320" y="3663025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3BA35B4-41F2-A16D-9868-DEF4521475BB}"/>
                </a:ext>
              </a:extLst>
            </p:cNvPr>
            <p:cNvSpPr/>
            <p:nvPr/>
          </p:nvSpPr>
          <p:spPr>
            <a:xfrm>
              <a:off x="1737807" y="3571659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C5886D63-8EC9-C467-4848-BB6C8BB86E90}"/>
                </a:ext>
              </a:extLst>
            </p:cNvPr>
            <p:cNvSpPr/>
            <p:nvPr/>
          </p:nvSpPr>
          <p:spPr>
            <a:xfrm>
              <a:off x="1783748" y="3872946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59DB9C49-9F66-2B66-E9CD-394692DBAF39}"/>
                </a:ext>
              </a:extLst>
            </p:cNvPr>
            <p:cNvSpPr/>
            <p:nvPr/>
          </p:nvSpPr>
          <p:spPr>
            <a:xfrm>
              <a:off x="1945670" y="3387015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6BC46BA6-9B5C-0985-3959-B5158B379453}"/>
                </a:ext>
              </a:extLst>
            </p:cNvPr>
            <p:cNvSpPr/>
            <p:nvPr/>
          </p:nvSpPr>
          <p:spPr>
            <a:xfrm>
              <a:off x="1327793" y="4452659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CE650B88-EF32-B538-98DB-2391F3161235}"/>
                </a:ext>
              </a:extLst>
            </p:cNvPr>
            <p:cNvSpPr/>
            <p:nvPr/>
          </p:nvSpPr>
          <p:spPr>
            <a:xfrm>
              <a:off x="1514039" y="4321450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6D6B4930-5CB2-4305-14CF-1D50E30FA18C}"/>
                </a:ext>
              </a:extLst>
            </p:cNvPr>
            <p:cNvSpPr/>
            <p:nvPr/>
          </p:nvSpPr>
          <p:spPr>
            <a:xfrm>
              <a:off x="1640498" y="4113928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EC1E44F-728C-6631-4833-BCB743D886A6}"/>
                </a:ext>
              </a:extLst>
            </p:cNvPr>
            <p:cNvSpPr/>
            <p:nvPr/>
          </p:nvSpPr>
          <p:spPr>
            <a:xfrm>
              <a:off x="1931607" y="3627881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B738726B-6116-5CE8-4002-EFB889B7EED0}"/>
                </a:ext>
              </a:extLst>
            </p:cNvPr>
            <p:cNvSpPr/>
            <p:nvPr/>
          </p:nvSpPr>
          <p:spPr>
            <a:xfrm>
              <a:off x="2125407" y="3444821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A86DC3E-2CF1-890B-CA51-B8B6A3114A1B}"/>
                </a:ext>
              </a:extLst>
            </p:cNvPr>
            <p:cNvSpPr/>
            <p:nvPr/>
          </p:nvSpPr>
          <p:spPr>
            <a:xfrm>
              <a:off x="4426112" y="4452659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8EDB74FE-749D-FEDF-1156-020BAD7C5E2B}"/>
                </a:ext>
              </a:extLst>
            </p:cNvPr>
            <p:cNvSpPr/>
            <p:nvPr/>
          </p:nvSpPr>
          <p:spPr>
            <a:xfrm>
              <a:off x="4620553" y="4083268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9DB535C4-0D06-3B02-B7B1-1204D33703F6}"/>
                </a:ext>
              </a:extLst>
            </p:cNvPr>
            <p:cNvSpPr/>
            <p:nvPr/>
          </p:nvSpPr>
          <p:spPr>
            <a:xfrm>
              <a:off x="4423174" y="404128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F89F4C66-2752-15F2-3B7B-519AC0E65319}"/>
                </a:ext>
              </a:extLst>
            </p:cNvPr>
            <p:cNvSpPr/>
            <p:nvPr/>
          </p:nvSpPr>
          <p:spPr>
            <a:xfrm>
              <a:off x="4467512" y="422838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81C3889B-A041-5175-E435-A72DBBA3C997}"/>
                </a:ext>
              </a:extLst>
            </p:cNvPr>
            <p:cNvSpPr/>
            <p:nvPr/>
          </p:nvSpPr>
          <p:spPr>
            <a:xfrm>
              <a:off x="4657134" y="4270368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CD80B5F-BED3-4FB4-DD0A-CB0447B9E8C4}"/>
                </a:ext>
              </a:extLst>
            </p:cNvPr>
            <p:cNvSpPr/>
            <p:nvPr/>
          </p:nvSpPr>
          <p:spPr>
            <a:xfrm>
              <a:off x="4620553" y="449464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168754B7-F047-E612-AD00-677F6F7ED42D}"/>
                </a:ext>
              </a:extLst>
            </p:cNvPr>
            <p:cNvSpPr/>
            <p:nvPr/>
          </p:nvSpPr>
          <p:spPr>
            <a:xfrm>
              <a:off x="4259844" y="3930702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EF1F7AFE-2613-D18F-8621-787825E9203F}"/>
                </a:ext>
              </a:extLst>
            </p:cNvPr>
            <p:cNvSpPr/>
            <p:nvPr/>
          </p:nvSpPr>
          <p:spPr>
            <a:xfrm>
              <a:off x="4286093" y="3663024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3A9E6582-1E79-6A61-971E-1C7E7375A1D9}"/>
                </a:ext>
              </a:extLst>
            </p:cNvPr>
            <p:cNvSpPr/>
            <p:nvPr/>
          </p:nvSpPr>
          <p:spPr>
            <a:xfrm>
              <a:off x="2944401" y="28911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D3985326-CF80-160A-0399-2BC2D6E988DE}"/>
                </a:ext>
              </a:extLst>
            </p:cNvPr>
            <p:cNvSpPr/>
            <p:nvPr/>
          </p:nvSpPr>
          <p:spPr>
            <a:xfrm>
              <a:off x="4462872" y="3786291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2BFC97-7E79-E2B9-26EB-5C799C9E8679}"/>
                </a:ext>
              </a:extLst>
            </p:cNvPr>
            <p:cNvSpPr/>
            <p:nvPr/>
          </p:nvSpPr>
          <p:spPr>
            <a:xfrm>
              <a:off x="4657134" y="379593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2B960A4-96E5-6009-F767-2D5CA51FA7AF}"/>
                </a:ext>
              </a:extLst>
            </p:cNvPr>
            <p:cNvSpPr/>
            <p:nvPr/>
          </p:nvSpPr>
          <p:spPr>
            <a:xfrm>
              <a:off x="3105230" y="2872771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2ECD2C3D-95A2-B0B6-B49A-021E86100195}"/>
                </a:ext>
              </a:extLst>
            </p:cNvPr>
            <p:cNvSpPr/>
            <p:nvPr/>
          </p:nvSpPr>
          <p:spPr>
            <a:xfrm>
              <a:off x="3203769" y="3031104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33299099-7B73-B079-429F-1B5BA67A129A}"/>
                </a:ext>
              </a:extLst>
            </p:cNvPr>
            <p:cNvSpPr/>
            <p:nvPr/>
          </p:nvSpPr>
          <p:spPr>
            <a:xfrm>
              <a:off x="4321008" y="33318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8AD37C0D-30C2-3967-72D3-2A50AADC1AD1}"/>
                </a:ext>
              </a:extLst>
            </p:cNvPr>
            <p:cNvSpPr/>
            <p:nvPr/>
          </p:nvSpPr>
          <p:spPr>
            <a:xfrm>
              <a:off x="3451807" y="2937997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7584287D-E49A-A6D3-9940-60110BEC94BC}"/>
                </a:ext>
              </a:extLst>
            </p:cNvPr>
            <p:cNvSpPr/>
            <p:nvPr/>
          </p:nvSpPr>
          <p:spPr>
            <a:xfrm>
              <a:off x="4625808" y="36366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D50BBA1C-F9CB-5F90-0B0D-CB4C5E038514}"/>
                </a:ext>
              </a:extLst>
            </p:cNvPr>
            <p:cNvSpPr/>
            <p:nvPr/>
          </p:nvSpPr>
          <p:spPr>
            <a:xfrm>
              <a:off x="3597953" y="3095524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8DF19DDA-7903-8727-F4C0-C16AA3DF4CF2}"/>
                </a:ext>
              </a:extLst>
            </p:cNvPr>
            <p:cNvSpPr/>
            <p:nvPr/>
          </p:nvSpPr>
          <p:spPr>
            <a:xfrm>
              <a:off x="3705716" y="2937997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213C3DF5-3DBB-093D-2044-F240DDE341AE}"/>
                </a:ext>
              </a:extLst>
            </p:cNvPr>
            <p:cNvSpPr/>
            <p:nvPr/>
          </p:nvSpPr>
          <p:spPr>
            <a:xfrm>
              <a:off x="3724206" y="3317091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C2F568E6-1EC6-9F57-0FA9-E1F7138372F7}"/>
                </a:ext>
              </a:extLst>
            </p:cNvPr>
            <p:cNvSpPr/>
            <p:nvPr/>
          </p:nvSpPr>
          <p:spPr>
            <a:xfrm>
              <a:off x="4016208" y="30270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01173B58-94F7-4645-312B-6B0C8A4F5371}"/>
                </a:ext>
              </a:extLst>
            </p:cNvPr>
            <p:cNvSpPr/>
            <p:nvPr/>
          </p:nvSpPr>
          <p:spPr>
            <a:xfrm>
              <a:off x="3981694" y="3211194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B51E3391-882E-B32E-F989-7896E159DF98}"/>
                </a:ext>
              </a:extLst>
            </p:cNvPr>
            <p:cNvSpPr/>
            <p:nvPr/>
          </p:nvSpPr>
          <p:spPr>
            <a:xfrm>
              <a:off x="4321008" y="33318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19C447A6-9017-8F3E-2C43-FD780418745D}"/>
                </a:ext>
              </a:extLst>
            </p:cNvPr>
            <p:cNvSpPr/>
            <p:nvPr/>
          </p:nvSpPr>
          <p:spPr>
            <a:xfrm>
              <a:off x="3990968" y="3401060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80AF3906-DB2B-E7D4-C95A-008E0631CFC4}"/>
                </a:ext>
              </a:extLst>
            </p:cNvPr>
            <p:cNvSpPr/>
            <p:nvPr/>
          </p:nvSpPr>
          <p:spPr>
            <a:xfrm>
              <a:off x="4191553" y="3507884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A0511BF7-3451-63A9-2062-5766371CA393}"/>
                </a:ext>
              </a:extLst>
            </p:cNvPr>
            <p:cNvSpPr/>
            <p:nvPr/>
          </p:nvSpPr>
          <p:spPr>
            <a:xfrm>
              <a:off x="4625808" y="36366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591CE0EC-013B-CB77-C460-44A6DC0464E0}"/>
                </a:ext>
              </a:extLst>
            </p:cNvPr>
            <p:cNvSpPr/>
            <p:nvPr/>
          </p:nvSpPr>
          <p:spPr>
            <a:xfrm>
              <a:off x="2981808" y="3137508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4BC38851-0512-4E35-BF25-E3070D3F0E9A}"/>
                </a:ext>
              </a:extLst>
            </p:cNvPr>
            <p:cNvSpPr/>
            <p:nvPr/>
          </p:nvSpPr>
          <p:spPr>
            <a:xfrm>
              <a:off x="4473408" y="34842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A2C1092E-8A72-7D0A-C3FD-5B30AB58DC26}"/>
                </a:ext>
              </a:extLst>
            </p:cNvPr>
            <p:cNvSpPr/>
            <p:nvPr/>
          </p:nvSpPr>
          <p:spPr>
            <a:xfrm>
              <a:off x="4625808" y="36366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FE8A3076-38B1-2E66-08DE-C867E40C009C}"/>
                </a:ext>
              </a:extLst>
            </p:cNvPr>
            <p:cNvSpPr/>
            <p:nvPr/>
          </p:nvSpPr>
          <p:spPr>
            <a:xfrm>
              <a:off x="4778208" y="37890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4087C39E-513B-2686-3C0F-D6813858D445}"/>
                </a:ext>
              </a:extLst>
            </p:cNvPr>
            <p:cNvSpPr/>
            <p:nvPr/>
          </p:nvSpPr>
          <p:spPr>
            <a:xfrm>
              <a:off x="4930608" y="39414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12">
              <a:extLst>
                <a:ext uri="{FF2B5EF4-FFF2-40B4-BE49-F238E27FC236}">
                  <a16:creationId xmlns:a16="http://schemas.microsoft.com/office/drawing/2014/main" id="{9375BC31-E230-0880-9D48-5AA421A4F756}"/>
                </a:ext>
              </a:extLst>
            </p:cNvPr>
            <p:cNvSpPr/>
            <p:nvPr/>
          </p:nvSpPr>
          <p:spPr>
            <a:xfrm>
              <a:off x="5083008" y="409389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53106F7C-1BAE-03B7-0FBC-A9288D090C0A}"/>
                </a:ext>
              </a:extLst>
            </p:cNvPr>
            <p:cNvSpPr/>
            <p:nvPr/>
          </p:nvSpPr>
          <p:spPr>
            <a:xfrm>
              <a:off x="5181422" y="4319751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EBC33373-67A7-EA5E-2BB5-3CDE2EED7CFB}"/>
                </a:ext>
              </a:extLst>
            </p:cNvPr>
            <p:cNvSpPr/>
            <p:nvPr/>
          </p:nvSpPr>
          <p:spPr>
            <a:xfrm>
              <a:off x="4872203" y="4350610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B7ABA9C8-D90F-6A45-DB29-94B40D4A3392}"/>
                </a:ext>
              </a:extLst>
            </p:cNvPr>
            <p:cNvSpPr/>
            <p:nvPr/>
          </p:nvSpPr>
          <p:spPr>
            <a:xfrm>
              <a:off x="4268586" y="3111118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B876FB3C-7EC4-9BB9-A978-7F7E4324AC7A}"/>
                </a:ext>
              </a:extLst>
            </p:cNvPr>
            <p:cNvSpPr/>
            <p:nvPr/>
          </p:nvSpPr>
          <p:spPr>
            <a:xfrm>
              <a:off x="2150671" y="3233122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17">
              <a:extLst>
                <a:ext uri="{FF2B5EF4-FFF2-40B4-BE49-F238E27FC236}">
                  <a16:creationId xmlns:a16="http://schemas.microsoft.com/office/drawing/2014/main" id="{D297FAE1-A162-A626-B775-7A3F58A44113}"/>
                </a:ext>
              </a:extLst>
            </p:cNvPr>
            <p:cNvSpPr/>
            <p:nvPr/>
          </p:nvSpPr>
          <p:spPr>
            <a:xfrm>
              <a:off x="4769595" y="4106356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2D0EF0E6-103B-A345-54B5-534F75BB0A1D}"/>
                </a:ext>
              </a:extLst>
            </p:cNvPr>
            <p:cNvSpPr/>
            <p:nvPr/>
          </p:nvSpPr>
          <p:spPr>
            <a:xfrm>
              <a:off x="2244512" y="366302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371B8713-35C9-8A7F-C2D5-58176322E0EF}"/>
                </a:ext>
              </a:extLst>
            </p:cNvPr>
            <p:cNvSpPr/>
            <p:nvPr/>
          </p:nvSpPr>
          <p:spPr>
            <a:xfrm>
              <a:off x="2392211" y="3107362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CAE16529-B2C8-CE81-00A2-996F4B32BE73}"/>
                </a:ext>
              </a:extLst>
            </p:cNvPr>
            <p:cNvSpPr/>
            <p:nvPr/>
          </p:nvSpPr>
          <p:spPr>
            <a:xfrm>
              <a:off x="2671026" y="3037208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086B23D5-2632-49C0-2111-B6B3F3281FDE}"/>
                </a:ext>
              </a:extLst>
            </p:cNvPr>
            <p:cNvSpPr/>
            <p:nvPr/>
          </p:nvSpPr>
          <p:spPr>
            <a:xfrm>
              <a:off x="2413946" y="3295163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39A8F84F-E5EE-2E4D-D5D3-83214443AE0A}"/>
                </a:ext>
              </a:extLst>
            </p:cNvPr>
            <p:cNvSpPr/>
            <p:nvPr/>
          </p:nvSpPr>
          <p:spPr>
            <a:xfrm>
              <a:off x="2793538" y="3237527"/>
              <a:ext cx="82800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66F11183-14BF-7C2A-0842-C3EC76E2B53A}"/>
              </a:ext>
            </a:extLst>
          </p:cNvPr>
          <p:cNvGrpSpPr/>
          <p:nvPr/>
        </p:nvGrpSpPr>
        <p:grpSpPr>
          <a:xfrm rot="10800000">
            <a:off x="2392807" y="3655226"/>
            <a:ext cx="2804892" cy="1705841"/>
            <a:chOff x="1262611" y="2872771"/>
            <a:chExt cx="4001611" cy="1705841"/>
          </a:xfrm>
          <a:solidFill>
            <a:srgbClr val="00B0F0"/>
          </a:solidFill>
        </p:grpSpPr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37959FEB-6AC1-9FB0-A2BC-D1510E17488C}"/>
                </a:ext>
              </a:extLst>
            </p:cNvPr>
            <p:cNvSpPr/>
            <p:nvPr/>
          </p:nvSpPr>
          <p:spPr>
            <a:xfrm>
              <a:off x="1262611" y="4025462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9B581D40-4B28-8A9B-A585-ADB879E57835}"/>
                </a:ext>
              </a:extLst>
            </p:cNvPr>
            <p:cNvSpPr/>
            <p:nvPr/>
          </p:nvSpPr>
          <p:spPr>
            <a:xfrm>
              <a:off x="1345411" y="4216175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id="{EC4ED84B-F9A9-62CC-E51F-C2B6E96A4E33}"/>
                </a:ext>
              </a:extLst>
            </p:cNvPr>
            <p:cNvSpPr/>
            <p:nvPr/>
          </p:nvSpPr>
          <p:spPr>
            <a:xfrm>
              <a:off x="1480277" y="3899508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03992F38-AAFF-7A5A-7934-9996EB7ABA75}"/>
                </a:ext>
              </a:extLst>
            </p:cNvPr>
            <p:cNvSpPr/>
            <p:nvPr/>
          </p:nvSpPr>
          <p:spPr>
            <a:xfrm>
              <a:off x="1529320" y="3663025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35" name="Elipse 234">
              <a:extLst>
                <a:ext uri="{FF2B5EF4-FFF2-40B4-BE49-F238E27FC236}">
                  <a16:creationId xmlns:a16="http://schemas.microsoft.com/office/drawing/2014/main" id="{005B6D1D-2374-7FE9-E80D-22CD3EC67765}"/>
                </a:ext>
              </a:extLst>
            </p:cNvPr>
            <p:cNvSpPr/>
            <p:nvPr/>
          </p:nvSpPr>
          <p:spPr>
            <a:xfrm>
              <a:off x="1737807" y="3571659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9DAF41D9-C35E-BC41-A24B-4F5BBEEA6E1D}"/>
                </a:ext>
              </a:extLst>
            </p:cNvPr>
            <p:cNvSpPr/>
            <p:nvPr/>
          </p:nvSpPr>
          <p:spPr>
            <a:xfrm>
              <a:off x="1783748" y="3872946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id="{A891736E-EA02-9840-B5F2-9EAA402EA264}"/>
                </a:ext>
              </a:extLst>
            </p:cNvPr>
            <p:cNvSpPr/>
            <p:nvPr/>
          </p:nvSpPr>
          <p:spPr>
            <a:xfrm>
              <a:off x="1945670" y="3387015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1E2F2FAE-85AD-17D3-AAC9-9FAE8953F285}"/>
                </a:ext>
              </a:extLst>
            </p:cNvPr>
            <p:cNvSpPr/>
            <p:nvPr/>
          </p:nvSpPr>
          <p:spPr>
            <a:xfrm>
              <a:off x="1327793" y="4452659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E4493CED-19C3-A59F-22C9-527411214395}"/>
                </a:ext>
              </a:extLst>
            </p:cNvPr>
            <p:cNvSpPr/>
            <p:nvPr/>
          </p:nvSpPr>
          <p:spPr>
            <a:xfrm>
              <a:off x="1514039" y="4321450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C5DBF369-77B8-D98F-95BE-C8E2E3AA53FE}"/>
                </a:ext>
              </a:extLst>
            </p:cNvPr>
            <p:cNvSpPr/>
            <p:nvPr/>
          </p:nvSpPr>
          <p:spPr>
            <a:xfrm>
              <a:off x="1640498" y="4113928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04C677DF-8632-0EA6-4287-954D0EB77AE9}"/>
                </a:ext>
              </a:extLst>
            </p:cNvPr>
            <p:cNvSpPr/>
            <p:nvPr/>
          </p:nvSpPr>
          <p:spPr>
            <a:xfrm>
              <a:off x="1931607" y="3627881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581DEE12-D7C5-161A-3109-99FFB5F034CF}"/>
                </a:ext>
              </a:extLst>
            </p:cNvPr>
            <p:cNvSpPr/>
            <p:nvPr/>
          </p:nvSpPr>
          <p:spPr>
            <a:xfrm>
              <a:off x="2125407" y="3444821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263BC687-1EA8-2E5B-EF3E-FB29EE54A3F6}"/>
                </a:ext>
              </a:extLst>
            </p:cNvPr>
            <p:cNvSpPr/>
            <p:nvPr/>
          </p:nvSpPr>
          <p:spPr>
            <a:xfrm>
              <a:off x="4426112" y="4452659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F13057CC-615E-1716-2DDC-A58E248BBEDE}"/>
                </a:ext>
              </a:extLst>
            </p:cNvPr>
            <p:cNvSpPr/>
            <p:nvPr/>
          </p:nvSpPr>
          <p:spPr>
            <a:xfrm>
              <a:off x="4620553" y="4083268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7C2ABDF3-C901-CD28-9912-DB8E655AD6AC}"/>
                </a:ext>
              </a:extLst>
            </p:cNvPr>
            <p:cNvSpPr/>
            <p:nvPr/>
          </p:nvSpPr>
          <p:spPr>
            <a:xfrm>
              <a:off x="4423174" y="404128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712225BF-BF26-419A-2D4E-6D26919986CC}"/>
                </a:ext>
              </a:extLst>
            </p:cNvPr>
            <p:cNvSpPr/>
            <p:nvPr/>
          </p:nvSpPr>
          <p:spPr>
            <a:xfrm>
              <a:off x="4467512" y="422838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46DA72BC-6F66-E9B2-72B5-77C06A8A7FA2}"/>
                </a:ext>
              </a:extLst>
            </p:cNvPr>
            <p:cNvSpPr/>
            <p:nvPr/>
          </p:nvSpPr>
          <p:spPr>
            <a:xfrm>
              <a:off x="4657134" y="4270368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0A2CA941-A996-E991-0723-5A70E6A211AE}"/>
                </a:ext>
              </a:extLst>
            </p:cNvPr>
            <p:cNvSpPr/>
            <p:nvPr/>
          </p:nvSpPr>
          <p:spPr>
            <a:xfrm>
              <a:off x="4620553" y="449464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49" name="Elipse 248">
              <a:extLst>
                <a:ext uri="{FF2B5EF4-FFF2-40B4-BE49-F238E27FC236}">
                  <a16:creationId xmlns:a16="http://schemas.microsoft.com/office/drawing/2014/main" id="{A7DD8AEE-BC8A-C667-08A6-45787EA8DF80}"/>
                </a:ext>
              </a:extLst>
            </p:cNvPr>
            <p:cNvSpPr/>
            <p:nvPr/>
          </p:nvSpPr>
          <p:spPr>
            <a:xfrm>
              <a:off x="4259844" y="3930702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0" name="Elipse 249">
              <a:extLst>
                <a:ext uri="{FF2B5EF4-FFF2-40B4-BE49-F238E27FC236}">
                  <a16:creationId xmlns:a16="http://schemas.microsoft.com/office/drawing/2014/main" id="{537F6969-BFA2-781F-926A-06208D463D75}"/>
                </a:ext>
              </a:extLst>
            </p:cNvPr>
            <p:cNvSpPr/>
            <p:nvPr/>
          </p:nvSpPr>
          <p:spPr>
            <a:xfrm>
              <a:off x="4286093" y="3663024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FB3081F1-744C-809C-DE4E-430014ECBD94}"/>
                </a:ext>
              </a:extLst>
            </p:cNvPr>
            <p:cNvSpPr/>
            <p:nvPr/>
          </p:nvSpPr>
          <p:spPr>
            <a:xfrm>
              <a:off x="2944401" y="28911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id="{ED9101E2-A9C7-DE0F-CEF5-F1FDB1C6BA7B}"/>
                </a:ext>
              </a:extLst>
            </p:cNvPr>
            <p:cNvSpPr/>
            <p:nvPr/>
          </p:nvSpPr>
          <p:spPr>
            <a:xfrm>
              <a:off x="4462872" y="3786291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3" name="Elipse 252">
              <a:extLst>
                <a:ext uri="{FF2B5EF4-FFF2-40B4-BE49-F238E27FC236}">
                  <a16:creationId xmlns:a16="http://schemas.microsoft.com/office/drawing/2014/main" id="{A261A35B-A942-2CE1-7CFF-85068DCA0BD2}"/>
                </a:ext>
              </a:extLst>
            </p:cNvPr>
            <p:cNvSpPr/>
            <p:nvPr/>
          </p:nvSpPr>
          <p:spPr>
            <a:xfrm>
              <a:off x="4657134" y="379593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4" name="Elipse 253">
              <a:extLst>
                <a:ext uri="{FF2B5EF4-FFF2-40B4-BE49-F238E27FC236}">
                  <a16:creationId xmlns:a16="http://schemas.microsoft.com/office/drawing/2014/main" id="{2025D135-533E-3906-1EF7-66A4CF5614DE}"/>
                </a:ext>
              </a:extLst>
            </p:cNvPr>
            <p:cNvSpPr/>
            <p:nvPr/>
          </p:nvSpPr>
          <p:spPr>
            <a:xfrm>
              <a:off x="3105230" y="2872771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5" name="Elipse 254">
              <a:extLst>
                <a:ext uri="{FF2B5EF4-FFF2-40B4-BE49-F238E27FC236}">
                  <a16:creationId xmlns:a16="http://schemas.microsoft.com/office/drawing/2014/main" id="{977153A5-558D-C74B-5D28-6697EFF511D7}"/>
                </a:ext>
              </a:extLst>
            </p:cNvPr>
            <p:cNvSpPr/>
            <p:nvPr/>
          </p:nvSpPr>
          <p:spPr>
            <a:xfrm>
              <a:off x="3203769" y="3031104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6" name="Elipse 255">
              <a:extLst>
                <a:ext uri="{FF2B5EF4-FFF2-40B4-BE49-F238E27FC236}">
                  <a16:creationId xmlns:a16="http://schemas.microsoft.com/office/drawing/2014/main" id="{83C7345A-9194-8EB3-2BE5-991E54A38776}"/>
                </a:ext>
              </a:extLst>
            </p:cNvPr>
            <p:cNvSpPr/>
            <p:nvPr/>
          </p:nvSpPr>
          <p:spPr>
            <a:xfrm>
              <a:off x="4321008" y="33318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97F36DDD-8AD4-0BD2-A8B7-5E9A14C60C3D}"/>
                </a:ext>
              </a:extLst>
            </p:cNvPr>
            <p:cNvSpPr/>
            <p:nvPr/>
          </p:nvSpPr>
          <p:spPr>
            <a:xfrm>
              <a:off x="3451807" y="2937997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id="{02A5F24F-A1DE-0743-196E-B5366BF979D4}"/>
                </a:ext>
              </a:extLst>
            </p:cNvPr>
            <p:cNvSpPr/>
            <p:nvPr/>
          </p:nvSpPr>
          <p:spPr>
            <a:xfrm>
              <a:off x="4625808" y="36366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id="{E5DAEB50-06E7-9E63-8463-36EA4E422800}"/>
                </a:ext>
              </a:extLst>
            </p:cNvPr>
            <p:cNvSpPr/>
            <p:nvPr/>
          </p:nvSpPr>
          <p:spPr>
            <a:xfrm>
              <a:off x="3597953" y="3095524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77BDBCE3-AE43-17A8-6A61-22678997BAC6}"/>
                </a:ext>
              </a:extLst>
            </p:cNvPr>
            <p:cNvSpPr/>
            <p:nvPr/>
          </p:nvSpPr>
          <p:spPr>
            <a:xfrm>
              <a:off x="3705716" y="2937997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53CEAAE1-7ACB-C272-B1B6-D5EA09B3DDFE}"/>
                </a:ext>
              </a:extLst>
            </p:cNvPr>
            <p:cNvSpPr/>
            <p:nvPr/>
          </p:nvSpPr>
          <p:spPr>
            <a:xfrm>
              <a:off x="3724206" y="3317091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2" name="Elipse 261">
              <a:extLst>
                <a:ext uri="{FF2B5EF4-FFF2-40B4-BE49-F238E27FC236}">
                  <a16:creationId xmlns:a16="http://schemas.microsoft.com/office/drawing/2014/main" id="{19E946D4-4C78-E348-F27A-8F27ADA0CD32}"/>
                </a:ext>
              </a:extLst>
            </p:cNvPr>
            <p:cNvSpPr/>
            <p:nvPr/>
          </p:nvSpPr>
          <p:spPr>
            <a:xfrm>
              <a:off x="4016208" y="30270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F927DCE3-9AD8-A792-CC9F-651FE1DA21ED}"/>
                </a:ext>
              </a:extLst>
            </p:cNvPr>
            <p:cNvSpPr/>
            <p:nvPr/>
          </p:nvSpPr>
          <p:spPr>
            <a:xfrm>
              <a:off x="3981694" y="3211194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4" name="Elipse 263">
              <a:extLst>
                <a:ext uri="{FF2B5EF4-FFF2-40B4-BE49-F238E27FC236}">
                  <a16:creationId xmlns:a16="http://schemas.microsoft.com/office/drawing/2014/main" id="{C0B99458-C004-0197-C833-7AA7E46E682E}"/>
                </a:ext>
              </a:extLst>
            </p:cNvPr>
            <p:cNvSpPr/>
            <p:nvPr/>
          </p:nvSpPr>
          <p:spPr>
            <a:xfrm>
              <a:off x="4321008" y="33318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5" name="Elipse 264">
              <a:extLst>
                <a:ext uri="{FF2B5EF4-FFF2-40B4-BE49-F238E27FC236}">
                  <a16:creationId xmlns:a16="http://schemas.microsoft.com/office/drawing/2014/main" id="{5DAA3751-E839-81D3-B762-7FC183F1E298}"/>
                </a:ext>
              </a:extLst>
            </p:cNvPr>
            <p:cNvSpPr/>
            <p:nvPr/>
          </p:nvSpPr>
          <p:spPr>
            <a:xfrm>
              <a:off x="3990968" y="3401060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58EF96F5-97F3-FE17-1EFD-D49CABE7E7C9}"/>
                </a:ext>
              </a:extLst>
            </p:cNvPr>
            <p:cNvSpPr/>
            <p:nvPr/>
          </p:nvSpPr>
          <p:spPr>
            <a:xfrm>
              <a:off x="4191553" y="3507884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1F76F199-BA03-1F16-75F2-024015814AE8}"/>
                </a:ext>
              </a:extLst>
            </p:cNvPr>
            <p:cNvSpPr/>
            <p:nvPr/>
          </p:nvSpPr>
          <p:spPr>
            <a:xfrm>
              <a:off x="4625808" y="36366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E1274284-46FE-0059-78FD-30214EC5CE9F}"/>
                </a:ext>
              </a:extLst>
            </p:cNvPr>
            <p:cNvSpPr/>
            <p:nvPr/>
          </p:nvSpPr>
          <p:spPr>
            <a:xfrm>
              <a:off x="2981808" y="3137508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98E506C9-6272-ECD5-27EC-3A73EE1A6E43}"/>
                </a:ext>
              </a:extLst>
            </p:cNvPr>
            <p:cNvSpPr/>
            <p:nvPr/>
          </p:nvSpPr>
          <p:spPr>
            <a:xfrm>
              <a:off x="4473408" y="34842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CE7F30B5-31C0-46B1-543F-6CB5E216CE73}"/>
                </a:ext>
              </a:extLst>
            </p:cNvPr>
            <p:cNvSpPr/>
            <p:nvPr/>
          </p:nvSpPr>
          <p:spPr>
            <a:xfrm>
              <a:off x="4625808" y="36366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A6E18556-935A-2061-A4CE-59CA0863B96D}"/>
                </a:ext>
              </a:extLst>
            </p:cNvPr>
            <p:cNvSpPr/>
            <p:nvPr/>
          </p:nvSpPr>
          <p:spPr>
            <a:xfrm>
              <a:off x="4778208" y="37890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64844111-FFE2-4524-ACBA-AEE025CE56DF}"/>
                </a:ext>
              </a:extLst>
            </p:cNvPr>
            <p:cNvSpPr/>
            <p:nvPr/>
          </p:nvSpPr>
          <p:spPr>
            <a:xfrm>
              <a:off x="4930608" y="39414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79F1EE71-B612-0853-2004-5D113D0C6598}"/>
                </a:ext>
              </a:extLst>
            </p:cNvPr>
            <p:cNvSpPr/>
            <p:nvPr/>
          </p:nvSpPr>
          <p:spPr>
            <a:xfrm>
              <a:off x="5083008" y="409389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4" name="Elipse 273">
              <a:extLst>
                <a:ext uri="{FF2B5EF4-FFF2-40B4-BE49-F238E27FC236}">
                  <a16:creationId xmlns:a16="http://schemas.microsoft.com/office/drawing/2014/main" id="{F3B3547E-579C-DA3C-FD4E-C38F6A5486EC}"/>
                </a:ext>
              </a:extLst>
            </p:cNvPr>
            <p:cNvSpPr/>
            <p:nvPr/>
          </p:nvSpPr>
          <p:spPr>
            <a:xfrm>
              <a:off x="5181422" y="4319751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F15F2F91-1C9C-97A7-DC4D-9282707B8FEB}"/>
                </a:ext>
              </a:extLst>
            </p:cNvPr>
            <p:cNvSpPr/>
            <p:nvPr/>
          </p:nvSpPr>
          <p:spPr>
            <a:xfrm>
              <a:off x="4872203" y="4350610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6" name="Elipse 275">
              <a:extLst>
                <a:ext uri="{FF2B5EF4-FFF2-40B4-BE49-F238E27FC236}">
                  <a16:creationId xmlns:a16="http://schemas.microsoft.com/office/drawing/2014/main" id="{0DADABEF-229F-0FF6-39C6-588CA52801D6}"/>
                </a:ext>
              </a:extLst>
            </p:cNvPr>
            <p:cNvSpPr/>
            <p:nvPr/>
          </p:nvSpPr>
          <p:spPr>
            <a:xfrm>
              <a:off x="4268586" y="3111118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22A67925-B270-62A5-0826-4F88059CBE3F}"/>
                </a:ext>
              </a:extLst>
            </p:cNvPr>
            <p:cNvSpPr/>
            <p:nvPr/>
          </p:nvSpPr>
          <p:spPr>
            <a:xfrm>
              <a:off x="2150671" y="3233122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8" name="Elipse 277">
              <a:extLst>
                <a:ext uri="{FF2B5EF4-FFF2-40B4-BE49-F238E27FC236}">
                  <a16:creationId xmlns:a16="http://schemas.microsoft.com/office/drawing/2014/main" id="{6A4528C2-334F-1B49-CE2B-FD18A3B34014}"/>
                </a:ext>
              </a:extLst>
            </p:cNvPr>
            <p:cNvSpPr/>
            <p:nvPr/>
          </p:nvSpPr>
          <p:spPr>
            <a:xfrm>
              <a:off x="4769595" y="4106356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79" name="Elipse 278">
              <a:extLst>
                <a:ext uri="{FF2B5EF4-FFF2-40B4-BE49-F238E27FC236}">
                  <a16:creationId xmlns:a16="http://schemas.microsoft.com/office/drawing/2014/main" id="{0CF160D3-1EDA-6D21-8510-37DCC456E084}"/>
                </a:ext>
              </a:extLst>
            </p:cNvPr>
            <p:cNvSpPr/>
            <p:nvPr/>
          </p:nvSpPr>
          <p:spPr>
            <a:xfrm>
              <a:off x="2244512" y="366302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80" name="Elipse 279">
              <a:extLst>
                <a:ext uri="{FF2B5EF4-FFF2-40B4-BE49-F238E27FC236}">
                  <a16:creationId xmlns:a16="http://schemas.microsoft.com/office/drawing/2014/main" id="{29D5B056-E532-E9A2-2352-CBC0339430FA}"/>
                </a:ext>
              </a:extLst>
            </p:cNvPr>
            <p:cNvSpPr/>
            <p:nvPr/>
          </p:nvSpPr>
          <p:spPr>
            <a:xfrm>
              <a:off x="2392211" y="3107362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81" name="Elipse 280">
              <a:extLst>
                <a:ext uri="{FF2B5EF4-FFF2-40B4-BE49-F238E27FC236}">
                  <a16:creationId xmlns:a16="http://schemas.microsoft.com/office/drawing/2014/main" id="{FFEBF1FB-FDC6-1F15-86CD-BF67B8840356}"/>
                </a:ext>
              </a:extLst>
            </p:cNvPr>
            <p:cNvSpPr/>
            <p:nvPr/>
          </p:nvSpPr>
          <p:spPr>
            <a:xfrm>
              <a:off x="2671026" y="3037208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7F9D9DC9-9426-51DA-721A-7C29E17B0057}"/>
                </a:ext>
              </a:extLst>
            </p:cNvPr>
            <p:cNvSpPr/>
            <p:nvPr/>
          </p:nvSpPr>
          <p:spPr>
            <a:xfrm>
              <a:off x="2413946" y="3295163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0ABFD7D9-D27C-3E95-D3A3-D27D4D95F34A}"/>
                </a:ext>
              </a:extLst>
            </p:cNvPr>
            <p:cNvSpPr/>
            <p:nvPr/>
          </p:nvSpPr>
          <p:spPr>
            <a:xfrm>
              <a:off x="2793538" y="3237527"/>
              <a:ext cx="82800" cy="83969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</p:grpSp>
      <p:grpSp>
        <p:nvGrpSpPr>
          <p:cNvPr id="392" name="Grupo 391">
            <a:extLst>
              <a:ext uri="{FF2B5EF4-FFF2-40B4-BE49-F238E27FC236}">
                <a16:creationId xmlns:a16="http://schemas.microsoft.com/office/drawing/2014/main" id="{615B4EF2-AA85-07DB-1327-1664B942EF1C}"/>
              </a:ext>
            </a:extLst>
          </p:cNvPr>
          <p:cNvGrpSpPr/>
          <p:nvPr/>
        </p:nvGrpSpPr>
        <p:grpSpPr>
          <a:xfrm>
            <a:off x="6943491" y="2697207"/>
            <a:ext cx="3914066" cy="2519827"/>
            <a:chOff x="6943491" y="2697207"/>
            <a:chExt cx="3914066" cy="2519827"/>
          </a:xfrm>
        </p:grpSpPr>
        <p:sp>
          <p:nvSpPr>
            <p:cNvPr id="285" name="Elipse 284">
              <a:extLst>
                <a:ext uri="{FF2B5EF4-FFF2-40B4-BE49-F238E27FC236}">
                  <a16:creationId xmlns:a16="http://schemas.microsoft.com/office/drawing/2014/main" id="{38FDD6F2-5269-CC9E-C9D9-12DCCACD2EF9}"/>
                </a:ext>
              </a:extLst>
            </p:cNvPr>
            <p:cNvSpPr/>
            <p:nvPr/>
          </p:nvSpPr>
          <p:spPr>
            <a:xfrm>
              <a:off x="6943491" y="3849898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85">
              <a:extLst>
                <a:ext uri="{FF2B5EF4-FFF2-40B4-BE49-F238E27FC236}">
                  <a16:creationId xmlns:a16="http://schemas.microsoft.com/office/drawing/2014/main" id="{E9C06DD4-F786-5083-A6B9-A0BF76FFFC51}"/>
                </a:ext>
              </a:extLst>
            </p:cNvPr>
            <p:cNvSpPr/>
            <p:nvPr/>
          </p:nvSpPr>
          <p:spPr>
            <a:xfrm>
              <a:off x="7001529" y="4040611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16EDACF1-A5AC-1FCD-BE93-A0DBBFAB0F70}"/>
                </a:ext>
              </a:extLst>
            </p:cNvPr>
            <p:cNvSpPr/>
            <p:nvPr/>
          </p:nvSpPr>
          <p:spPr>
            <a:xfrm>
              <a:off x="7096062" y="3723944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59EB0F52-38A6-BE14-0A5D-F6F213297054}"/>
                </a:ext>
              </a:extLst>
            </p:cNvPr>
            <p:cNvSpPr/>
            <p:nvPr/>
          </p:nvSpPr>
          <p:spPr>
            <a:xfrm>
              <a:off x="7130438" y="3487461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FE2C6AA2-019D-85EE-DCC8-603E7ECBDCC5}"/>
                </a:ext>
              </a:extLst>
            </p:cNvPr>
            <p:cNvSpPr/>
            <p:nvPr/>
          </p:nvSpPr>
          <p:spPr>
            <a:xfrm>
              <a:off x="7276575" y="3396095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F449332D-666C-B839-E9FD-222788D5FFF2}"/>
                </a:ext>
              </a:extLst>
            </p:cNvPr>
            <p:cNvSpPr/>
            <p:nvPr/>
          </p:nvSpPr>
          <p:spPr>
            <a:xfrm>
              <a:off x="7308777" y="3697382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35B6E463-C31A-8413-39BB-2847E8AA3A8E}"/>
                </a:ext>
              </a:extLst>
            </p:cNvPr>
            <p:cNvSpPr/>
            <p:nvPr/>
          </p:nvSpPr>
          <p:spPr>
            <a:xfrm>
              <a:off x="7422275" y="3211451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0FDE13DF-25AF-435D-63C4-47BDDBF162CA}"/>
                </a:ext>
              </a:extLst>
            </p:cNvPr>
            <p:cNvSpPr/>
            <p:nvPr/>
          </p:nvSpPr>
          <p:spPr>
            <a:xfrm>
              <a:off x="6989180" y="4277095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92">
              <a:extLst>
                <a:ext uri="{FF2B5EF4-FFF2-40B4-BE49-F238E27FC236}">
                  <a16:creationId xmlns:a16="http://schemas.microsoft.com/office/drawing/2014/main" id="{BF51AE5D-290C-F624-6893-1386C5A843E7}"/>
                </a:ext>
              </a:extLst>
            </p:cNvPr>
            <p:cNvSpPr/>
            <p:nvPr/>
          </p:nvSpPr>
          <p:spPr>
            <a:xfrm>
              <a:off x="7119727" y="4145886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80809B57-4926-1DE0-7A8D-B60492288A48}"/>
                </a:ext>
              </a:extLst>
            </p:cNvPr>
            <p:cNvSpPr/>
            <p:nvPr/>
          </p:nvSpPr>
          <p:spPr>
            <a:xfrm>
              <a:off x="7208367" y="3938364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AF00BB70-A172-7060-4A06-BE8EE77624B6}"/>
                </a:ext>
              </a:extLst>
            </p:cNvPr>
            <p:cNvSpPr/>
            <p:nvPr/>
          </p:nvSpPr>
          <p:spPr>
            <a:xfrm>
              <a:off x="7412418" y="3452317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B62CC87B-13EF-F6E5-A144-7E208A7CE4DD}"/>
                </a:ext>
              </a:extLst>
            </p:cNvPr>
            <p:cNvSpPr/>
            <p:nvPr/>
          </p:nvSpPr>
          <p:spPr>
            <a:xfrm>
              <a:off x="7548260" y="3269257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96">
              <a:extLst>
                <a:ext uri="{FF2B5EF4-FFF2-40B4-BE49-F238E27FC236}">
                  <a16:creationId xmlns:a16="http://schemas.microsoft.com/office/drawing/2014/main" id="{92B7E290-F489-E5D2-DD53-AB21724BB594}"/>
                </a:ext>
              </a:extLst>
            </p:cNvPr>
            <p:cNvSpPr/>
            <p:nvPr/>
          </p:nvSpPr>
          <p:spPr>
            <a:xfrm>
              <a:off x="9160918" y="4277095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F9D8A9F7-B1BC-AC88-785F-81BBD7B62156}"/>
                </a:ext>
              </a:extLst>
            </p:cNvPr>
            <p:cNvSpPr/>
            <p:nvPr/>
          </p:nvSpPr>
          <p:spPr>
            <a:xfrm>
              <a:off x="9297209" y="3907704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9" name="Elipse 298">
              <a:extLst>
                <a:ext uri="{FF2B5EF4-FFF2-40B4-BE49-F238E27FC236}">
                  <a16:creationId xmlns:a16="http://schemas.microsoft.com/office/drawing/2014/main" id="{19A31117-135C-1260-A483-25BDE7F122E6}"/>
                </a:ext>
              </a:extLst>
            </p:cNvPr>
            <p:cNvSpPr/>
            <p:nvPr/>
          </p:nvSpPr>
          <p:spPr>
            <a:xfrm>
              <a:off x="9158858" y="386571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0" name="Elipse 299">
              <a:extLst>
                <a:ext uri="{FF2B5EF4-FFF2-40B4-BE49-F238E27FC236}">
                  <a16:creationId xmlns:a16="http://schemas.microsoft.com/office/drawing/2014/main" id="{66AE375D-C9E5-3B51-8455-A3FE147728FE}"/>
                </a:ext>
              </a:extLst>
            </p:cNvPr>
            <p:cNvSpPr/>
            <p:nvPr/>
          </p:nvSpPr>
          <p:spPr>
            <a:xfrm>
              <a:off x="9189937" y="405281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300">
              <a:extLst>
                <a:ext uri="{FF2B5EF4-FFF2-40B4-BE49-F238E27FC236}">
                  <a16:creationId xmlns:a16="http://schemas.microsoft.com/office/drawing/2014/main" id="{C3BD3AD1-E40B-06CD-342E-E126CE8D00B9}"/>
                </a:ext>
              </a:extLst>
            </p:cNvPr>
            <p:cNvSpPr/>
            <p:nvPr/>
          </p:nvSpPr>
          <p:spPr>
            <a:xfrm>
              <a:off x="9322850" y="4094804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301">
              <a:extLst>
                <a:ext uri="{FF2B5EF4-FFF2-40B4-BE49-F238E27FC236}">
                  <a16:creationId xmlns:a16="http://schemas.microsoft.com/office/drawing/2014/main" id="{3093E8AC-BC44-F4FE-FF25-A3C704338868}"/>
                </a:ext>
              </a:extLst>
            </p:cNvPr>
            <p:cNvSpPr/>
            <p:nvPr/>
          </p:nvSpPr>
          <p:spPr>
            <a:xfrm>
              <a:off x="9297209" y="431907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302">
              <a:extLst>
                <a:ext uri="{FF2B5EF4-FFF2-40B4-BE49-F238E27FC236}">
                  <a16:creationId xmlns:a16="http://schemas.microsoft.com/office/drawing/2014/main" id="{1C629E77-3BCB-6241-52A7-0196166AF4DC}"/>
                </a:ext>
              </a:extLst>
            </p:cNvPr>
            <p:cNvSpPr/>
            <p:nvPr/>
          </p:nvSpPr>
          <p:spPr>
            <a:xfrm>
              <a:off x="9044374" y="3755138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303">
              <a:extLst>
                <a:ext uri="{FF2B5EF4-FFF2-40B4-BE49-F238E27FC236}">
                  <a16:creationId xmlns:a16="http://schemas.microsoft.com/office/drawing/2014/main" id="{E4FAD0CF-2090-8156-EF0B-B21BA61114FF}"/>
                </a:ext>
              </a:extLst>
            </p:cNvPr>
            <p:cNvSpPr/>
            <p:nvPr/>
          </p:nvSpPr>
          <p:spPr>
            <a:xfrm>
              <a:off x="9062773" y="3487460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FCA98C77-DF48-E110-F9C5-AE9C9C5E146E}"/>
                </a:ext>
              </a:extLst>
            </p:cNvPr>
            <p:cNvSpPr/>
            <p:nvPr/>
          </p:nvSpPr>
          <p:spPr>
            <a:xfrm>
              <a:off x="8122326" y="2715629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435ADD4E-789F-AF95-11CB-9497338AF9CF}"/>
                </a:ext>
              </a:extLst>
            </p:cNvPr>
            <p:cNvSpPr/>
            <p:nvPr/>
          </p:nvSpPr>
          <p:spPr>
            <a:xfrm>
              <a:off x="9186684" y="3610727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C0330B27-FE69-13B0-4B75-9C5077B7F20A}"/>
                </a:ext>
              </a:extLst>
            </p:cNvPr>
            <p:cNvSpPr/>
            <p:nvPr/>
          </p:nvSpPr>
          <p:spPr>
            <a:xfrm>
              <a:off x="9322850" y="362036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307">
              <a:extLst>
                <a:ext uri="{FF2B5EF4-FFF2-40B4-BE49-F238E27FC236}">
                  <a16:creationId xmlns:a16="http://schemas.microsoft.com/office/drawing/2014/main" id="{6171AEBB-1DFD-0260-A26E-E6EF5595F04F}"/>
                </a:ext>
              </a:extLst>
            </p:cNvPr>
            <p:cNvSpPr/>
            <p:nvPr/>
          </p:nvSpPr>
          <p:spPr>
            <a:xfrm>
              <a:off x="8235058" y="2697207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26A312FB-6A28-F34B-5720-0B6920C74957}"/>
                </a:ext>
              </a:extLst>
            </p:cNvPr>
            <p:cNvSpPr/>
            <p:nvPr/>
          </p:nvSpPr>
          <p:spPr>
            <a:xfrm>
              <a:off x="8304128" y="2855540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1B99D544-3CA4-4BD0-EE63-D539E0FB63B4}"/>
                </a:ext>
              </a:extLst>
            </p:cNvPr>
            <p:cNvSpPr/>
            <p:nvPr/>
          </p:nvSpPr>
          <p:spPr>
            <a:xfrm>
              <a:off x="9087246" y="31563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>
              <a:extLst>
                <a:ext uri="{FF2B5EF4-FFF2-40B4-BE49-F238E27FC236}">
                  <a16:creationId xmlns:a16="http://schemas.microsoft.com/office/drawing/2014/main" id="{7F01DEF0-0525-AD96-A44E-CA3DC0EDAE93}"/>
                </a:ext>
              </a:extLst>
            </p:cNvPr>
            <p:cNvSpPr/>
            <p:nvPr/>
          </p:nvSpPr>
          <p:spPr>
            <a:xfrm>
              <a:off x="8477988" y="276243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2" name="Elipse 311">
              <a:extLst>
                <a:ext uri="{FF2B5EF4-FFF2-40B4-BE49-F238E27FC236}">
                  <a16:creationId xmlns:a16="http://schemas.microsoft.com/office/drawing/2014/main" id="{10FD990E-BEFC-045C-A025-204E5CC5D51D}"/>
                </a:ext>
              </a:extLst>
            </p:cNvPr>
            <p:cNvSpPr/>
            <p:nvPr/>
          </p:nvSpPr>
          <p:spPr>
            <a:xfrm>
              <a:off x="9300893" y="34611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B28F0760-131B-B7C7-8745-BA3AD1BD04E1}"/>
                </a:ext>
              </a:extLst>
            </p:cNvPr>
            <p:cNvSpPr/>
            <p:nvPr/>
          </p:nvSpPr>
          <p:spPr>
            <a:xfrm>
              <a:off x="8580427" y="2919960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313">
              <a:extLst>
                <a:ext uri="{FF2B5EF4-FFF2-40B4-BE49-F238E27FC236}">
                  <a16:creationId xmlns:a16="http://schemas.microsoft.com/office/drawing/2014/main" id="{F8590BB5-1ABA-E28A-9F93-2B06E0C682D5}"/>
                </a:ext>
              </a:extLst>
            </p:cNvPr>
            <p:cNvSpPr/>
            <p:nvPr/>
          </p:nvSpPr>
          <p:spPr>
            <a:xfrm>
              <a:off x="8655963" y="276243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284FA816-3592-84BC-05C7-EDC60C6684C8}"/>
                </a:ext>
              </a:extLst>
            </p:cNvPr>
            <p:cNvSpPr/>
            <p:nvPr/>
          </p:nvSpPr>
          <p:spPr>
            <a:xfrm>
              <a:off x="8668923" y="3141527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C5C62850-FFBE-CAEB-7429-ACE9298D0868}"/>
                </a:ext>
              </a:extLst>
            </p:cNvPr>
            <p:cNvSpPr/>
            <p:nvPr/>
          </p:nvSpPr>
          <p:spPr>
            <a:xfrm>
              <a:off x="8873599" y="28515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7" name="Elipse 316">
              <a:extLst>
                <a:ext uri="{FF2B5EF4-FFF2-40B4-BE49-F238E27FC236}">
                  <a16:creationId xmlns:a16="http://schemas.microsoft.com/office/drawing/2014/main" id="{FD71A184-BA59-1426-6B6B-2C8FA419AF60}"/>
                </a:ext>
              </a:extLst>
            </p:cNvPr>
            <p:cNvSpPr/>
            <p:nvPr/>
          </p:nvSpPr>
          <p:spPr>
            <a:xfrm>
              <a:off x="8849407" y="3035630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8" name="Elipse 317">
              <a:extLst>
                <a:ext uri="{FF2B5EF4-FFF2-40B4-BE49-F238E27FC236}">
                  <a16:creationId xmlns:a16="http://schemas.microsoft.com/office/drawing/2014/main" id="{7347E5D3-5387-41A3-BC4C-F82A67A4FB41}"/>
                </a:ext>
              </a:extLst>
            </p:cNvPr>
            <p:cNvSpPr/>
            <p:nvPr/>
          </p:nvSpPr>
          <p:spPr>
            <a:xfrm>
              <a:off x="9087246" y="31563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00E51613-FEEF-7672-B007-92030D5018C3}"/>
                </a:ext>
              </a:extLst>
            </p:cNvPr>
            <p:cNvSpPr/>
            <p:nvPr/>
          </p:nvSpPr>
          <p:spPr>
            <a:xfrm>
              <a:off x="8855907" y="3225496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FD69E016-2793-E398-474D-A42D1A9712B2}"/>
                </a:ext>
              </a:extLst>
            </p:cNvPr>
            <p:cNvSpPr/>
            <p:nvPr/>
          </p:nvSpPr>
          <p:spPr>
            <a:xfrm>
              <a:off x="8996506" y="3332320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A24C45C9-A118-CEB5-97BB-FDE7074C6F6D}"/>
                </a:ext>
              </a:extLst>
            </p:cNvPr>
            <p:cNvSpPr/>
            <p:nvPr/>
          </p:nvSpPr>
          <p:spPr>
            <a:xfrm>
              <a:off x="9300893" y="34611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47A6DD48-7536-9815-30AE-3587AC7DAA14}"/>
                </a:ext>
              </a:extLst>
            </p:cNvPr>
            <p:cNvSpPr/>
            <p:nvPr/>
          </p:nvSpPr>
          <p:spPr>
            <a:xfrm>
              <a:off x="8148546" y="2961944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3" name="Elipse 322">
              <a:extLst>
                <a:ext uri="{FF2B5EF4-FFF2-40B4-BE49-F238E27FC236}">
                  <a16:creationId xmlns:a16="http://schemas.microsoft.com/office/drawing/2014/main" id="{352D6A14-9A93-3554-27D0-2BB2AAC34A2D}"/>
                </a:ext>
              </a:extLst>
            </p:cNvPr>
            <p:cNvSpPr/>
            <p:nvPr/>
          </p:nvSpPr>
          <p:spPr>
            <a:xfrm>
              <a:off x="9194069" y="33087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25404289-C2EB-4427-675C-849A897EB71C}"/>
                </a:ext>
              </a:extLst>
            </p:cNvPr>
            <p:cNvSpPr/>
            <p:nvPr/>
          </p:nvSpPr>
          <p:spPr>
            <a:xfrm>
              <a:off x="9300893" y="34611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5" name="Elipse 324">
              <a:extLst>
                <a:ext uri="{FF2B5EF4-FFF2-40B4-BE49-F238E27FC236}">
                  <a16:creationId xmlns:a16="http://schemas.microsoft.com/office/drawing/2014/main" id="{7691F5E4-DD3B-4CE5-6FC8-48A1FEA187E4}"/>
                </a:ext>
              </a:extLst>
            </p:cNvPr>
            <p:cNvSpPr/>
            <p:nvPr/>
          </p:nvSpPr>
          <p:spPr>
            <a:xfrm>
              <a:off x="9407716" y="36135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6" name="Elipse 325">
              <a:extLst>
                <a:ext uri="{FF2B5EF4-FFF2-40B4-BE49-F238E27FC236}">
                  <a16:creationId xmlns:a16="http://schemas.microsoft.com/office/drawing/2014/main" id="{4ED52405-0A46-46F2-A469-16E044768355}"/>
                </a:ext>
              </a:extLst>
            </p:cNvPr>
            <p:cNvSpPr/>
            <p:nvPr/>
          </p:nvSpPr>
          <p:spPr>
            <a:xfrm>
              <a:off x="9514539" y="37659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7" name="Elipse 326">
              <a:extLst>
                <a:ext uri="{FF2B5EF4-FFF2-40B4-BE49-F238E27FC236}">
                  <a16:creationId xmlns:a16="http://schemas.microsoft.com/office/drawing/2014/main" id="{AAD5A5FC-4AE4-F2CC-58F9-9E86E58424C1}"/>
                </a:ext>
              </a:extLst>
            </p:cNvPr>
            <p:cNvSpPr/>
            <p:nvPr/>
          </p:nvSpPr>
          <p:spPr>
            <a:xfrm>
              <a:off x="9621363" y="391832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8" name="Elipse 327">
              <a:extLst>
                <a:ext uri="{FF2B5EF4-FFF2-40B4-BE49-F238E27FC236}">
                  <a16:creationId xmlns:a16="http://schemas.microsoft.com/office/drawing/2014/main" id="{909EFC40-61BC-D229-F224-47F9BB21AB44}"/>
                </a:ext>
              </a:extLst>
            </p:cNvPr>
            <p:cNvSpPr/>
            <p:nvPr/>
          </p:nvSpPr>
          <p:spPr>
            <a:xfrm>
              <a:off x="9690345" y="4144187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9" name="Elipse 328">
              <a:extLst>
                <a:ext uri="{FF2B5EF4-FFF2-40B4-BE49-F238E27FC236}">
                  <a16:creationId xmlns:a16="http://schemas.microsoft.com/office/drawing/2014/main" id="{783D825A-0E71-271A-7DC7-4CFC43C1E330}"/>
                </a:ext>
              </a:extLst>
            </p:cNvPr>
            <p:cNvSpPr/>
            <p:nvPr/>
          </p:nvSpPr>
          <p:spPr>
            <a:xfrm>
              <a:off x="9473601" y="4175046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0" name="Elipse 329">
              <a:extLst>
                <a:ext uri="{FF2B5EF4-FFF2-40B4-BE49-F238E27FC236}">
                  <a16:creationId xmlns:a16="http://schemas.microsoft.com/office/drawing/2014/main" id="{A68D278A-3D09-99A0-7870-9D8B63DDC0ED}"/>
                </a:ext>
              </a:extLst>
            </p:cNvPr>
            <p:cNvSpPr/>
            <p:nvPr/>
          </p:nvSpPr>
          <p:spPr>
            <a:xfrm>
              <a:off x="9050501" y="2935554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E0ECED66-5A4A-7F64-754A-21998E69707A}"/>
                </a:ext>
              </a:extLst>
            </p:cNvPr>
            <p:cNvSpPr/>
            <p:nvPr/>
          </p:nvSpPr>
          <p:spPr>
            <a:xfrm>
              <a:off x="7565968" y="3057558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A4A841A6-34E5-4A59-F405-CDEDC8F9ED5F}"/>
                </a:ext>
              </a:extLst>
            </p:cNvPr>
            <p:cNvSpPr/>
            <p:nvPr/>
          </p:nvSpPr>
          <p:spPr>
            <a:xfrm>
              <a:off x="9401679" y="3930792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BA29A404-C205-6D68-0863-5331CB5D6431}"/>
                </a:ext>
              </a:extLst>
            </p:cNvPr>
            <p:cNvSpPr/>
            <p:nvPr/>
          </p:nvSpPr>
          <p:spPr>
            <a:xfrm>
              <a:off x="7631745" y="3487459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ED9B17E7-DCBA-3F1D-9795-60F88FE92624}"/>
                </a:ext>
              </a:extLst>
            </p:cNvPr>
            <p:cNvSpPr/>
            <p:nvPr/>
          </p:nvSpPr>
          <p:spPr>
            <a:xfrm>
              <a:off x="7735274" y="2931798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B406351E-9326-2161-7322-B02A7BDDAE7B}"/>
                </a:ext>
              </a:extLst>
            </p:cNvPr>
            <p:cNvSpPr/>
            <p:nvPr/>
          </p:nvSpPr>
          <p:spPr>
            <a:xfrm>
              <a:off x="7930706" y="2861644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7173ACAB-87AC-D32A-A63F-7E50CBCDB422}"/>
                </a:ext>
              </a:extLst>
            </p:cNvPr>
            <p:cNvSpPr/>
            <p:nvPr/>
          </p:nvSpPr>
          <p:spPr>
            <a:xfrm>
              <a:off x="7750509" y="3119599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7" name="Elipse 336">
              <a:extLst>
                <a:ext uri="{FF2B5EF4-FFF2-40B4-BE49-F238E27FC236}">
                  <a16:creationId xmlns:a16="http://schemas.microsoft.com/office/drawing/2014/main" id="{90831A18-8C41-C7CB-36C1-3030B1CDB343}"/>
                </a:ext>
              </a:extLst>
            </p:cNvPr>
            <p:cNvSpPr/>
            <p:nvPr/>
          </p:nvSpPr>
          <p:spPr>
            <a:xfrm>
              <a:off x="8016580" y="306196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Elipse 338">
              <a:extLst>
                <a:ext uri="{FF2B5EF4-FFF2-40B4-BE49-F238E27FC236}">
                  <a16:creationId xmlns:a16="http://schemas.microsoft.com/office/drawing/2014/main" id="{04857739-2866-6FBE-98B6-23C9E507B882}"/>
                </a:ext>
              </a:extLst>
            </p:cNvPr>
            <p:cNvSpPr/>
            <p:nvPr/>
          </p:nvSpPr>
          <p:spPr>
            <a:xfrm rot="10800000">
              <a:off x="10799519" y="3980374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4FAA6A57-9B3D-70A2-9259-E3E6B01E99B6}"/>
                </a:ext>
              </a:extLst>
            </p:cNvPr>
            <p:cNvSpPr/>
            <p:nvPr/>
          </p:nvSpPr>
          <p:spPr>
            <a:xfrm rot="10800000">
              <a:off x="10741481" y="3789661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46FA5A5E-9811-B491-E5DC-2D0CDE84C4CF}"/>
                </a:ext>
              </a:extLst>
            </p:cNvPr>
            <p:cNvSpPr/>
            <p:nvPr/>
          </p:nvSpPr>
          <p:spPr>
            <a:xfrm rot="10800000">
              <a:off x="10646948" y="4106328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2" name="Elipse 341">
              <a:extLst>
                <a:ext uri="{FF2B5EF4-FFF2-40B4-BE49-F238E27FC236}">
                  <a16:creationId xmlns:a16="http://schemas.microsoft.com/office/drawing/2014/main" id="{C93547A8-6E01-B356-F0AF-AD6D82A102A7}"/>
                </a:ext>
              </a:extLst>
            </p:cNvPr>
            <p:cNvSpPr/>
            <p:nvPr/>
          </p:nvSpPr>
          <p:spPr>
            <a:xfrm rot="10800000">
              <a:off x="10612572" y="4342811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3" name="Elipse 342">
              <a:extLst>
                <a:ext uri="{FF2B5EF4-FFF2-40B4-BE49-F238E27FC236}">
                  <a16:creationId xmlns:a16="http://schemas.microsoft.com/office/drawing/2014/main" id="{BCC8DA52-8A3A-DDB1-E77A-1E9B9DD3582C}"/>
                </a:ext>
              </a:extLst>
            </p:cNvPr>
            <p:cNvSpPr/>
            <p:nvPr/>
          </p:nvSpPr>
          <p:spPr>
            <a:xfrm rot="10800000">
              <a:off x="10466435" y="4434177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4" name="Elipse 343">
              <a:extLst>
                <a:ext uri="{FF2B5EF4-FFF2-40B4-BE49-F238E27FC236}">
                  <a16:creationId xmlns:a16="http://schemas.microsoft.com/office/drawing/2014/main" id="{195B5AF7-D275-FF59-22D3-39CCC2D157F2}"/>
                </a:ext>
              </a:extLst>
            </p:cNvPr>
            <p:cNvSpPr/>
            <p:nvPr/>
          </p:nvSpPr>
          <p:spPr>
            <a:xfrm rot="10800000">
              <a:off x="10434233" y="4132890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5" name="Elipse 344">
              <a:extLst>
                <a:ext uri="{FF2B5EF4-FFF2-40B4-BE49-F238E27FC236}">
                  <a16:creationId xmlns:a16="http://schemas.microsoft.com/office/drawing/2014/main" id="{A8CE5865-E466-4F82-0DC6-3339066E8413}"/>
                </a:ext>
              </a:extLst>
            </p:cNvPr>
            <p:cNvSpPr/>
            <p:nvPr/>
          </p:nvSpPr>
          <p:spPr>
            <a:xfrm rot="10800000">
              <a:off x="10320735" y="4618821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6" name="Elipse 345">
              <a:extLst>
                <a:ext uri="{FF2B5EF4-FFF2-40B4-BE49-F238E27FC236}">
                  <a16:creationId xmlns:a16="http://schemas.microsoft.com/office/drawing/2014/main" id="{EAF3878B-3455-36DE-6DA1-AC493351A090}"/>
                </a:ext>
              </a:extLst>
            </p:cNvPr>
            <p:cNvSpPr/>
            <p:nvPr/>
          </p:nvSpPr>
          <p:spPr>
            <a:xfrm rot="10800000">
              <a:off x="10753830" y="3553177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7" name="Elipse 346">
              <a:extLst>
                <a:ext uri="{FF2B5EF4-FFF2-40B4-BE49-F238E27FC236}">
                  <a16:creationId xmlns:a16="http://schemas.microsoft.com/office/drawing/2014/main" id="{2EA102F0-1E46-7727-25C6-9A351FB8BAE1}"/>
                </a:ext>
              </a:extLst>
            </p:cNvPr>
            <p:cNvSpPr/>
            <p:nvPr/>
          </p:nvSpPr>
          <p:spPr>
            <a:xfrm rot="10800000">
              <a:off x="10623283" y="3684386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8" name="Elipse 347">
              <a:extLst>
                <a:ext uri="{FF2B5EF4-FFF2-40B4-BE49-F238E27FC236}">
                  <a16:creationId xmlns:a16="http://schemas.microsoft.com/office/drawing/2014/main" id="{925B7BA3-08FD-7132-488C-03256D1BB482}"/>
                </a:ext>
              </a:extLst>
            </p:cNvPr>
            <p:cNvSpPr/>
            <p:nvPr/>
          </p:nvSpPr>
          <p:spPr>
            <a:xfrm rot="10800000">
              <a:off x="10534643" y="3891908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49" name="Elipse 348">
              <a:extLst>
                <a:ext uri="{FF2B5EF4-FFF2-40B4-BE49-F238E27FC236}">
                  <a16:creationId xmlns:a16="http://schemas.microsoft.com/office/drawing/2014/main" id="{80D430F0-5559-4822-340E-C0C466113B0B}"/>
                </a:ext>
              </a:extLst>
            </p:cNvPr>
            <p:cNvSpPr/>
            <p:nvPr/>
          </p:nvSpPr>
          <p:spPr>
            <a:xfrm rot="10800000">
              <a:off x="10330593" y="4377955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0" name="Elipse 349">
              <a:extLst>
                <a:ext uri="{FF2B5EF4-FFF2-40B4-BE49-F238E27FC236}">
                  <a16:creationId xmlns:a16="http://schemas.microsoft.com/office/drawing/2014/main" id="{6BCF36E7-560E-B7C0-84E4-A1501F016D62}"/>
                </a:ext>
              </a:extLst>
            </p:cNvPr>
            <p:cNvSpPr/>
            <p:nvPr/>
          </p:nvSpPr>
          <p:spPr>
            <a:xfrm rot="10800000">
              <a:off x="10194750" y="4561015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1" name="Elipse 350">
              <a:extLst>
                <a:ext uri="{FF2B5EF4-FFF2-40B4-BE49-F238E27FC236}">
                  <a16:creationId xmlns:a16="http://schemas.microsoft.com/office/drawing/2014/main" id="{1349C205-1035-BE56-8F7A-15A3100E715F}"/>
                </a:ext>
              </a:extLst>
            </p:cNvPr>
            <p:cNvSpPr/>
            <p:nvPr/>
          </p:nvSpPr>
          <p:spPr>
            <a:xfrm rot="10800000">
              <a:off x="8582093" y="3553177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2" name="Elipse 351">
              <a:extLst>
                <a:ext uri="{FF2B5EF4-FFF2-40B4-BE49-F238E27FC236}">
                  <a16:creationId xmlns:a16="http://schemas.microsoft.com/office/drawing/2014/main" id="{1348D7C4-580D-28AF-9634-84B47B01D33F}"/>
                </a:ext>
              </a:extLst>
            </p:cNvPr>
            <p:cNvSpPr/>
            <p:nvPr/>
          </p:nvSpPr>
          <p:spPr>
            <a:xfrm rot="10800000">
              <a:off x="8445801" y="3922568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3" name="Elipse 352">
              <a:extLst>
                <a:ext uri="{FF2B5EF4-FFF2-40B4-BE49-F238E27FC236}">
                  <a16:creationId xmlns:a16="http://schemas.microsoft.com/office/drawing/2014/main" id="{CF5F3114-FACB-E7A3-1766-8172A9333C05}"/>
                </a:ext>
              </a:extLst>
            </p:cNvPr>
            <p:cNvSpPr/>
            <p:nvPr/>
          </p:nvSpPr>
          <p:spPr>
            <a:xfrm rot="10800000">
              <a:off x="8584152" y="396455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4" name="Elipse 353">
              <a:extLst>
                <a:ext uri="{FF2B5EF4-FFF2-40B4-BE49-F238E27FC236}">
                  <a16:creationId xmlns:a16="http://schemas.microsoft.com/office/drawing/2014/main" id="{0DD1285C-EB4B-5EF1-F964-8E896DBE21B0}"/>
                </a:ext>
              </a:extLst>
            </p:cNvPr>
            <p:cNvSpPr/>
            <p:nvPr/>
          </p:nvSpPr>
          <p:spPr>
            <a:xfrm rot="10800000">
              <a:off x="8553074" y="377745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5" name="Elipse 354">
              <a:extLst>
                <a:ext uri="{FF2B5EF4-FFF2-40B4-BE49-F238E27FC236}">
                  <a16:creationId xmlns:a16="http://schemas.microsoft.com/office/drawing/2014/main" id="{FBC6D56A-0A19-A312-1644-CAD88067B66B}"/>
                </a:ext>
              </a:extLst>
            </p:cNvPr>
            <p:cNvSpPr/>
            <p:nvPr/>
          </p:nvSpPr>
          <p:spPr>
            <a:xfrm rot="10800000">
              <a:off x="8420160" y="3735468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6" name="Elipse 355">
              <a:extLst>
                <a:ext uri="{FF2B5EF4-FFF2-40B4-BE49-F238E27FC236}">
                  <a16:creationId xmlns:a16="http://schemas.microsoft.com/office/drawing/2014/main" id="{EE3269CC-3839-B4E8-4918-D21E93CE8657}"/>
                </a:ext>
              </a:extLst>
            </p:cNvPr>
            <p:cNvSpPr/>
            <p:nvPr/>
          </p:nvSpPr>
          <p:spPr>
            <a:xfrm rot="10800000">
              <a:off x="8445801" y="351119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7" name="Elipse 356">
              <a:extLst>
                <a:ext uri="{FF2B5EF4-FFF2-40B4-BE49-F238E27FC236}">
                  <a16:creationId xmlns:a16="http://schemas.microsoft.com/office/drawing/2014/main" id="{8245AF6E-1C46-02FA-63D1-66BF647A4C7F}"/>
                </a:ext>
              </a:extLst>
            </p:cNvPr>
            <p:cNvSpPr/>
            <p:nvPr/>
          </p:nvSpPr>
          <p:spPr>
            <a:xfrm rot="10800000">
              <a:off x="8698637" y="4075134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8" name="Elipse 357">
              <a:extLst>
                <a:ext uri="{FF2B5EF4-FFF2-40B4-BE49-F238E27FC236}">
                  <a16:creationId xmlns:a16="http://schemas.microsoft.com/office/drawing/2014/main" id="{4CD616FB-CB0F-90EA-5639-56A0170B8BE4}"/>
                </a:ext>
              </a:extLst>
            </p:cNvPr>
            <p:cNvSpPr/>
            <p:nvPr/>
          </p:nvSpPr>
          <p:spPr>
            <a:xfrm rot="10800000">
              <a:off x="8680238" y="4342812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59" name="Elipse 358">
              <a:extLst>
                <a:ext uri="{FF2B5EF4-FFF2-40B4-BE49-F238E27FC236}">
                  <a16:creationId xmlns:a16="http://schemas.microsoft.com/office/drawing/2014/main" id="{6B6C8F58-74BB-A652-4FF0-06C254676429}"/>
                </a:ext>
              </a:extLst>
            </p:cNvPr>
            <p:cNvSpPr/>
            <p:nvPr/>
          </p:nvSpPr>
          <p:spPr>
            <a:xfrm rot="10800000">
              <a:off x="9620684" y="5114643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0" name="Elipse 359">
              <a:extLst>
                <a:ext uri="{FF2B5EF4-FFF2-40B4-BE49-F238E27FC236}">
                  <a16:creationId xmlns:a16="http://schemas.microsoft.com/office/drawing/2014/main" id="{821F7757-1A16-49BC-0505-59640FABAC46}"/>
                </a:ext>
              </a:extLst>
            </p:cNvPr>
            <p:cNvSpPr/>
            <p:nvPr/>
          </p:nvSpPr>
          <p:spPr>
            <a:xfrm rot="10800000">
              <a:off x="8556326" y="4219545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1" name="Elipse 360">
              <a:extLst>
                <a:ext uri="{FF2B5EF4-FFF2-40B4-BE49-F238E27FC236}">
                  <a16:creationId xmlns:a16="http://schemas.microsoft.com/office/drawing/2014/main" id="{5301EB85-4625-D8EF-2D7B-7297E12666F3}"/>
                </a:ext>
              </a:extLst>
            </p:cNvPr>
            <p:cNvSpPr/>
            <p:nvPr/>
          </p:nvSpPr>
          <p:spPr>
            <a:xfrm rot="10800000">
              <a:off x="8420160" y="420990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id="{D8A4BEF9-B786-3574-8148-471856CFEF63}"/>
                </a:ext>
              </a:extLst>
            </p:cNvPr>
            <p:cNvSpPr/>
            <p:nvPr/>
          </p:nvSpPr>
          <p:spPr>
            <a:xfrm rot="10800000">
              <a:off x="9507952" y="5133065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3" name="Elipse 362">
              <a:extLst>
                <a:ext uri="{FF2B5EF4-FFF2-40B4-BE49-F238E27FC236}">
                  <a16:creationId xmlns:a16="http://schemas.microsoft.com/office/drawing/2014/main" id="{93D0DE58-9EF9-C858-5065-004713C6D611}"/>
                </a:ext>
              </a:extLst>
            </p:cNvPr>
            <p:cNvSpPr/>
            <p:nvPr/>
          </p:nvSpPr>
          <p:spPr>
            <a:xfrm rot="10800000">
              <a:off x="9438882" y="4974732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4" name="Elipse 363">
              <a:extLst>
                <a:ext uri="{FF2B5EF4-FFF2-40B4-BE49-F238E27FC236}">
                  <a16:creationId xmlns:a16="http://schemas.microsoft.com/office/drawing/2014/main" id="{95F88CC2-60D0-99E0-3A64-70BA2342688A}"/>
                </a:ext>
              </a:extLst>
            </p:cNvPr>
            <p:cNvSpPr/>
            <p:nvPr/>
          </p:nvSpPr>
          <p:spPr>
            <a:xfrm rot="10800000">
              <a:off x="8655764" y="46739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5" name="Elipse 364">
              <a:extLst>
                <a:ext uri="{FF2B5EF4-FFF2-40B4-BE49-F238E27FC236}">
                  <a16:creationId xmlns:a16="http://schemas.microsoft.com/office/drawing/2014/main" id="{9BF832F5-DCE9-F705-EAE3-FC9989A99F01}"/>
                </a:ext>
              </a:extLst>
            </p:cNvPr>
            <p:cNvSpPr/>
            <p:nvPr/>
          </p:nvSpPr>
          <p:spPr>
            <a:xfrm rot="10800000">
              <a:off x="9265023" y="506783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6" name="Elipse 365">
              <a:extLst>
                <a:ext uri="{FF2B5EF4-FFF2-40B4-BE49-F238E27FC236}">
                  <a16:creationId xmlns:a16="http://schemas.microsoft.com/office/drawing/2014/main" id="{77BF8A55-F242-6B4F-AB94-09BDA4ADACD0}"/>
                </a:ext>
              </a:extLst>
            </p:cNvPr>
            <p:cNvSpPr/>
            <p:nvPr/>
          </p:nvSpPr>
          <p:spPr>
            <a:xfrm rot="10800000">
              <a:off x="8442117" y="43691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7" name="Elipse 366">
              <a:extLst>
                <a:ext uri="{FF2B5EF4-FFF2-40B4-BE49-F238E27FC236}">
                  <a16:creationId xmlns:a16="http://schemas.microsoft.com/office/drawing/2014/main" id="{C415188B-455C-41DD-3564-7C6DE8B253FC}"/>
                </a:ext>
              </a:extLst>
            </p:cNvPr>
            <p:cNvSpPr/>
            <p:nvPr/>
          </p:nvSpPr>
          <p:spPr>
            <a:xfrm rot="10800000">
              <a:off x="9162583" y="4910312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8" name="Elipse 367">
              <a:extLst>
                <a:ext uri="{FF2B5EF4-FFF2-40B4-BE49-F238E27FC236}">
                  <a16:creationId xmlns:a16="http://schemas.microsoft.com/office/drawing/2014/main" id="{2C4DE383-6FFA-52D9-FB4D-43944B7EDB3C}"/>
                </a:ext>
              </a:extLst>
            </p:cNvPr>
            <p:cNvSpPr/>
            <p:nvPr/>
          </p:nvSpPr>
          <p:spPr>
            <a:xfrm rot="10800000">
              <a:off x="9087047" y="506783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69" name="Elipse 368">
              <a:extLst>
                <a:ext uri="{FF2B5EF4-FFF2-40B4-BE49-F238E27FC236}">
                  <a16:creationId xmlns:a16="http://schemas.microsoft.com/office/drawing/2014/main" id="{47EA8AD7-BF1A-FB4C-937D-7554CCAF9847}"/>
                </a:ext>
              </a:extLst>
            </p:cNvPr>
            <p:cNvSpPr/>
            <p:nvPr/>
          </p:nvSpPr>
          <p:spPr>
            <a:xfrm rot="10800000">
              <a:off x="9074087" y="4688745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0" name="Elipse 369">
              <a:extLst>
                <a:ext uri="{FF2B5EF4-FFF2-40B4-BE49-F238E27FC236}">
                  <a16:creationId xmlns:a16="http://schemas.microsoft.com/office/drawing/2014/main" id="{60B7D6F0-0FDB-0634-97CD-916972B2D539}"/>
                </a:ext>
              </a:extLst>
            </p:cNvPr>
            <p:cNvSpPr/>
            <p:nvPr/>
          </p:nvSpPr>
          <p:spPr>
            <a:xfrm rot="10800000">
              <a:off x="8869411" y="49787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DA3B6BB2-405D-524D-8D81-DA2BA573D7E1}"/>
                </a:ext>
              </a:extLst>
            </p:cNvPr>
            <p:cNvSpPr/>
            <p:nvPr/>
          </p:nvSpPr>
          <p:spPr>
            <a:xfrm rot="10800000">
              <a:off x="8893603" y="4794642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2" name="Elipse 371">
              <a:extLst>
                <a:ext uri="{FF2B5EF4-FFF2-40B4-BE49-F238E27FC236}">
                  <a16:creationId xmlns:a16="http://schemas.microsoft.com/office/drawing/2014/main" id="{EAB21629-B40F-7DC1-8418-A1B6E9ED93F0}"/>
                </a:ext>
              </a:extLst>
            </p:cNvPr>
            <p:cNvSpPr/>
            <p:nvPr/>
          </p:nvSpPr>
          <p:spPr>
            <a:xfrm rot="10800000">
              <a:off x="8655764" y="46739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3" name="Elipse 372">
              <a:extLst>
                <a:ext uri="{FF2B5EF4-FFF2-40B4-BE49-F238E27FC236}">
                  <a16:creationId xmlns:a16="http://schemas.microsoft.com/office/drawing/2014/main" id="{71C32F53-2F3E-20F9-8451-0E6054A8859D}"/>
                </a:ext>
              </a:extLst>
            </p:cNvPr>
            <p:cNvSpPr/>
            <p:nvPr/>
          </p:nvSpPr>
          <p:spPr>
            <a:xfrm rot="10800000">
              <a:off x="8887103" y="4604776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4" name="Elipse 373">
              <a:extLst>
                <a:ext uri="{FF2B5EF4-FFF2-40B4-BE49-F238E27FC236}">
                  <a16:creationId xmlns:a16="http://schemas.microsoft.com/office/drawing/2014/main" id="{F1CB4F82-B611-20CE-4FC0-9B6FD798A828}"/>
                </a:ext>
              </a:extLst>
            </p:cNvPr>
            <p:cNvSpPr/>
            <p:nvPr/>
          </p:nvSpPr>
          <p:spPr>
            <a:xfrm rot="10800000">
              <a:off x="8746504" y="4497952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5" name="Elipse 374">
              <a:extLst>
                <a:ext uri="{FF2B5EF4-FFF2-40B4-BE49-F238E27FC236}">
                  <a16:creationId xmlns:a16="http://schemas.microsoft.com/office/drawing/2014/main" id="{E76B43B3-C86F-883A-0B14-D23900973A45}"/>
                </a:ext>
              </a:extLst>
            </p:cNvPr>
            <p:cNvSpPr/>
            <p:nvPr/>
          </p:nvSpPr>
          <p:spPr>
            <a:xfrm rot="10800000">
              <a:off x="8442117" y="43691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6" name="Elipse 375">
              <a:extLst>
                <a:ext uri="{FF2B5EF4-FFF2-40B4-BE49-F238E27FC236}">
                  <a16:creationId xmlns:a16="http://schemas.microsoft.com/office/drawing/2014/main" id="{CAB11122-4D15-9153-0CA2-76596C43E825}"/>
                </a:ext>
              </a:extLst>
            </p:cNvPr>
            <p:cNvSpPr/>
            <p:nvPr/>
          </p:nvSpPr>
          <p:spPr>
            <a:xfrm rot="10800000">
              <a:off x="9594464" y="4868328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7" name="Elipse 376">
              <a:extLst>
                <a:ext uri="{FF2B5EF4-FFF2-40B4-BE49-F238E27FC236}">
                  <a16:creationId xmlns:a16="http://schemas.microsoft.com/office/drawing/2014/main" id="{15BB740E-9C6F-AAD9-6F20-D1A878874E72}"/>
                </a:ext>
              </a:extLst>
            </p:cNvPr>
            <p:cNvSpPr/>
            <p:nvPr/>
          </p:nvSpPr>
          <p:spPr>
            <a:xfrm rot="10800000">
              <a:off x="8548941" y="45215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8" name="Elipse 377">
              <a:extLst>
                <a:ext uri="{FF2B5EF4-FFF2-40B4-BE49-F238E27FC236}">
                  <a16:creationId xmlns:a16="http://schemas.microsoft.com/office/drawing/2014/main" id="{FE252951-E2D9-E15A-513E-E6C82E733828}"/>
                </a:ext>
              </a:extLst>
            </p:cNvPr>
            <p:cNvSpPr/>
            <p:nvPr/>
          </p:nvSpPr>
          <p:spPr>
            <a:xfrm rot="10800000">
              <a:off x="8442117" y="43691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79" name="Elipse 378">
              <a:extLst>
                <a:ext uri="{FF2B5EF4-FFF2-40B4-BE49-F238E27FC236}">
                  <a16:creationId xmlns:a16="http://schemas.microsoft.com/office/drawing/2014/main" id="{3ED5CF9D-BCD7-24F0-105A-07B3AB49836E}"/>
                </a:ext>
              </a:extLst>
            </p:cNvPr>
            <p:cNvSpPr/>
            <p:nvPr/>
          </p:nvSpPr>
          <p:spPr>
            <a:xfrm rot="10800000">
              <a:off x="8335294" y="42167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7B6E36CD-8F60-AA7C-5927-4B8A338A53FA}"/>
                </a:ext>
              </a:extLst>
            </p:cNvPr>
            <p:cNvSpPr/>
            <p:nvPr/>
          </p:nvSpPr>
          <p:spPr>
            <a:xfrm rot="10800000">
              <a:off x="8228471" y="40643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1" name="Elipse 380">
              <a:extLst>
                <a:ext uri="{FF2B5EF4-FFF2-40B4-BE49-F238E27FC236}">
                  <a16:creationId xmlns:a16="http://schemas.microsoft.com/office/drawing/2014/main" id="{7384FAEC-70F5-88D3-066D-91AEBA6B7849}"/>
                </a:ext>
              </a:extLst>
            </p:cNvPr>
            <p:cNvSpPr/>
            <p:nvPr/>
          </p:nvSpPr>
          <p:spPr>
            <a:xfrm rot="10800000">
              <a:off x="8121647" y="3911943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2" name="Elipse 381">
              <a:extLst>
                <a:ext uri="{FF2B5EF4-FFF2-40B4-BE49-F238E27FC236}">
                  <a16:creationId xmlns:a16="http://schemas.microsoft.com/office/drawing/2014/main" id="{CBD9EE08-5903-B33B-B26D-E44001338C43}"/>
                </a:ext>
              </a:extLst>
            </p:cNvPr>
            <p:cNvSpPr/>
            <p:nvPr/>
          </p:nvSpPr>
          <p:spPr>
            <a:xfrm rot="10800000">
              <a:off x="8052665" y="3686085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AB7B123B-89AF-91B3-AD10-718A858F8C01}"/>
                </a:ext>
              </a:extLst>
            </p:cNvPr>
            <p:cNvSpPr/>
            <p:nvPr/>
          </p:nvSpPr>
          <p:spPr>
            <a:xfrm rot="10800000">
              <a:off x="8269409" y="3655226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4" name="Elipse 383">
              <a:extLst>
                <a:ext uri="{FF2B5EF4-FFF2-40B4-BE49-F238E27FC236}">
                  <a16:creationId xmlns:a16="http://schemas.microsoft.com/office/drawing/2014/main" id="{C6764CE1-2B88-57AA-E5C4-BFBBF7D2A108}"/>
                </a:ext>
              </a:extLst>
            </p:cNvPr>
            <p:cNvSpPr/>
            <p:nvPr/>
          </p:nvSpPr>
          <p:spPr>
            <a:xfrm rot="10800000">
              <a:off x="8692509" y="4894718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5" name="Elipse 384">
              <a:extLst>
                <a:ext uri="{FF2B5EF4-FFF2-40B4-BE49-F238E27FC236}">
                  <a16:creationId xmlns:a16="http://schemas.microsoft.com/office/drawing/2014/main" id="{1436A5FF-CDA5-8711-7F01-02608379B1D7}"/>
                </a:ext>
              </a:extLst>
            </p:cNvPr>
            <p:cNvSpPr/>
            <p:nvPr/>
          </p:nvSpPr>
          <p:spPr>
            <a:xfrm rot="10800000">
              <a:off x="10177042" y="4772714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6" name="Elipse 385">
              <a:extLst>
                <a:ext uri="{FF2B5EF4-FFF2-40B4-BE49-F238E27FC236}">
                  <a16:creationId xmlns:a16="http://schemas.microsoft.com/office/drawing/2014/main" id="{A9788DEF-D192-AA9C-A868-61B5C34CB018}"/>
                </a:ext>
              </a:extLst>
            </p:cNvPr>
            <p:cNvSpPr/>
            <p:nvPr/>
          </p:nvSpPr>
          <p:spPr>
            <a:xfrm rot="10800000">
              <a:off x="8341331" y="3899480"/>
              <a:ext cx="58038" cy="83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7" name="Elipse 386">
              <a:extLst>
                <a:ext uri="{FF2B5EF4-FFF2-40B4-BE49-F238E27FC236}">
                  <a16:creationId xmlns:a16="http://schemas.microsoft.com/office/drawing/2014/main" id="{09683F07-D2FA-1026-358F-13E854435510}"/>
                </a:ext>
              </a:extLst>
            </p:cNvPr>
            <p:cNvSpPr/>
            <p:nvPr/>
          </p:nvSpPr>
          <p:spPr>
            <a:xfrm rot="10800000">
              <a:off x="10111265" y="4342813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4898AA4E-3788-BD8B-7A44-569B88835A29}"/>
                </a:ext>
              </a:extLst>
            </p:cNvPr>
            <p:cNvSpPr/>
            <p:nvPr/>
          </p:nvSpPr>
          <p:spPr>
            <a:xfrm rot="10800000">
              <a:off x="10007737" y="4898474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89" name="Elipse 388">
              <a:extLst>
                <a:ext uri="{FF2B5EF4-FFF2-40B4-BE49-F238E27FC236}">
                  <a16:creationId xmlns:a16="http://schemas.microsoft.com/office/drawing/2014/main" id="{8F2D0B12-CA8D-2D91-5838-510B902B365E}"/>
                </a:ext>
              </a:extLst>
            </p:cNvPr>
            <p:cNvSpPr/>
            <p:nvPr/>
          </p:nvSpPr>
          <p:spPr>
            <a:xfrm rot="10800000">
              <a:off x="9812304" y="4968628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id="{3C6FD7A4-5211-7909-E267-C3B9344C584E}"/>
                </a:ext>
              </a:extLst>
            </p:cNvPr>
            <p:cNvSpPr/>
            <p:nvPr/>
          </p:nvSpPr>
          <p:spPr>
            <a:xfrm rot="10800000">
              <a:off x="9992502" y="4710673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391" name="Elipse 390">
              <a:extLst>
                <a:ext uri="{FF2B5EF4-FFF2-40B4-BE49-F238E27FC236}">
                  <a16:creationId xmlns:a16="http://schemas.microsoft.com/office/drawing/2014/main" id="{C2D56924-C738-BE6B-93CB-3DA889336914}"/>
                </a:ext>
              </a:extLst>
            </p:cNvPr>
            <p:cNvSpPr/>
            <p:nvPr/>
          </p:nvSpPr>
          <p:spPr>
            <a:xfrm rot="10800000">
              <a:off x="9726430" y="4768309"/>
              <a:ext cx="58038" cy="8396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729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71</Words>
  <Application>Microsoft Macintosh PowerPoint</Application>
  <PresentationFormat>Panorámica</PresentationFormat>
  <Paragraphs>47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3</cp:revision>
  <dcterms:created xsi:type="dcterms:W3CDTF">2024-06-11T10:40:56Z</dcterms:created>
  <dcterms:modified xsi:type="dcterms:W3CDTF">2024-06-13T09:27:14Z</dcterms:modified>
</cp:coreProperties>
</file>