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574"/>
    <p:restoredTop sz="94694"/>
  </p:normalViewPr>
  <p:slideViewPr>
    <p:cSldViewPr snapToGrid="0">
      <p:cViewPr varScale="1">
        <p:scale>
          <a:sx n="121" d="100"/>
          <a:sy n="121" d="100"/>
        </p:scale>
        <p:origin x="1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A8CEA-B8B5-351A-5D2C-380CB6B37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6D002D-C141-E7AB-824D-45D7184A7A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F4C57C-164F-D707-8259-89A02516D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9F45-1140-E547-9EA9-F022BB9B0564}" type="datetimeFigureOut">
              <a:rPr lang="es-ES" smtClean="0"/>
              <a:t>29/5/24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360D4B-A926-003A-3F50-4E47F40FD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A547B3-2988-B39C-6C4A-FA4BF48A4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EB10-EA5F-8E4A-9A56-AFB5F53E34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9892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57A152-F783-F1D2-5D5C-053AA4529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A667136-AB66-FBED-9038-4D53DB202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6B5837-8DE1-A5FF-6277-3FA512B9C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9F45-1140-E547-9EA9-F022BB9B0564}" type="datetimeFigureOut">
              <a:rPr lang="es-ES" smtClean="0"/>
              <a:t>29/5/24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3789C6-A702-1181-5BC4-368E3FBB9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F35458-79AB-1D85-9E00-3A3B97C24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EB10-EA5F-8E4A-9A56-AFB5F53E34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620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1DAF619-8F3D-D716-12B9-841C173548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31FE789-1CED-165A-A665-6CDE382E49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CB2AB5-F5FF-C566-50AC-FCEFD6F82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9F45-1140-E547-9EA9-F022BB9B0564}" type="datetimeFigureOut">
              <a:rPr lang="es-ES" smtClean="0"/>
              <a:t>29/5/24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101164-E43B-A3AC-8FEC-6108BF757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5B68EB-D606-09F5-EAD3-78B272AE7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EB10-EA5F-8E4A-9A56-AFB5F53E34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5575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096F3-5917-31F5-5278-44A18450C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A106B1-C147-9C3C-FBE0-AFFE34651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8DEB33-8097-244F-C74A-0DF8E2D0E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9F45-1140-E547-9EA9-F022BB9B0564}" type="datetimeFigureOut">
              <a:rPr lang="es-ES" smtClean="0"/>
              <a:t>29/5/24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4CB45E-5588-7996-AF2E-398D24B35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1B1FFC-85E4-9E73-00AD-38C8C00E6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EB10-EA5F-8E4A-9A56-AFB5F53E34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797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7E256C-717C-B450-9C4E-71BC76CBC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3B2AAA4-B832-1A0E-C26F-BEC042340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036CE9-9126-5883-2586-253C77E76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9F45-1140-E547-9EA9-F022BB9B0564}" type="datetimeFigureOut">
              <a:rPr lang="es-ES" smtClean="0"/>
              <a:t>29/5/24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E239FA-3047-3C80-E785-D51434DC1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CA0F47-16E7-C3CF-8733-4AE380399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EB10-EA5F-8E4A-9A56-AFB5F53E34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627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665616-D559-266D-5C39-3E2F8ACC5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CFD050-8C20-FCFB-F955-4968AF71CD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450D175-B620-063F-6055-1DE725537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471AF96-0DCA-C27A-8D95-8C325D83F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9F45-1140-E547-9EA9-F022BB9B0564}" type="datetimeFigureOut">
              <a:rPr lang="es-ES" smtClean="0"/>
              <a:t>29/5/24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2F888AF-004E-DD0B-3606-3F3C1586C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26FCB68-F5F6-DB16-E1FE-4122A50C7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EB10-EA5F-8E4A-9A56-AFB5F53E34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4722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ACA8C1-CB87-7DCE-AE6D-164E668A9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7AF79FC-4C0A-D56C-2EB0-514DB31B0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FDF557B-DB5C-2446-EFE6-674EE1190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966E50D-7B41-311C-5E39-522CF83FFF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DDDC07-58A1-8F03-5290-036FA2AAD1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32A93CC-1A22-3711-CEEE-CCA4B1FC0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9F45-1140-E547-9EA9-F022BB9B0564}" type="datetimeFigureOut">
              <a:rPr lang="es-ES" smtClean="0"/>
              <a:t>29/5/24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240ED95-1E4C-B260-2FF1-93CDA5D13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A0A13D1-7B89-0ECE-C336-135069BC9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EB10-EA5F-8E4A-9A56-AFB5F53E34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2856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0F85AC-1A02-846B-FA8A-C198F21DC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25D55E7-265C-52AA-37AF-6D6C035A6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9F45-1140-E547-9EA9-F022BB9B0564}" type="datetimeFigureOut">
              <a:rPr lang="es-ES" smtClean="0"/>
              <a:t>29/5/24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CB14D42-6CE8-37B7-A74E-7F6848A6D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4E9A0E2-0F4C-0305-4CF5-29487289B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EB10-EA5F-8E4A-9A56-AFB5F53E34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453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070A67B-B671-1B18-6EE4-BE50FDD42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9F45-1140-E547-9EA9-F022BB9B0564}" type="datetimeFigureOut">
              <a:rPr lang="es-ES" smtClean="0"/>
              <a:t>29/5/24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B1B79F2-93B8-F613-C84A-5404507A3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77A9D2-62BB-4097-0514-D84F67025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EB10-EA5F-8E4A-9A56-AFB5F53E34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6329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71A808-3BCF-26FB-617D-C9F18DC58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0EC2DC-7F55-A809-F626-04F7B6222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4D61206-24C2-294D-B26F-7EC77942C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A520C96-4348-0AC8-1135-871144F01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9F45-1140-E547-9EA9-F022BB9B0564}" type="datetimeFigureOut">
              <a:rPr lang="es-ES" smtClean="0"/>
              <a:t>29/5/24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BBE9277-F660-1249-0097-00557FED8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45552D-C9BB-BA8D-170B-D90825C50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EB10-EA5F-8E4A-9A56-AFB5F53E34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533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1CF013-8969-B882-1D86-C91FCE614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A4ECF06-0175-33A3-4CA4-68A1D84B49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1179E72-789E-BE3A-AF3E-8C079D6F4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6C9F5DD-B1C8-E4EE-83C0-E66389022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9F45-1140-E547-9EA9-F022BB9B0564}" type="datetimeFigureOut">
              <a:rPr lang="es-ES" smtClean="0"/>
              <a:t>29/5/24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81859A3-5953-E1D3-D29B-A1D78EA41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EE1869-8DD5-9F9D-8173-505454DA9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EB10-EA5F-8E4A-9A56-AFB5F53E34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8773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AD9B991-F6D6-F51E-5252-C37C3CA94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91F2FEE-0B2A-42F2-66D0-230DDD356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0F5F69-8679-E423-051D-DA18531A2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7E9F45-1140-E547-9EA9-F022BB9B0564}" type="datetimeFigureOut">
              <a:rPr lang="es-ES" smtClean="0"/>
              <a:t>29/5/24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EE65E7-8880-6460-34A6-E53A05BA39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268200-84F1-A7DC-A552-9FE06EA20C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54EB10-EA5F-8E4A-9A56-AFB5F53E34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4451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 descr="Base de datos con relleno sólido">
            <a:extLst>
              <a:ext uri="{FF2B5EF4-FFF2-40B4-BE49-F238E27FC236}">
                <a16:creationId xmlns:a16="http://schemas.microsoft.com/office/drawing/2014/main" id="{382B036B-D330-9F3D-ED6C-02E425DAA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865479"/>
            <a:ext cx="3600000" cy="3600000"/>
          </a:xfrm>
          <a:prstGeom prst="rect">
            <a:avLst/>
          </a:prstGeom>
        </p:spPr>
      </p:pic>
      <p:pic>
        <p:nvPicPr>
          <p:cNvPr id="7" name="Gráfico 6" descr="Engranajes con relleno sólido">
            <a:extLst>
              <a:ext uri="{FF2B5EF4-FFF2-40B4-BE49-F238E27FC236}">
                <a16:creationId xmlns:a16="http://schemas.microsoft.com/office/drawing/2014/main" id="{BE1C6EDF-3D46-4435-035C-F1FF8DE51D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56213" y="1865479"/>
            <a:ext cx="3600000" cy="3600000"/>
          </a:xfrm>
          <a:prstGeom prst="rect">
            <a:avLst/>
          </a:prstGeom>
        </p:spPr>
      </p:pic>
      <p:pic>
        <p:nvPicPr>
          <p:cNvPr id="9" name="Gráfico 8" descr="Informática en la nube con relleno sólido">
            <a:extLst>
              <a:ext uri="{FF2B5EF4-FFF2-40B4-BE49-F238E27FC236}">
                <a16:creationId xmlns:a16="http://schemas.microsoft.com/office/drawing/2014/main" id="{B8A36767-852F-86D0-DB63-DC9E58AD85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12426" y="1865479"/>
            <a:ext cx="3600000" cy="3600000"/>
          </a:xfrm>
          <a:prstGeom prst="rect">
            <a:avLst/>
          </a:prstGeom>
        </p:spPr>
      </p:pic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A4FF567C-A0B7-37A7-8B2D-0AC368E26599}"/>
              </a:ext>
            </a:extLst>
          </p:cNvPr>
          <p:cNvCxnSpPr>
            <a:cxnSpLocks/>
          </p:cNvCxnSpPr>
          <p:nvPr/>
        </p:nvCxnSpPr>
        <p:spPr>
          <a:xfrm>
            <a:off x="3352800" y="3711462"/>
            <a:ext cx="977462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D7E77D47-4368-68A1-B466-94C3AB8B9D3F}"/>
              </a:ext>
            </a:extLst>
          </p:cNvPr>
          <p:cNvCxnSpPr>
            <a:cxnSpLocks/>
          </p:cNvCxnSpPr>
          <p:nvPr/>
        </p:nvCxnSpPr>
        <p:spPr>
          <a:xfrm>
            <a:off x="7267482" y="3711462"/>
            <a:ext cx="977462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3BBF106-8E71-2E74-5B95-1E9C0783643C}"/>
              </a:ext>
            </a:extLst>
          </p:cNvPr>
          <p:cNvSpPr txBox="1"/>
          <p:nvPr/>
        </p:nvSpPr>
        <p:spPr>
          <a:xfrm>
            <a:off x="565034" y="1496147"/>
            <a:ext cx="2469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latin typeface="Geist Mono Bold" pitchFamily="2" charset="77"/>
                <a:ea typeface="Geist Mono Bold" pitchFamily="2" charset="77"/>
                <a:cs typeface="Geist Mono Bold" pitchFamily="2" charset="77"/>
              </a:rPr>
              <a:t>Extracción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F8F4CF4-AEDB-012E-FA6D-778FC01F3DD1}"/>
              </a:ext>
            </a:extLst>
          </p:cNvPr>
          <p:cNvSpPr txBox="1"/>
          <p:nvPr/>
        </p:nvSpPr>
        <p:spPr>
          <a:xfrm>
            <a:off x="4959940" y="1465369"/>
            <a:ext cx="2469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latin typeface="Geist Mono Bold" pitchFamily="2" charset="77"/>
                <a:ea typeface="Geist Mono Bold" pitchFamily="2" charset="77"/>
                <a:cs typeface="Geist Mono Bold" pitchFamily="2" charset="77"/>
              </a:rPr>
              <a:t>Transformación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E1C92BE-CD53-9C64-208D-2CE6C3A53F25}"/>
              </a:ext>
            </a:extLst>
          </p:cNvPr>
          <p:cNvSpPr txBox="1"/>
          <p:nvPr/>
        </p:nvSpPr>
        <p:spPr>
          <a:xfrm>
            <a:off x="9017247" y="1465369"/>
            <a:ext cx="2469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latin typeface="Geist Mono Bold" pitchFamily="2" charset="77"/>
                <a:ea typeface="Geist Mono Bold" pitchFamily="2" charset="77"/>
                <a:cs typeface="Geist Mono Bold" pitchFamily="2" charset="77"/>
              </a:rPr>
              <a:t>Carga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FCAE816-762F-7EB3-18FC-B35513975BE5}"/>
              </a:ext>
            </a:extLst>
          </p:cNvPr>
          <p:cNvSpPr txBox="1"/>
          <p:nvPr/>
        </p:nvSpPr>
        <p:spPr>
          <a:xfrm>
            <a:off x="0" y="-4515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>
                <a:solidFill>
                  <a:schemeClr val="bg1">
                    <a:lumMod val="50000"/>
                  </a:schemeClr>
                </a:solidFill>
                <a:latin typeface="Geist Mono Bold" pitchFamily="2" charset="77"/>
                <a:ea typeface="Geist Mono Bold" pitchFamily="2" charset="77"/>
                <a:cs typeface="Geist Mono Bold" pitchFamily="2" charset="77"/>
              </a:rPr>
              <a:t>ETL </a:t>
            </a:r>
          </a:p>
          <a:p>
            <a:pPr algn="ctr"/>
            <a:r>
              <a:rPr lang="es-ES" sz="3200" b="1" dirty="0">
                <a:solidFill>
                  <a:schemeClr val="bg1">
                    <a:lumMod val="50000"/>
                  </a:schemeClr>
                </a:solidFill>
                <a:latin typeface="Geist Mono Bold" pitchFamily="2" charset="77"/>
                <a:ea typeface="Geist Mono Bold" pitchFamily="2" charset="77"/>
                <a:cs typeface="Geist Mono Bold" pitchFamily="2" charset="77"/>
              </a:rPr>
              <a:t>(Extract, Transform &amp; Load)</a:t>
            </a:r>
            <a:endParaRPr lang="es-ES" sz="4000" b="1" dirty="0">
              <a:solidFill>
                <a:schemeClr val="bg1">
                  <a:lumMod val="50000"/>
                </a:schemeClr>
              </a:solidFill>
              <a:latin typeface="Geist Mono Bold" pitchFamily="2" charset="77"/>
              <a:ea typeface="Geist Mono Bold" pitchFamily="2" charset="77"/>
              <a:cs typeface="Geist Mono Bold" pitchFamily="2" charset="77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D478FB1-F18A-9E3A-5C17-EFA96D83E838}"/>
              </a:ext>
            </a:extLst>
          </p:cNvPr>
          <p:cNvSpPr txBox="1"/>
          <p:nvPr/>
        </p:nvSpPr>
        <p:spPr>
          <a:xfrm>
            <a:off x="565034" y="5692907"/>
            <a:ext cx="2469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eist Mono" pitchFamily="2" charset="77"/>
                <a:ea typeface="Geist Mono" pitchFamily="2" charset="77"/>
                <a:cs typeface="Geist Mono" pitchFamily="2" charset="77"/>
              </a:rPr>
              <a:t>Recupera y verifica datos de diversas fuentes externas y bases</a:t>
            </a:r>
            <a:endParaRPr lang="es-ES" sz="1200" dirty="0">
              <a:solidFill>
                <a:schemeClr val="tx1">
                  <a:lumMod val="50000"/>
                  <a:lumOff val="50000"/>
                </a:schemeClr>
              </a:solidFill>
              <a:latin typeface="Geist Mono" pitchFamily="2" charset="77"/>
              <a:ea typeface="Geist Mono" pitchFamily="2" charset="77"/>
              <a:cs typeface="Geist Mono" pitchFamily="2" charset="77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4FC9BFA-1968-1E68-1085-C329D1E8869F}"/>
              </a:ext>
            </a:extLst>
          </p:cNvPr>
          <p:cNvSpPr txBox="1"/>
          <p:nvPr/>
        </p:nvSpPr>
        <p:spPr>
          <a:xfrm>
            <a:off x="4721247" y="5692907"/>
            <a:ext cx="2469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12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eist Mono" pitchFamily="2" charset="77"/>
                <a:ea typeface="Geist Mono" pitchFamily="2" charset="77"/>
                <a:cs typeface="Geist Mono" pitchFamily="2" charset="77"/>
              </a:defRPr>
            </a:lvl1pPr>
          </a:lstStyle>
          <a:p>
            <a:r>
              <a:rPr lang="es-ES" dirty="0"/>
              <a:t>Procesa y organiza datos para hacerlos adecuados para análisis.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8DF277A-E41C-62CE-6CF5-7124B5643BBB}"/>
              </a:ext>
            </a:extLst>
          </p:cNvPr>
          <p:cNvSpPr txBox="1"/>
          <p:nvPr/>
        </p:nvSpPr>
        <p:spPr>
          <a:xfrm>
            <a:off x="9017247" y="5508241"/>
            <a:ext cx="24699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12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eist Mono" pitchFamily="2" charset="77"/>
                <a:ea typeface="Geist Mono" pitchFamily="2" charset="77"/>
                <a:cs typeface="Geist Mono" pitchFamily="2" charset="77"/>
              </a:defRPr>
            </a:lvl1pPr>
          </a:lstStyle>
          <a:p>
            <a:r>
              <a:rPr lang="es-ES" dirty="0"/>
              <a:t>Transfiere los datos transformados a un repositorio o base de datos.</a:t>
            </a:r>
          </a:p>
        </p:txBody>
      </p:sp>
    </p:spTree>
    <p:extLst>
      <p:ext uri="{BB962C8B-B14F-4D97-AF65-F5344CB8AC3E}">
        <p14:creationId xmlns:p14="http://schemas.microsoft.com/office/powerpoint/2010/main" val="7269101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43</Words>
  <Application>Microsoft Macintosh PowerPoint</Application>
  <PresentationFormat>Panorámica</PresentationFormat>
  <Paragraphs>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Geist Mono</vt:lpstr>
      <vt:lpstr>Geist Mono Bold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 Garcia</dc:creator>
  <cp:lastModifiedBy>Ana Garcia</cp:lastModifiedBy>
  <cp:revision>1</cp:revision>
  <dcterms:created xsi:type="dcterms:W3CDTF">2024-05-29T08:02:30Z</dcterms:created>
  <dcterms:modified xsi:type="dcterms:W3CDTF">2024-05-29T08:12:57Z</dcterms:modified>
</cp:coreProperties>
</file>