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C6F7F4-144B-49B2-9452-3CA3120645C9}">
  <a:tblStyle styleId="{CCC6F7F4-144B-49B2-9452-3CA3120645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e01dedc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e01dedc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Objectives: Cost Effective, Engaging, Acceptance, Healthy Lifestyle, Mental Wellbeing, Advertising platform for the charities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Strategy: Universal Credit; 2 million people and rising, low income earners, Circumstance changes, data readily available, work coaches in place = low cost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01dedc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e01dedc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Design of customer journey - I’ll hand you over to the guys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48825"/>
            <a:ext cx="8520600" cy="17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RAG - TAG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63575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22222"/>
                </a:solidFill>
                <a:highlight>
                  <a:srgbClr val="FFFFFF"/>
                </a:highlight>
              </a:rPr>
              <a:t>untidy, disorganized, or incongruously varied in character.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25" y="253325"/>
            <a:ext cx="2714824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Introduction - Project Monkey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250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{CCC6F7F4-144B-49B2-9452-3CA3120645C9}</a:tableStyleId>
              </a:tblPr>
              <a:tblGrid>
                <a:gridCol w="4030575"/>
                <a:gridCol w="3208425"/>
              </a:tblGrid>
              <a:tr h="4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 Available &amp; Operational Structure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Deemed Intrusive - engagement/adoption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Proactive targeting - intervention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 Coach Training/ Role Creation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Social Value - Charity promotion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Scalable - nationwide - ML &amp; 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580725" y="1017725"/>
            <a:ext cx="79329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Objective: Capture people who might be in debt before their financial situation escalates and sign post them to sources of professional help.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Strategy: Universal Credit; 2M people, low income, circumstance changes, data, work coaches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2117050" y="1202925"/>
            <a:ext cx="1219500" cy="1024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Trigger</a:t>
            </a:r>
            <a:endParaRPr b="1"/>
          </a:p>
        </p:txBody>
      </p:sp>
      <p:sp>
        <p:nvSpPr>
          <p:cNvPr id="69" name="Google Shape;69;p15"/>
          <p:cNvSpPr/>
          <p:nvPr/>
        </p:nvSpPr>
        <p:spPr>
          <a:xfrm>
            <a:off x="4099710" y="1202925"/>
            <a:ext cx="1219500" cy="1024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Welcome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6164029" y="1202925"/>
            <a:ext cx="1219500" cy="1024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Gather info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6164034" y="2902395"/>
            <a:ext cx="1219500" cy="10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AI Evaluation</a:t>
            </a:r>
            <a:endParaRPr b="1"/>
          </a:p>
        </p:txBody>
      </p:sp>
      <p:cxnSp>
        <p:nvCxnSpPr>
          <p:cNvPr id="72" name="Google Shape;72;p15"/>
          <p:cNvCxnSpPr>
            <a:endCxn id="69" idx="1"/>
          </p:cNvCxnSpPr>
          <p:nvPr/>
        </p:nvCxnSpPr>
        <p:spPr>
          <a:xfrm>
            <a:off x="3336510" y="1715325"/>
            <a:ext cx="7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9" idx="3"/>
            <a:endCxn id="70" idx="1"/>
          </p:cNvCxnSpPr>
          <p:nvPr/>
        </p:nvCxnSpPr>
        <p:spPr>
          <a:xfrm>
            <a:off x="5319210" y="1715325"/>
            <a:ext cx="8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70" idx="2"/>
            <a:endCxn id="71" idx="0"/>
          </p:cNvCxnSpPr>
          <p:nvPr/>
        </p:nvCxnSpPr>
        <p:spPr>
          <a:xfrm>
            <a:off x="6773779" y="2227725"/>
            <a:ext cx="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3700409" y="2407100"/>
            <a:ext cx="842100" cy="81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700409" y="3266805"/>
            <a:ext cx="842100" cy="819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700473" y="4126510"/>
            <a:ext cx="842100" cy="819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cxnSp>
        <p:nvCxnSpPr>
          <p:cNvPr id="78" name="Google Shape;78;p15"/>
          <p:cNvCxnSpPr>
            <a:stCxn id="71" idx="1"/>
            <a:endCxn id="75" idx="6"/>
          </p:cNvCxnSpPr>
          <p:nvPr/>
        </p:nvCxnSpPr>
        <p:spPr>
          <a:xfrm rot="10800000">
            <a:off x="4542534" y="2817195"/>
            <a:ext cx="1621500" cy="6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endCxn id="76" idx="6"/>
          </p:cNvCxnSpPr>
          <p:nvPr/>
        </p:nvCxnSpPr>
        <p:spPr>
          <a:xfrm flipH="1">
            <a:off x="4542509" y="3431955"/>
            <a:ext cx="163620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1" idx="1"/>
            <a:endCxn id="77" idx="6"/>
          </p:cNvCxnSpPr>
          <p:nvPr/>
        </p:nvCxnSpPr>
        <p:spPr>
          <a:xfrm flipH="1">
            <a:off x="4542534" y="3439095"/>
            <a:ext cx="1621500" cy="10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Journey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