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50" r:id="rId1"/>
  </p:sldMasterIdLst>
  <p:notesMasterIdLst>
    <p:notesMasterId r:id="rId3"/>
  </p:notesMasterIdLst>
  <p:sldIdLst>
    <p:sldId id="405" r:id="rId2"/>
  </p:sldIdLst>
  <p:sldSz cx="9906000" cy="6858000" type="A4"/>
  <p:notesSz cx="6858000" cy="9144000"/>
  <p:embeddedFontLst>
    <p:embeddedFont>
      <p:font typeface="맑은 고딕" pitchFamily="50" charset="-127"/>
      <p:regular r:id="rId4"/>
      <p:bold r:id="rId5"/>
    </p:embeddedFont>
    <p:embeddedFont>
      <p:font typeface="Trebuchet MS" pitchFamily="34" charset="0"/>
      <p:regular r:id="rId6"/>
      <p:bold r:id="rId7"/>
      <p:italic r:id="rId8"/>
      <p:boldItalic r:id="rId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5DF"/>
    <a:srgbClr val="D32B97"/>
    <a:srgbClr val="EAEAEA"/>
    <a:srgbClr val="F0AEED"/>
    <a:srgbClr val="AF237D"/>
    <a:srgbClr val="C43F04"/>
    <a:srgbClr val="FF9900"/>
    <a:srgbClr val="FFE79B"/>
    <a:srgbClr val="DEDEDE"/>
    <a:srgbClr val="DDF3E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8" autoAdjust="0"/>
    <p:restoredTop sz="94584" autoAdjust="0"/>
  </p:normalViewPr>
  <p:slideViewPr>
    <p:cSldViewPr>
      <p:cViewPr>
        <p:scale>
          <a:sx n="100" d="100"/>
          <a:sy n="100" d="100"/>
        </p:scale>
        <p:origin x="-2394" y="-318"/>
      </p:cViewPr>
      <p:guideLst>
        <p:guide orient="horz" pos="482"/>
        <p:guide pos="3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5DEAB3C-B23E-485D-86F7-0FD2D5F727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81028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D980D-5792-4B90-BAC7-A5C702B9C0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9764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FDF38-F7E4-45D9-8094-564CA89B24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92703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989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5388" y="6408738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Trebuchet MS" pitchFamily="34" charset="0"/>
              </a:defRPr>
            </a:lvl1pPr>
          </a:lstStyle>
          <a:p>
            <a:pPr>
              <a:defRPr/>
            </a:pPr>
            <a:fld id="{6F2A0CD4-5875-4D9F-9DBC-A516D87025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aphicFrame>
        <p:nvGraphicFramePr>
          <p:cNvPr id="16423" name="Group 3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16891280"/>
              </p:ext>
            </p:extLst>
          </p:nvPr>
        </p:nvGraphicFramePr>
        <p:xfrm>
          <a:off x="47625" y="53975"/>
          <a:ext cx="9801225" cy="650875"/>
        </p:xfrm>
        <a:graphic>
          <a:graphicData uri="http://schemas.openxmlformats.org/drawingml/2006/table">
            <a:tbl>
              <a:tblPr/>
              <a:tblGrid>
                <a:gridCol w="4905375"/>
                <a:gridCol w="792163"/>
                <a:gridCol w="1728787"/>
                <a:gridCol w="647700"/>
                <a:gridCol w="1727200"/>
              </a:tblGrid>
              <a:tr h="21346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OKJSP</a:t>
                      </a: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F5F5F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  <a:cs typeface="Arial" pitchFamily="34" charset="0"/>
                        </a:rPr>
                        <a:t> Website Storyboard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okjsp.net 2013 Project Management Methodology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Project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OKJSP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Website Project 2013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34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Author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okjsp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Date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2013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7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월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일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9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굴림" pitchFamily="50" charset="-127"/>
                        </a:rPr>
                        <a:t>Navigation</a:t>
                      </a: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marT="45742" marB="45742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412" name="Group 28"/>
          <p:cNvGraphicFramePr>
            <a:graphicFrameLocks noGrp="1"/>
          </p:cNvGraphicFramePr>
          <p:nvPr/>
        </p:nvGraphicFramePr>
        <p:xfrm>
          <a:off x="7473950" y="723900"/>
          <a:ext cx="2360613" cy="6013450"/>
        </p:xfrm>
        <a:graphic>
          <a:graphicData uri="http://schemas.openxmlformats.org/drawingml/2006/table">
            <a:tbl>
              <a:tblPr/>
              <a:tblGrid>
                <a:gridCol w="2360613"/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돋움" pitchFamily="50" charset="-127"/>
                        </a:rPr>
                        <a:t>Comment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575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91429" marR="91429" marT="45715" marB="45715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24" name="Rectangle 40"/>
          <p:cNvSpPr>
            <a:spLocks noChangeArrowheads="1"/>
          </p:cNvSpPr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7483475" y="4749800"/>
            <a:ext cx="2346325" cy="250825"/>
          </a:xfrm>
          <a:prstGeom prst="rect">
            <a:avLst/>
          </a:prstGeom>
          <a:solidFill>
            <a:srgbClr val="EAEAEA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989154" y="4758068"/>
            <a:ext cx="12843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ko-KR" altLang="en-US" sz="900" b="1" dirty="0" smtClean="0">
                <a:latin typeface="Trebuchet MS" pitchFamily="34" charset="0"/>
                <a:ea typeface="돋움" pitchFamily="50" charset="-127"/>
              </a:rPr>
              <a:t>작업자</a:t>
            </a:r>
            <a:r>
              <a:rPr lang="en-US" altLang="ko-KR" sz="900" b="1" dirty="0" smtClean="0">
                <a:latin typeface="Trebuchet MS" pitchFamily="34" charset="0"/>
                <a:ea typeface="돋움" pitchFamily="50" charset="-127"/>
              </a:rPr>
              <a:t>/</a:t>
            </a:r>
            <a:r>
              <a:rPr lang="ko-KR" altLang="en-US" sz="900" b="1" dirty="0" smtClean="0">
                <a:latin typeface="Trebuchet MS" pitchFamily="34" charset="0"/>
                <a:ea typeface="돋움" pitchFamily="50" charset="-127"/>
              </a:rPr>
              <a:t>작업소요기간</a:t>
            </a:r>
            <a:endParaRPr lang="en-US" altLang="ko-KR" sz="900" b="1" dirty="0">
              <a:latin typeface="Trebuchet MS" pitchFamily="34" charset="0"/>
              <a:ea typeface="돋움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8" r:id="rId2"/>
    <p:sldLayoutId id="2147483702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28464" y="260648"/>
            <a:ext cx="27222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작업가이드 </a:t>
            </a:r>
            <a:r>
              <a:rPr kumimoji="0" lang="en-US" altLang="ko-KR" sz="1800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guide</a:t>
            </a:r>
            <a:endParaRPr kumimoji="0" lang="en-US" altLang="ko-KR" sz="1800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8544" y="707633"/>
            <a:ext cx="50583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FontTx/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개발환경 및 프레임워크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: Spring,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github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200" b="1" dirty="0" err="1" smtClean="0">
                <a:latin typeface="맑은 고딕" pitchFamily="50" charset="-127"/>
                <a:ea typeface="맑은 고딕" pitchFamily="50" charset="-127"/>
              </a:rPr>
              <a:t>angularjs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(?),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기타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개선 및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표준안 제작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: C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조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보안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행정안전부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웹표준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개인정보노출방지 가이드에 따름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: A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조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활동지수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(Point),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인증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비인증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혜택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정재우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8464" y="2545740"/>
            <a:ext cx="40895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ko-KR" altLang="en-US" sz="2800" b="1" dirty="0" smtClean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제작 기간 및 순서 </a:t>
            </a:r>
            <a:r>
              <a:rPr kumimoji="0" lang="en-US" altLang="ko-KR" sz="1800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process</a:t>
            </a:r>
            <a:endParaRPr kumimoji="0" lang="en-US" altLang="ko-KR" sz="1800" b="1" dirty="0">
              <a:solidFill>
                <a:schemeClr val="accent6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8544" y="2992725"/>
            <a:ext cx="51940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200000"/>
              </a:lnSpc>
              <a:buFontTx/>
              <a:buAutoNum type="arabicPeriod"/>
            </a:pPr>
            <a:r>
              <a:rPr lang="ko-KR" altLang="en-US" sz="1200" b="1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개발환경 </a:t>
            </a:r>
            <a:r>
              <a:rPr lang="ko-KR" altLang="en-US" sz="1200" b="1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구축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(Domain-Driven 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Design</a:t>
            </a:r>
            <a:r>
              <a:rPr lang="ko-KR" altLang="en-US" sz="1200" b="1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방식 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신규기반</a:t>
            </a:r>
            <a:r>
              <a:rPr lang="en-US" altLang="ko-KR" sz="1200" b="1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200" b="1" u="sng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업무 분담에 따른 조별 개발기획 작성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개발표준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PPT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참고하여 제작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조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개인정보노출방지 가이드 작성 및 배포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DB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설계 완성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메뉴 구성 및 그룹화 하여 가이드 작성 및 배포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, DB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설계 완성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</a:pP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조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페이지 템플릿 가이드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로그인 정책 작성 및 배포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, DB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설계 완성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우광명 팀장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조별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DB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설계 취합하여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base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완성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일정에 맞춰 개발 완료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개발 완료 이후 완성된 디자인에 맞춰 개발 수정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버그 테스트 및 내부 베타 오픈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lnSpc>
                <a:spcPct val="200000"/>
              </a:lnSpc>
              <a:buFontTx/>
              <a:buAutoNum type="arabicPeriod"/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정식 오픈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오른쪽 중괄호 5"/>
          <p:cNvSpPr/>
          <p:nvPr/>
        </p:nvSpPr>
        <p:spPr>
          <a:xfrm>
            <a:off x="6002430" y="3169543"/>
            <a:ext cx="360040" cy="16561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434478" y="3862556"/>
            <a:ext cx="734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Week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오른쪽 중괄호 7"/>
          <p:cNvSpPr/>
          <p:nvPr/>
        </p:nvSpPr>
        <p:spPr>
          <a:xfrm>
            <a:off x="6002430" y="4969743"/>
            <a:ext cx="360040" cy="16561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34478" y="5662756"/>
            <a:ext cx="734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7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Week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오른쪽 중괄호 9"/>
          <p:cNvSpPr/>
          <p:nvPr/>
        </p:nvSpPr>
        <p:spPr>
          <a:xfrm>
            <a:off x="7256133" y="4005064"/>
            <a:ext cx="360040" cy="1800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688181" y="4764752"/>
            <a:ext cx="2017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10 Week (10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월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일 예상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20552" y="4897735"/>
            <a:ext cx="4968552" cy="0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600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2679</TotalTime>
  <Words>155</Words>
  <Application>Microsoft Office PowerPoint</Application>
  <PresentationFormat>A4 용지(210x297mm)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Arial</vt:lpstr>
      <vt:lpstr>맑은 고딕</vt:lpstr>
      <vt:lpstr>Trebuchet MS</vt:lpstr>
      <vt:lpstr>돋움</vt:lpstr>
      <vt:lpstr>디자인 사용자 지정</vt:lpstr>
      <vt:lpstr>슬라이드 0</vt:lpstr>
    </vt:vector>
  </TitlesOfParts>
  <Company>designfever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박수천</dc:creator>
  <cp:lastModifiedBy>Windows 사용자</cp:lastModifiedBy>
  <cp:revision>326</cp:revision>
  <dcterms:created xsi:type="dcterms:W3CDTF">2007-06-25T02:05:02Z</dcterms:created>
  <dcterms:modified xsi:type="dcterms:W3CDTF">2013-08-01T07:29:51Z</dcterms:modified>
</cp:coreProperties>
</file>