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5" r:id="rId4"/>
    <p:sldId id="258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1" d="100"/>
          <a:sy n="71" d="100"/>
        </p:scale>
        <p:origin x="68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13" name="camera.wav"/>
          </p:stSnd>
        </p:sndAc>
      </p:transition>
    </mc:Choice>
    <mc:Fallback xmlns="">
      <p:transition spd="slow" advTm="1000">
        <p:fade/>
        <p:sndAc>
          <p:stSnd>
            <p:snd r:embed="rId14" name="camera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604735"/>
            <a:ext cx="4098175" cy="317738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Kidney Health and CKD Prediction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707" y="4267200"/>
            <a:ext cx="4098175" cy="2362200"/>
          </a:xfrm>
        </p:spPr>
        <p:txBody>
          <a:bodyPr>
            <a:norm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Mubashir </a:t>
            </a:r>
            <a:r>
              <a:rPr lang="en-US" dirty="0" err="1"/>
              <a:t>Farabi</a:t>
            </a:r>
            <a:r>
              <a:rPr lang="en-US" dirty="0"/>
              <a:t> (BSIT-2023-001)</a:t>
            </a:r>
          </a:p>
          <a:p>
            <a:r>
              <a:rPr lang="en-US" dirty="0"/>
              <a:t> Ahmed khan </a:t>
            </a:r>
            <a:r>
              <a:rPr lang="en-US"/>
              <a:t>(BSIT-2023-140)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3A769-B748-4015-B38A-5C4D43B9E275}"/>
              </a:ext>
            </a:extLst>
          </p:cNvPr>
          <p:cNvSpPr txBox="1"/>
          <p:nvPr/>
        </p:nvSpPr>
        <p:spPr>
          <a:xfrm>
            <a:off x="10565677" y="477069"/>
            <a:ext cx="2959823" cy="27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 descr="How To Keep Kidney Healthy: 7 Step Guide For Best Kidney Care">
            <a:extLst>
              <a:ext uri="{FF2B5EF4-FFF2-40B4-BE49-F238E27FC236}">
                <a16:creationId xmlns:a16="http://schemas.microsoft.com/office/drawing/2014/main" id="{5AF66D47-D0E5-4CB6-ACD5-10C77DE8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2" y="0"/>
            <a:ext cx="70473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9B49-E3EC-4691-9C16-76656ACF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54152"/>
            <a:ext cx="3932237" cy="914399"/>
          </a:xfrm>
        </p:spPr>
        <p:txBody>
          <a:bodyPr/>
          <a:lstStyle/>
          <a:p>
            <a:r>
              <a:rPr lang="en-US" dirty="0"/>
              <a:t>Key 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656E0-A7F9-470D-AD47-6E58AB47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1600200"/>
            <a:ext cx="3932237" cy="4803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Simple user  inputs which can easily identify by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Simple and beautiful User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“Reduces time for CKD diagnosis, enhancing patient outcomes.”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“Cost-effective solution for specialized healthcare providers.”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“Provides detailed feedback and recommendations based on the latest medical research.”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trained by verified and huge data set with accuracy of 75 too 80 percent </a:t>
            </a:r>
          </a:p>
          <a:p>
            <a:endParaRPr lang="en-US" dirty="0"/>
          </a:p>
        </p:txBody>
      </p:sp>
      <p:pic>
        <p:nvPicPr>
          <p:cNvPr id="10248" name="Picture 8" descr="Top 5 Healthcare Software Solutions for Hospitals and Practices | DesignRush">
            <a:extLst>
              <a:ext uri="{FF2B5EF4-FFF2-40B4-BE49-F238E27FC236}">
                <a16:creationId xmlns:a16="http://schemas.microsoft.com/office/drawing/2014/main" id="{6CFC0EED-1CE8-4A20-BE56-B7EF877CAE9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60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0484-6D0C-4F28-8175-95C3C4EE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Making an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7819-85E6-472F-BDEF-C3675B33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"Revolutionizing Kidney Health Management“</a:t>
            </a:r>
          </a:p>
          <a:p>
            <a:r>
              <a:rPr lang="en-US" sz="1800" dirty="0"/>
              <a:t>“Our mission is to harness the power of technology to make healthcare smarter, safer, and more efficient, particularly in the early detection and management of chronic kidney disease.”</a:t>
            </a:r>
          </a:p>
          <a:p>
            <a:r>
              <a:rPr lang="en-US" sz="1800" dirty="0"/>
              <a:t>“Our vision is to implement simplicity and precision in the field of health using cutting-edge Machine Learning and Artificial Intelligence, ensuring that medical professionals have the tools they need to provide better care.”</a:t>
            </a:r>
          </a:p>
          <a:p>
            <a:r>
              <a:rPr lang="en-US" sz="1800" dirty="0"/>
              <a:t>“This software isn’t just a tool; it’s a step toward a future where technology and healthcare work seamlessly together for better patient outcomes.”</a:t>
            </a:r>
          </a:p>
          <a:p>
            <a:r>
              <a:rPr lang="en-US" sz="1800" dirty="0"/>
              <a:t>“Join us in making CKD detection and treatment more accessible to those who need it most, while empowering specialists with data-driven insights.”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hank You Slide 05 PowerPoint Template">
            <a:extLst>
              <a:ext uri="{FF2B5EF4-FFF2-40B4-BE49-F238E27FC236}">
                <a16:creationId xmlns:a16="http://schemas.microsoft.com/office/drawing/2014/main" id="{5861AF01-674C-4BE7-89BB-4C8853C7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8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This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“Addressing Critical Needs in CKD Diagnosis”</a:t>
            </a:r>
          </a:p>
          <a:p>
            <a:r>
              <a:rPr lang="en-US" sz="2000" dirty="0"/>
              <a:t>Chronic Kidney Disease (CKD) affects millions globally, yet early detection remains a challenge.</a:t>
            </a:r>
          </a:p>
          <a:p>
            <a:r>
              <a:rPr lang="en-US" sz="2000" dirty="0"/>
              <a:t>This software bridges the gap between manual evaluations and advanced predictive models, offering fast, data-driven support for doctors.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9789-787A-4FA4-86B5-B6EEE4B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AI rescue the human errors</a:t>
            </a:r>
          </a:p>
        </p:txBody>
      </p:sp>
      <p:pic>
        <p:nvPicPr>
          <p:cNvPr id="11268" name="Picture 4" descr="Error comparison between human performance and AI | Download Scientific  Diagram">
            <a:extLst>
              <a:ext uri="{FF2B5EF4-FFF2-40B4-BE49-F238E27FC236}">
                <a16:creationId xmlns:a16="http://schemas.microsoft.com/office/drawing/2014/main" id="{1B0BB28D-7F8A-4DF5-A49F-088685935E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0262"/>
            <a:ext cx="9448800" cy="45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OF CKD PATIENTS</a:t>
            </a:r>
          </a:p>
        </p:txBody>
      </p:sp>
      <p:pic>
        <p:nvPicPr>
          <p:cNvPr id="2050" name="Picture 2" descr="Annual prevalence (%) of “medicalized” chronic kidney disease in... |  Download Scientific Diagram">
            <a:extLst>
              <a:ext uri="{FF2B5EF4-FFF2-40B4-BE49-F238E27FC236}">
                <a16:creationId xmlns:a16="http://schemas.microsoft.com/office/drawing/2014/main" id="{E0CDA323-2DDC-4A3A-BED1-E96C3861E9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9906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COMPARISION WITH OTHER DISEASE</a:t>
            </a:r>
          </a:p>
        </p:txBody>
      </p:sp>
      <p:pic>
        <p:nvPicPr>
          <p:cNvPr id="3074" name="Picture 2" descr="Chronic kidney disease and the global public health agenda: an  international consensus | Nature Reviews Nephrology">
            <a:extLst>
              <a:ext uri="{FF2B5EF4-FFF2-40B4-BE49-F238E27FC236}">
                <a16:creationId xmlns:a16="http://schemas.microsoft.com/office/drawing/2014/main" id="{36474F0A-E88C-441B-B8B7-115DED8A58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9982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29988"/>
      </p:ext>
    </p:extLst>
  </p:cSld>
  <p:clrMapOvr>
    <a:masterClrMapping/>
  </p:clrMapOvr>
  <p:transition spd="slow" advTm="1000">
    <p:wipe/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CBAE-AFEC-4304-9EAF-95949954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Significance: 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86F-CC6F-4293-8481-2F2882F1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“Accelerates the early detection of CKD, reducing complications.”</a:t>
            </a:r>
          </a:p>
          <a:p>
            <a:r>
              <a:rPr lang="en-US" dirty="0"/>
              <a:t>“Custom-built for healthcare environments, ensuring secure and ethical use.”</a:t>
            </a:r>
          </a:p>
          <a:p>
            <a:r>
              <a:rPr lang="en-US" dirty="0"/>
              <a:t>“Provides a standardized framework to evaluate patient data efficiently.”</a:t>
            </a:r>
          </a:p>
        </p:txBody>
      </p:sp>
    </p:spTree>
    <p:extLst>
      <p:ext uri="{BB962C8B-B14F-4D97-AF65-F5344CB8AC3E}">
        <p14:creationId xmlns:p14="http://schemas.microsoft.com/office/powerpoint/2010/main" val="31948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3" name="camera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9FFF-C8CE-4CB4-A1CB-86F10E74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09600"/>
            <a:ext cx="3932237" cy="1752600"/>
          </a:xfrm>
        </p:spPr>
        <p:txBody>
          <a:bodyPr/>
          <a:lstStyle/>
          <a:p>
            <a:r>
              <a:rPr lang="en-US" dirty="0"/>
              <a:t>Why Should Doctors Use 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3DBA5-9BDF-4069-ACFD-847B43F0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0" y="2895600"/>
            <a:ext cx="4495800" cy="3352800"/>
          </a:xfrm>
        </p:spPr>
        <p:txBody>
          <a:bodyPr>
            <a:normAutofit/>
          </a:bodyPr>
          <a:lstStyle/>
          <a:p>
            <a:r>
              <a:rPr lang="en-US" sz="1800" dirty="0"/>
              <a:t>“Reliable predictions backed by robust datasets and machine learning algorithms.”</a:t>
            </a:r>
          </a:p>
          <a:p>
            <a:r>
              <a:rPr lang="en-US" sz="1800" dirty="0"/>
              <a:t>“Reduces the risk of human error in diagnosis.”</a:t>
            </a:r>
          </a:p>
          <a:p>
            <a:r>
              <a:rPr lang="en-US" sz="1800" dirty="0"/>
              <a:t>“Implementing technology in medical field ”</a:t>
            </a:r>
          </a:p>
          <a:p>
            <a:r>
              <a:rPr lang="en-US" sz="1800" dirty="0"/>
              <a:t>“Streamlined integration into hospital systems and lab workflows</a:t>
            </a:r>
          </a:p>
        </p:txBody>
      </p:sp>
      <p:pic>
        <p:nvPicPr>
          <p:cNvPr id="7172" name="Picture 4" descr="Benefits of a Medical Software in Healthcare Centers and Clinics | Zazz">
            <a:extLst>
              <a:ext uri="{FF2B5EF4-FFF2-40B4-BE49-F238E27FC236}">
                <a16:creationId xmlns:a16="http://schemas.microsoft.com/office/drawing/2014/main" id="{BB09C376-81AB-488A-85D8-84272965D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2" r="233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9FFF-C8CE-4CB4-A1CB-86F10E74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09600"/>
            <a:ext cx="3932237" cy="1752600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Targeting Companies Who Can Buy This Software?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3DBA5-9BDF-4069-ACFD-847B43F0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0" y="2895600"/>
            <a:ext cx="4495800" cy="3352800"/>
          </a:xfrm>
        </p:spPr>
        <p:txBody>
          <a:bodyPr>
            <a:normAutofit/>
          </a:bodyPr>
          <a:lstStyle/>
          <a:p>
            <a:r>
              <a:rPr lang="en-US" sz="1800" dirty="0"/>
              <a:t>“ Targeting Hospitals looking to integrate cutting-edge diagnostic tools.”</a:t>
            </a:r>
          </a:p>
          <a:p>
            <a:r>
              <a:rPr lang="en-US" sz="1800" dirty="0"/>
              <a:t>“Diagnostic labs aiming to improve service accuracy.”</a:t>
            </a:r>
          </a:p>
          <a:p>
            <a:r>
              <a:rPr lang="en-US" sz="1800" dirty="0"/>
              <a:t>“Specialist urologists seeking data-driven patient management.”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249C17-2A8B-45AC-99FF-BCC48FDB7B0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194" name="Picture 2" descr="10 Types of Healthcare Software Solutions To Elevate Your Practice">
            <a:extLst>
              <a:ext uri="{FF2B5EF4-FFF2-40B4-BE49-F238E27FC236}">
                <a16:creationId xmlns:a16="http://schemas.microsoft.com/office/drawing/2014/main" id="{BD8E3A87-B303-4B97-9E4B-28A6016C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70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7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8C8E-3E23-4047-B25F-B7155AAD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304800"/>
            <a:ext cx="3932237" cy="1752600"/>
          </a:xfrm>
        </p:spPr>
        <p:txBody>
          <a:bodyPr/>
          <a:lstStyle/>
          <a:p>
            <a:r>
              <a:rPr lang="en-US" dirty="0"/>
              <a:t>How It Differs from Other Software?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60A05-4673-4A0A-B73C-E5E9E1C0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1400" y="2209800"/>
            <a:ext cx="3932237" cy="3886200"/>
          </a:xfrm>
        </p:spPr>
        <p:txBody>
          <a:bodyPr>
            <a:normAutofit/>
          </a:bodyPr>
          <a:lstStyle/>
          <a:p>
            <a:r>
              <a:rPr lang="en-US" sz="2000" b="1" dirty="0"/>
              <a:t>"Our Competitive Edge”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“Focused specifically on CKD, unlike general health prediction tools.”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“Ethical by design: restricted access to certified professionals to prevent misuse.”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“Includes comprehensive visualizations and explanations for transparency in predictions.”</a:t>
            </a:r>
          </a:p>
          <a:p>
            <a:endParaRPr lang="en-US" sz="2000" dirty="0"/>
          </a:p>
        </p:txBody>
      </p:sp>
      <p:pic>
        <p:nvPicPr>
          <p:cNvPr id="9218" name="Picture 2" descr="10 Types of Healthcare Software Solutions To Elevate Your Practice">
            <a:extLst>
              <a:ext uri="{FF2B5EF4-FFF2-40B4-BE49-F238E27FC236}">
                <a16:creationId xmlns:a16="http://schemas.microsoft.com/office/drawing/2014/main" id="{E71AD2D9-5578-4D19-8D42-96DA6F46B21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6" r="213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">
        <p14:reveal/>
        <p:sndAc>
          <p:stSnd>
            <p:snd r:embed="rId2" name="camera.wav"/>
          </p:stSnd>
        </p:sndAc>
      </p:transition>
    </mc:Choice>
    <mc:Fallback xmlns="">
      <p:transition spd="slow" advTm="1000">
        <p:fade/>
        <p:sndAc>
          <p:stSnd>
            <p:snd r:embed="rId4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88</TotalTime>
  <Words>448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Introduction to Kidney Health and CKD Prediction Software</vt:lpstr>
      <vt:lpstr>Why This Software?</vt:lpstr>
      <vt:lpstr>Will AI rescue the human errors</vt:lpstr>
      <vt:lpstr>DATA OF CKD PATIENTS</vt:lpstr>
      <vt:lpstr>COMPARISION WITH OTHER DISEASE</vt:lpstr>
      <vt:lpstr>. Significance: WHY IT MATTERS</vt:lpstr>
      <vt:lpstr>Why Should Doctors Use It?</vt:lpstr>
      <vt:lpstr>Targeting Companies Who Can Buy This Software?</vt:lpstr>
      <vt:lpstr>How It Differs from Other Software?</vt:lpstr>
      <vt:lpstr>Key Advantages</vt:lpstr>
      <vt:lpstr>Conclusion: Making an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Kidney Health and CKD Prediction</dc:title>
  <dc:creator>Admin</dc:creator>
  <cp:lastModifiedBy>Admin</cp:lastModifiedBy>
  <cp:revision>12</cp:revision>
  <dcterms:created xsi:type="dcterms:W3CDTF">2024-12-03T13:55:19Z</dcterms:created>
  <dcterms:modified xsi:type="dcterms:W3CDTF">2024-12-05T05:25:35Z</dcterms:modified>
</cp:coreProperties>
</file>