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1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2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0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9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4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2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7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F51A-E03B-44BB-BF7E-A9917DCFAAF6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DFA2-257F-4B4D-B051-6648B8DF3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5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12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0" Type="http://schemas.openxmlformats.org/officeDocument/2006/relationships/image" Target="../media/image15.emf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72383" y="243079"/>
            <a:ext cx="10680245" cy="6293011"/>
            <a:chOff x="672383" y="243079"/>
            <a:chExt cx="10680245" cy="6293011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131155" y="4144176"/>
              <a:ext cx="1031576" cy="989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024649" y="4144176"/>
              <a:ext cx="1111605" cy="887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024649" y="3044834"/>
              <a:ext cx="1111605" cy="1099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136254" y="3044834"/>
              <a:ext cx="1026477" cy="1099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3289" y="4871980"/>
              <a:ext cx="1257576" cy="166411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3289" y="2067896"/>
              <a:ext cx="1333792" cy="165140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5832" y="2055193"/>
              <a:ext cx="1359198" cy="16641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5832" y="4871980"/>
              <a:ext cx="1257576" cy="166411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2603" y="3845251"/>
              <a:ext cx="927303" cy="813000"/>
            </a:xfrm>
            <a:prstGeom prst="rect">
              <a:avLst/>
            </a:prstGeom>
          </p:spPr>
        </p:pic>
        <p:cxnSp>
          <p:nvCxnSpPr>
            <p:cNvPr id="39" name="直接连接符 38"/>
            <p:cNvCxnSpPr/>
            <p:nvPr/>
          </p:nvCxnSpPr>
          <p:spPr>
            <a:xfrm flipV="1">
              <a:off x="4009289" y="1758461"/>
              <a:ext cx="4262511" cy="140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6423" y="243079"/>
              <a:ext cx="1833630" cy="900332"/>
            </a:xfrm>
            <a:prstGeom prst="rect">
              <a:avLst/>
            </a:prstGeom>
          </p:spPr>
        </p:pic>
        <p:sp>
          <p:nvSpPr>
            <p:cNvPr id="41" name="矩形标注 40"/>
            <p:cNvSpPr/>
            <p:nvPr/>
          </p:nvSpPr>
          <p:spPr>
            <a:xfrm>
              <a:off x="8295030" y="2194561"/>
              <a:ext cx="3057598" cy="970672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IP:172.16.100.11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</p:txBody>
        </p:sp>
        <p:sp>
          <p:nvSpPr>
            <p:cNvPr id="42" name="矩形标注 41"/>
            <p:cNvSpPr/>
            <p:nvPr/>
          </p:nvSpPr>
          <p:spPr>
            <a:xfrm flipH="1">
              <a:off x="807217" y="2194561"/>
              <a:ext cx="2934098" cy="970672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IP:172.16.100.10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  <a:p>
              <a:pPr algn="ctr"/>
              <a:endParaRPr lang="zh-CN" altLang="en-US" dirty="0"/>
            </a:p>
          </p:txBody>
        </p:sp>
        <p:sp>
          <p:nvSpPr>
            <p:cNvPr id="43" name="矩形标注 42"/>
            <p:cNvSpPr/>
            <p:nvPr/>
          </p:nvSpPr>
          <p:spPr>
            <a:xfrm>
              <a:off x="8269237" y="4933210"/>
              <a:ext cx="3057598" cy="970672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IP:172.16.100.101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</p:txBody>
        </p:sp>
        <p:sp>
          <p:nvSpPr>
            <p:cNvPr id="44" name="矩形标注 43"/>
            <p:cNvSpPr/>
            <p:nvPr/>
          </p:nvSpPr>
          <p:spPr>
            <a:xfrm>
              <a:off x="672383" y="4933210"/>
              <a:ext cx="3057598" cy="970672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IP:172.16.100.100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</p:txBody>
        </p:sp>
        <p:sp>
          <p:nvSpPr>
            <p:cNvPr id="45" name="矩形标注 44"/>
            <p:cNvSpPr/>
            <p:nvPr/>
          </p:nvSpPr>
          <p:spPr>
            <a:xfrm>
              <a:off x="5171296" y="2397391"/>
              <a:ext cx="1865650" cy="445139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VIP:172.16.100.200</a:t>
              </a:r>
            </a:p>
          </p:txBody>
        </p:sp>
        <p:cxnSp>
          <p:nvCxnSpPr>
            <p:cNvPr id="50" name="曲线连接符 49"/>
            <p:cNvCxnSpPr/>
            <p:nvPr/>
          </p:nvCxnSpPr>
          <p:spPr>
            <a:xfrm>
              <a:off x="5024649" y="304754"/>
              <a:ext cx="1277677" cy="489070"/>
            </a:xfrm>
            <a:prstGeom prst="curvedConnector3">
              <a:avLst/>
            </a:prstGeom>
            <a:ln w="2222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任意多边形 62"/>
            <p:cNvSpPr/>
            <p:nvPr/>
          </p:nvSpPr>
          <p:spPr>
            <a:xfrm>
              <a:off x="6006905" y="858129"/>
              <a:ext cx="803148" cy="1670929"/>
            </a:xfrm>
            <a:custGeom>
              <a:avLst/>
              <a:gdLst>
                <a:gd name="connsiteX0" fmla="*/ 225083 w 803148"/>
                <a:gd name="connsiteY0" fmla="*/ 0 h 1670929"/>
                <a:gd name="connsiteX1" fmla="*/ 801858 w 803148"/>
                <a:gd name="connsiteY1" fmla="*/ 872197 h 1670929"/>
                <a:gd name="connsiteX2" fmla="*/ 84406 w 803148"/>
                <a:gd name="connsiteY2" fmla="*/ 1561514 h 1670929"/>
                <a:gd name="connsiteX3" fmla="*/ 42203 w 803148"/>
                <a:gd name="connsiteY3" fmla="*/ 1659988 h 167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148" h="1670929">
                  <a:moveTo>
                    <a:pt x="225083" y="0"/>
                  </a:moveTo>
                  <a:cubicBezTo>
                    <a:pt x="525193" y="305972"/>
                    <a:pt x="825304" y="611945"/>
                    <a:pt x="801858" y="872197"/>
                  </a:cubicBezTo>
                  <a:cubicBezTo>
                    <a:pt x="778412" y="1132449"/>
                    <a:pt x="211015" y="1430216"/>
                    <a:pt x="84406" y="1561514"/>
                  </a:cubicBezTo>
                  <a:cubicBezTo>
                    <a:pt x="-42203" y="1692813"/>
                    <a:pt x="0" y="1676400"/>
                    <a:pt x="42203" y="1659988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  <a:prstDash val="dash"/>
              <a:headEnd type="stealt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4656406" y="2474143"/>
              <a:ext cx="2776897" cy="2533955"/>
            </a:xfrm>
            <a:custGeom>
              <a:avLst/>
              <a:gdLst>
                <a:gd name="connsiteX0" fmla="*/ 1434905 w 2776897"/>
                <a:gd name="connsiteY0" fmla="*/ 1771 h 2533955"/>
                <a:gd name="connsiteX1" fmla="*/ 2757268 w 2776897"/>
                <a:gd name="connsiteY1" fmla="*/ 240922 h 2533955"/>
                <a:gd name="connsiteX2" fmla="*/ 534572 w 2776897"/>
                <a:gd name="connsiteY2" fmla="*/ 1507014 h 2533955"/>
                <a:gd name="connsiteX3" fmla="*/ 0 w 2776897"/>
                <a:gd name="connsiteY3" fmla="*/ 2533955 h 253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6897" h="2533955">
                  <a:moveTo>
                    <a:pt x="1434905" y="1771"/>
                  </a:moveTo>
                  <a:cubicBezTo>
                    <a:pt x="2171114" y="-4091"/>
                    <a:pt x="2907324" y="-9952"/>
                    <a:pt x="2757268" y="240922"/>
                  </a:cubicBezTo>
                  <a:cubicBezTo>
                    <a:pt x="2607213" y="491796"/>
                    <a:pt x="994117" y="1124842"/>
                    <a:pt x="534572" y="1507014"/>
                  </a:cubicBezTo>
                  <a:cubicBezTo>
                    <a:pt x="75027" y="1889186"/>
                    <a:pt x="37513" y="2211570"/>
                    <a:pt x="0" y="2533955"/>
                  </a:cubicBezTo>
                </a:path>
              </a:pathLst>
            </a:custGeom>
            <a:noFill/>
            <a:ln w="222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7371471" y="2686929"/>
              <a:ext cx="675453" cy="2602523"/>
            </a:xfrm>
            <a:custGeom>
              <a:avLst/>
              <a:gdLst>
                <a:gd name="connsiteX0" fmla="*/ 56271 w 675453"/>
                <a:gd name="connsiteY0" fmla="*/ 0 h 2602523"/>
                <a:gd name="connsiteX1" fmla="*/ 675249 w 675453"/>
                <a:gd name="connsiteY1" fmla="*/ 1519311 h 2602523"/>
                <a:gd name="connsiteX2" fmla="*/ 0 w 675453"/>
                <a:gd name="connsiteY2" fmla="*/ 2602523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53" h="2602523">
                  <a:moveTo>
                    <a:pt x="56271" y="0"/>
                  </a:moveTo>
                  <a:cubicBezTo>
                    <a:pt x="370449" y="542778"/>
                    <a:pt x="684627" y="1085557"/>
                    <a:pt x="675249" y="1519311"/>
                  </a:cubicBezTo>
                  <a:cubicBezTo>
                    <a:pt x="665871" y="1953065"/>
                    <a:pt x="332935" y="2277794"/>
                    <a:pt x="0" y="2602523"/>
                  </a:cubicBezTo>
                </a:path>
              </a:pathLst>
            </a:custGeom>
            <a:noFill/>
            <a:ln w="222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4563979" y="2461846"/>
              <a:ext cx="1485129" cy="196948"/>
            </a:xfrm>
            <a:custGeom>
              <a:avLst/>
              <a:gdLst>
                <a:gd name="connsiteX0" fmla="*/ 1485129 w 1485129"/>
                <a:gd name="connsiteY0" fmla="*/ 0 h 196948"/>
                <a:gd name="connsiteX1" fmla="*/ 134630 w 1485129"/>
                <a:gd name="connsiteY1" fmla="*/ 42203 h 196948"/>
                <a:gd name="connsiteX2" fmla="*/ 120563 w 1485129"/>
                <a:gd name="connsiteY2" fmla="*/ 196948 h 19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129" h="196948">
                  <a:moveTo>
                    <a:pt x="1485129" y="0"/>
                  </a:moveTo>
                  <a:cubicBezTo>
                    <a:pt x="923593" y="4689"/>
                    <a:pt x="362058" y="9378"/>
                    <a:pt x="134630" y="42203"/>
                  </a:cubicBezTo>
                  <a:cubicBezTo>
                    <a:pt x="-92798" y="75028"/>
                    <a:pt x="13882" y="135988"/>
                    <a:pt x="120563" y="196948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4690032" y="2658794"/>
              <a:ext cx="2862881" cy="2616591"/>
            </a:xfrm>
            <a:custGeom>
              <a:avLst/>
              <a:gdLst>
                <a:gd name="connsiteX0" fmla="*/ 0 w 2868371"/>
                <a:gd name="connsiteY0" fmla="*/ 0 h 2602523"/>
                <a:gd name="connsiteX1" fmla="*/ 2616590 w 2868371"/>
                <a:gd name="connsiteY1" fmla="*/ 1195753 h 2602523"/>
                <a:gd name="connsiteX2" fmla="*/ 2616590 w 2868371"/>
                <a:gd name="connsiteY2" fmla="*/ 2602523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371" h="2602523">
                  <a:moveTo>
                    <a:pt x="0" y="0"/>
                  </a:moveTo>
                  <a:cubicBezTo>
                    <a:pt x="1090246" y="380999"/>
                    <a:pt x="2180492" y="761999"/>
                    <a:pt x="2616590" y="1195753"/>
                  </a:cubicBezTo>
                  <a:cubicBezTo>
                    <a:pt x="3052688" y="1629507"/>
                    <a:pt x="2834639" y="2116015"/>
                    <a:pt x="2616590" y="2602523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4220108" y="2574388"/>
              <a:ext cx="394095" cy="2546252"/>
            </a:xfrm>
            <a:custGeom>
              <a:avLst/>
              <a:gdLst>
                <a:gd name="connsiteX0" fmla="*/ 351892 w 394095"/>
                <a:gd name="connsiteY0" fmla="*/ 0 h 2546252"/>
                <a:gd name="connsiteX1" fmla="*/ 200 w 394095"/>
                <a:gd name="connsiteY1" fmla="*/ 1519310 h 2546252"/>
                <a:gd name="connsiteX2" fmla="*/ 394095 w 394095"/>
                <a:gd name="connsiteY2" fmla="*/ 2546252 h 254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095" h="2546252">
                  <a:moveTo>
                    <a:pt x="351892" y="0"/>
                  </a:moveTo>
                  <a:cubicBezTo>
                    <a:pt x="172529" y="547467"/>
                    <a:pt x="-6834" y="1094935"/>
                    <a:pt x="200" y="1519310"/>
                  </a:cubicBezTo>
                  <a:cubicBezTo>
                    <a:pt x="7234" y="1943685"/>
                    <a:pt x="200664" y="2244968"/>
                    <a:pt x="394095" y="2546252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3076565" y="661182"/>
              <a:ext cx="1545471" cy="4614202"/>
            </a:xfrm>
            <a:custGeom>
              <a:avLst/>
              <a:gdLst>
                <a:gd name="connsiteX0" fmla="*/ 2363539 w 2462013"/>
                <a:gd name="connsiteY0" fmla="*/ 4881489 h 4881489"/>
                <a:gd name="connsiteX1" fmla="*/ 167 w 2462013"/>
                <a:gd name="connsiteY1" fmla="*/ 2996418 h 4881489"/>
                <a:gd name="connsiteX2" fmla="*/ 2462013 w 2462013"/>
                <a:gd name="connsiteY2" fmla="*/ 0 h 488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013" h="4881489">
                  <a:moveTo>
                    <a:pt x="2363539" y="4881489"/>
                  </a:moveTo>
                  <a:cubicBezTo>
                    <a:pt x="1173647" y="4345744"/>
                    <a:pt x="-16245" y="3809999"/>
                    <a:pt x="167" y="2996418"/>
                  </a:cubicBezTo>
                  <a:cubicBezTo>
                    <a:pt x="16579" y="2182837"/>
                    <a:pt x="1239296" y="1091418"/>
                    <a:pt x="2462013" y="0"/>
                  </a:cubicBezTo>
                </a:path>
              </a:pathLst>
            </a:custGeom>
            <a:noFill/>
            <a:ln w="222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7234234" y="661182"/>
              <a:ext cx="1802913" cy="4740811"/>
            </a:xfrm>
            <a:custGeom>
              <a:avLst/>
              <a:gdLst>
                <a:gd name="connsiteX0" fmla="*/ 590843 w 3240572"/>
                <a:gd name="connsiteY0" fmla="*/ 5120640 h 5120640"/>
                <a:gd name="connsiteX1" fmla="*/ 3235569 w 3240572"/>
                <a:gd name="connsiteY1" fmla="*/ 2940148 h 5120640"/>
                <a:gd name="connsiteX2" fmla="*/ 0 w 3240572"/>
                <a:gd name="connsiteY2" fmla="*/ 0 h 512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572" h="5120640">
                  <a:moveTo>
                    <a:pt x="590843" y="5120640"/>
                  </a:moveTo>
                  <a:cubicBezTo>
                    <a:pt x="1962443" y="4457114"/>
                    <a:pt x="3334043" y="3793588"/>
                    <a:pt x="3235569" y="2940148"/>
                  </a:cubicBezTo>
                  <a:cubicBezTo>
                    <a:pt x="3137095" y="2086708"/>
                    <a:pt x="1568547" y="1043354"/>
                    <a:pt x="0" y="0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0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672383" y="243079"/>
            <a:ext cx="11009916" cy="6293011"/>
            <a:chOff x="672383" y="243079"/>
            <a:chExt cx="11009916" cy="6293011"/>
          </a:xfrm>
        </p:grpSpPr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2315" y="1994427"/>
              <a:ext cx="1549740" cy="165140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423" y="243079"/>
              <a:ext cx="1833630" cy="900332"/>
            </a:xfrm>
            <a:prstGeom prst="rect">
              <a:avLst/>
            </a:prstGeom>
          </p:spPr>
        </p:pic>
        <p:cxnSp>
          <p:nvCxnSpPr>
            <p:cNvPr id="3" name="直接连接符 2"/>
            <p:cNvCxnSpPr/>
            <p:nvPr/>
          </p:nvCxnSpPr>
          <p:spPr>
            <a:xfrm>
              <a:off x="6131155" y="4144176"/>
              <a:ext cx="1031576" cy="989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5024649" y="4144176"/>
              <a:ext cx="1111605" cy="887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121472" y="2978875"/>
              <a:ext cx="14783" cy="1165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3289" y="4871980"/>
              <a:ext cx="1257576" cy="166411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5832" y="4871980"/>
              <a:ext cx="1257576" cy="166411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2603" y="3845251"/>
              <a:ext cx="927303" cy="813000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812348" y="1758462"/>
              <a:ext cx="4698606" cy="5627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标注 13"/>
            <p:cNvSpPr/>
            <p:nvPr/>
          </p:nvSpPr>
          <p:spPr>
            <a:xfrm flipH="1">
              <a:off x="8748201" y="1693593"/>
              <a:ext cx="2934098" cy="1136261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IP:172.16.100.10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  <a:p>
              <a:pPr algn="ctr"/>
              <a:r>
                <a:rPr lang="en-US" altLang="zh-CN" dirty="0" smtClean="0"/>
                <a:t>VIP:172.16.100.200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8269237" y="4933210"/>
              <a:ext cx="3057598" cy="970672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IP:172.16.100.101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672383" y="4933210"/>
              <a:ext cx="3057598" cy="970672"/>
            </a:xfrm>
            <a:prstGeom prst="wedge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IP:172.16.100.100</a:t>
              </a:r>
              <a:br>
                <a:rPr lang="en-US" altLang="zh-CN" dirty="0" smtClean="0"/>
              </a:br>
              <a:r>
                <a:rPr lang="en-US" altLang="zh-CN" dirty="0" smtClean="0"/>
                <a:t>Netmask:255.255.255.0</a:t>
              </a:r>
              <a:br>
                <a:rPr lang="en-US" altLang="zh-CN" dirty="0" smtClean="0"/>
              </a:br>
              <a:r>
                <a:rPr lang="en-US" altLang="zh-CN" dirty="0" smtClean="0"/>
                <a:t>Gateway:172.16.100.1</a:t>
              </a:r>
            </a:p>
          </p:txBody>
        </p:sp>
        <p:cxnSp>
          <p:nvCxnSpPr>
            <p:cNvPr id="18" name="曲线连接符 17"/>
            <p:cNvCxnSpPr/>
            <p:nvPr/>
          </p:nvCxnSpPr>
          <p:spPr>
            <a:xfrm>
              <a:off x="5024649" y="304754"/>
              <a:ext cx="1277677" cy="489070"/>
            </a:xfrm>
            <a:prstGeom prst="curvedConnector3">
              <a:avLst/>
            </a:prstGeom>
            <a:ln w="2222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6006905" y="858129"/>
              <a:ext cx="803148" cy="1670929"/>
            </a:xfrm>
            <a:custGeom>
              <a:avLst/>
              <a:gdLst>
                <a:gd name="connsiteX0" fmla="*/ 225083 w 803148"/>
                <a:gd name="connsiteY0" fmla="*/ 0 h 1670929"/>
                <a:gd name="connsiteX1" fmla="*/ 801858 w 803148"/>
                <a:gd name="connsiteY1" fmla="*/ 872197 h 1670929"/>
                <a:gd name="connsiteX2" fmla="*/ 84406 w 803148"/>
                <a:gd name="connsiteY2" fmla="*/ 1561514 h 1670929"/>
                <a:gd name="connsiteX3" fmla="*/ 42203 w 803148"/>
                <a:gd name="connsiteY3" fmla="*/ 1659988 h 167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148" h="1670929">
                  <a:moveTo>
                    <a:pt x="225083" y="0"/>
                  </a:moveTo>
                  <a:cubicBezTo>
                    <a:pt x="525193" y="305972"/>
                    <a:pt x="825304" y="611945"/>
                    <a:pt x="801858" y="872197"/>
                  </a:cubicBezTo>
                  <a:cubicBezTo>
                    <a:pt x="778412" y="1132449"/>
                    <a:pt x="211015" y="1430216"/>
                    <a:pt x="84406" y="1561514"/>
                  </a:cubicBezTo>
                  <a:cubicBezTo>
                    <a:pt x="-42203" y="1692813"/>
                    <a:pt x="0" y="1676400"/>
                    <a:pt x="42203" y="1659988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  <a:prstDash val="dash"/>
              <a:headEnd type="stealt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656406" y="2474143"/>
              <a:ext cx="2776897" cy="2533955"/>
            </a:xfrm>
            <a:custGeom>
              <a:avLst/>
              <a:gdLst>
                <a:gd name="connsiteX0" fmla="*/ 1434905 w 2776897"/>
                <a:gd name="connsiteY0" fmla="*/ 1771 h 2533955"/>
                <a:gd name="connsiteX1" fmla="*/ 2757268 w 2776897"/>
                <a:gd name="connsiteY1" fmla="*/ 240922 h 2533955"/>
                <a:gd name="connsiteX2" fmla="*/ 534572 w 2776897"/>
                <a:gd name="connsiteY2" fmla="*/ 1507014 h 2533955"/>
                <a:gd name="connsiteX3" fmla="*/ 0 w 2776897"/>
                <a:gd name="connsiteY3" fmla="*/ 2533955 h 253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6897" h="2533955">
                  <a:moveTo>
                    <a:pt x="1434905" y="1771"/>
                  </a:moveTo>
                  <a:cubicBezTo>
                    <a:pt x="2171114" y="-4091"/>
                    <a:pt x="2907324" y="-9952"/>
                    <a:pt x="2757268" y="240922"/>
                  </a:cubicBezTo>
                  <a:cubicBezTo>
                    <a:pt x="2607213" y="491796"/>
                    <a:pt x="994117" y="1124842"/>
                    <a:pt x="534572" y="1507014"/>
                  </a:cubicBezTo>
                  <a:cubicBezTo>
                    <a:pt x="75027" y="1889186"/>
                    <a:pt x="37513" y="2211570"/>
                    <a:pt x="0" y="2533955"/>
                  </a:cubicBezTo>
                </a:path>
              </a:pathLst>
            </a:custGeom>
            <a:noFill/>
            <a:ln w="222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371471" y="2686929"/>
              <a:ext cx="675453" cy="2602523"/>
            </a:xfrm>
            <a:custGeom>
              <a:avLst/>
              <a:gdLst>
                <a:gd name="connsiteX0" fmla="*/ 56271 w 675453"/>
                <a:gd name="connsiteY0" fmla="*/ 0 h 2602523"/>
                <a:gd name="connsiteX1" fmla="*/ 675249 w 675453"/>
                <a:gd name="connsiteY1" fmla="*/ 1519311 h 2602523"/>
                <a:gd name="connsiteX2" fmla="*/ 0 w 675453"/>
                <a:gd name="connsiteY2" fmla="*/ 2602523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53" h="2602523">
                  <a:moveTo>
                    <a:pt x="56271" y="0"/>
                  </a:moveTo>
                  <a:cubicBezTo>
                    <a:pt x="370449" y="542778"/>
                    <a:pt x="684627" y="1085557"/>
                    <a:pt x="675249" y="1519311"/>
                  </a:cubicBezTo>
                  <a:cubicBezTo>
                    <a:pt x="665871" y="1953065"/>
                    <a:pt x="332935" y="2277794"/>
                    <a:pt x="0" y="2602523"/>
                  </a:cubicBezTo>
                </a:path>
              </a:pathLst>
            </a:custGeom>
            <a:noFill/>
            <a:ln w="222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614203" y="2474142"/>
              <a:ext cx="1434905" cy="184651"/>
            </a:xfrm>
            <a:custGeom>
              <a:avLst/>
              <a:gdLst>
                <a:gd name="connsiteX0" fmla="*/ 1485129 w 1485129"/>
                <a:gd name="connsiteY0" fmla="*/ 0 h 196948"/>
                <a:gd name="connsiteX1" fmla="*/ 134630 w 1485129"/>
                <a:gd name="connsiteY1" fmla="*/ 42203 h 196948"/>
                <a:gd name="connsiteX2" fmla="*/ 120563 w 1485129"/>
                <a:gd name="connsiteY2" fmla="*/ 196948 h 19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129" h="196948">
                  <a:moveTo>
                    <a:pt x="1485129" y="0"/>
                  </a:moveTo>
                  <a:cubicBezTo>
                    <a:pt x="923593" y="4689"/>
                    <a:pt x="362058" y="9378"/>
                    <a:pt x="134630" y="42203"/>
                  </a:cubicBezTo>
                  <a:cubicBezTo>
                    <a:pt x="-92798" y="75028"/>
                    <a:pt x="13882" y="135988"/>
                    <a:pt x="120563" y="196948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90032" y="2658794"/>
              <a:ext cx="2862881" cy="2616591"/>
            </a:xfrm>
            <a:custGeom>
              <a:avLst/>
              <a:gdLst>
                <a:gd name="connsiteX0" fmla="*/ 0 w 2868371"/>
                <a:gd name="connsiteY0" fmla="*/ 0 h 2602523"/>
                <a:gd name="connsiteX1" fmla="*/ 2616590 w 2868371"/>
                <a:gd name="connsiteY1" fmla="*/ 1195753 h 2602523"/>
                <a:gd name="connsiteX2" fmla="*/ 2616590 w 2868371"/>
                <a:gd name="connsiteY2" fmla="*/ 2602523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371" h="2602523">
                  <a:moveTo>
                    <a:pt x="0" y="0"/>
                  </a:moveTo>
                  <a:cubicBezTo>
                    <a:pt x="1090246" y="380999"/>
                    <a:pt x="2180492" y="761999"/>
                    <a:pt x="2616590" y="1195753"/>
                  </a:cubicBezTo>
                  <a:cubicBezTo>
                    <a:pt x="3052688" y="1629507"/>
                    <a:pt x="2834639" y="2116015"/>
                    <a:pt x="2616590" y="2602523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220108" y="2574388"/>
              <a:ext cx="394095" cy="2546252"/>
            </a:xfrm>
            <a:custGeom>
              <a:avLst/>
              <a:gdLst>
                <a:gd name="connsiteX0" fmla="*/ 351892 w 394095"/>
                <a:gd name="connsiteY0" fmla="*/ 0 h 2546252"/>
                <a:gd name="connsiteX1" fmla="*/ 200 w 394095"/>
                <a:gd name="connsiteY1" fmla="*/ 1519310 h 2546252"/>
                <a:gd name="connsiteX2" fmla="*/ 394095 w 394095"/>
                <a:gd name="connsiteY2" fmla="*/ 2546252 h 254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095" h="2546252">
                  <a:moveTo>
                    <a:pt x="351892" y="0"/>
                  </a:moveTo>
                  <a:cubicBezTo>
                    <a:pt x="172529" y="547467"/>
                    <a:pt x="-6834" y="1094935"/>
                    <a:pt x="200" y="1519310"/>
                  </a:cubicBezTo>
                  <a:cubicBezTo>
                    <a:pt x="7234" y="1943685"/>
                    <a:pt x="200664" y="2244968"/>
                    <a:pt x="394095" y="2546252"/>
                  </a:cubicBezTo>
                </a:path>
              </a:pathLst>
            </a:custGeom>
            <a:noFill/>
            <a:ln w="2222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716276" y="1026942"/>
              <a:ext cx="905759" cy="4248442"/>
            </a:xfrm>
            <a:custGeom>
              <a:avLst/>
              <a:gdLst>
                <a:gd name="connsiteX0" fmla="*/ 2363539 w 2462013"/>
                <a:gd name="connsiteY0" fmla="*/ 4881489 h 4881489"/>
                <a:gd name="connsiteX1" fmla="*/ 167 w 2462013"/>
                <a:gd name="connsiteY1" fmla="*/ 2996418 h 4881489"/>
                <a:gd name="connsiteX2" fmla="*/ 2462013 w 2462013"/>
                <a:gd name="connsiteY2" fmla="*/ 0 h 488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013" h="4881489">
                  <a:moveTo>
                    <a:pt x="2363539" y="4881489"/>
                  </a:moveTo>
                  <a:cubicBezTo>
                    <a:pt x="1173647" y="4345744"/>
                    <a:pt x="-16245" y="3809999"/>
                    <a:pt x="167" y="2996418"/>
                  </a:cubicBezTo>
                  <a:cubicBezTo>
                    <a:pt x="16579" y="2182837"/>
                    <a:pt x="1239296" y="1091418"/>
                    <a:pt x="2462013" y="0"/>
                  </a:cubicBezTo>
                </a:path>
              </a:pathLst>
            </a:custGeom>
            <a:noFill/>
            <a:ln w="222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7301182" y="1026942"/>
              <a:ext cx="1176447" cy="4220307"/>
            </a:xfrm>
            <a:custGeom>
              <a:avLst/>
              <a:gdLst>
                <a:gd name="connsiteX0" fmla="*/ 379828 w 1650110"/>
                <a:gd name="connsiteY0" fmla="*/ 4403187 h 4403187"/>
                <a:gd name="connsiteX1" fmla="*/ 1645920 w 1650110"/>
                <a:gd name="connsiteY1" fmla="*/ 2391507 h 4403187"/>
                <a:gd name="connsiteX2" fmla="*/ 0 w 1650110"/>
                <a:gd name="connsiteY2" fmla="*/ 0 h 440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10" h="4403187">
                  <a:moveTo>
                    <a:pt x="379828" y="4403187"/>
                  </a:moveTo>
                  <a:cubicBezTo>
                    <a:pt x="1044526" y="3764279"/>
                    <a:pt x="1709225" y="3125371"/>
                    <a:pt x="1645920" y="2391507"/>
                  </a:cubicBezTo>
                  <a:cubicBezTo>
                    <a:pt x="1582615" y="1657643"/>
                    <a:pt x="791307" y="828821"/>
                    <a:pt x="0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5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3753852" y="1119056"/>
            <a:ext cx="4379495" cy="4396220"/>
            <a:chOff x="3157086" y="349035"/>
            <a:chExt cx="6160169" cy="5468814"/>
          </a:xfrm>
        </p:grpSpPr>
        <p:sp>
          <p:nvSpPr>
            <p:cNvPr id="142" name="矩形 141"/>
            <p:cNvSpPr/>
            <p:nvPr/>
          </p:nvSpPr>
          <p:spPr>
            <a:xfrm>
              <a:off x="3157086" y="349035"/>
              <a:ext cx="6160169" cy="5468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4204737" y="4011060"/>
              <a:ext cx="1342916" cy="1653790"/>
              <a:chOff x="2796" y="2873"/>
              <a:chExt cx="851" cy="1048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18" y="2873"/>
                <a:ext cx="792" cy="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939" y="2881"/>
                <a:ext cx="566" cy="16"/>
              </a:xfrm>
              <a:prstGeom prst="rect">
                <a:avLst/>
              </a:prstGeom>
              <a:solidFill>
                <a:srgbClr val="E1D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939" y="2897"/>
                <a:ext cx="566" cy="8"/>
              </a:xfrm>
              <a:prstGeom prst="rect">
                <a:avLst/>
              </a:prstGeom>
              <a:solidFill>
                <a:srgbClr val="E1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939" y="2905"/>
                <a:ext cx="566" cy="8"/>
              </a:xfrm>
              <a:prstGeom prst="rect">
                <a:avLst/>
              </a:prstGeom>
              <a:solidFill>
                <a:srgbClr val="E2D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939" y="2913"/>
                <a:ext cx="566" cy="8"/>
              </a:xfrm>
              <a:prstGeom prst="rect">
                <a:avLst/>
              </a:prstGeom>
              <a:solidFill>
                <a:srgbClr val="E2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939" y="2921"/>
                <a:ext cx="566" cy="8"/>
              </a:xfrm>
              <a:prstGeom prst="rect">
                <a:avLst/>
              </a:prstGeom>
              <a:solidFill>
                <a:srgbClr val="E3D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939" y="2929"/>
                <a:ext cx="566" cy="9"/>
              </a:xfrm>
              <a:prstGeom prst="rect">
                <a:avLst/>
              </a:prstGeom>
              <a:solidFill>
                <a:srgbClr val="E3DB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939" y="2938"/>
                <a:ext cx="566" cy="8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939" y="2946"/>
                <a:ext cx="566" cy="8"/>
              </a:xfrm>
              <a:prstGeom prst="rect">
                <a:avLst/>
              </a:prstGeom>
              <a:solidFill>
                <a:srgbClr val="E4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939" y="2954"/>
                <a:ext cx="566" cy="8"/>
              </a:xfrm>
              <a:prstGeom prst="rect">
                <a:avLst/>
              </a:prstGeom>
              <a:solidFill>
                <a:srgbClr val="E5D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939" y="2962"/>
                <a:ext cx="566" cy="8"/>
              </a:xfrm>
              <a:prstGeom prst="rect">
                <a:avLst/>
              </a:prstGeom>
              <a:solidFill>
                <a:srgbClr val="E6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939" y="2970"/>
                <a:ext cx="566" cy="8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939" y="2978"/>
                <a:ext cx="566" cy="8"/>
              </a:xfrm>
              <a:prstGeom prst="rect">
                <a:avLst/>
              </a:prstGeom>
              <a:solidFill>
                <a:srgbClr val="E8E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939" y="2986"/>
                <a:ext cx="566" cy="8"/>
              </a:xfrm>
              <a:prstGeom prst="rect">
                <a:avLst/>
              </a:prstGeom>
              <a:solidFill>
                <a:srgbClr val="E9E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939" y="2994"/>
                <a:ext cx="566" cy="8"/>
              </a:xfrm>
              <a:prstGeom prst="rect">
                <a:avLst/>
              </a:prstGeom>
              <a:solidFill>
                <a:srgbClr val="EA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939" y="3002"/>
                <a:ext cx="566" cy="8"/>
              </a:xfrm>
              <a:prstGeom prst="rect">
                <a:avLst/>
              </a:prstGeom>
              <a:solidFill>
                <a:srgbClr val="ECE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939" y="3010"/>
                <a:ext cx="566" cy="8"/>
              </a:xfrm>
              <a:prstGeom prst="rect">
                <a:avLst/>
              </a:prstGeom>
              <a:solidFill>
                <a:srgbClr val="EDE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939" y="3018"/>
                <a:ext cx="566" cy="8"/>
              </a:xfrm>
              <a:prstGeom prst="rect">
                <a:avLst/>
              </a:prstGeom>
              <a:solidFill>
                <a:srgbClr val="EEE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939" y="3026"/>
                <a:ext cx="566" cy="8"/>
              </a:xfrm>
              <a:prstGeom prst="rect">
                <a:avLst/>
              </a:prstGeom>
              <a:solidFill>
                <a:srgbClr val="F0E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2939" y="3034"/>
                <a:ext cx="566" cy="8"/>
              </a:xfrm>
              <a:prstGeom prst="rect">
                <a:avLst/>
              </a:prstGeom>
              <a:solidFill>
                <a:srgbClr val="F1E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939" y="3042"/>
                <a:ext cx="566" cy="8"/>
              </a:xfrm>
              <a:prstGeom prst="rect">
                <a:avLst/>
              </a:prstGeom>
              <a:solidFill>
                <a:srgbClr val="F2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939" y="3050"/>
                <a:ext cx="566" cy="8"/>
              </a:xfrm>
              <a:prstGeom prst="rect">
                <a:avLst/>
              </a:prstGeom>
              <a:solidFill>
                <a:srgbClr val="F4F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939" y="3058"/>
                <a:ext cx="566" cy="9"/>
              </a:xfrm>
              <a:prstGeom prst="rect">
                <a:avLst/>
              </a:prstGeom>
              <a:solidFill>
                <a:srgbClr val="F5F2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939" y="3067"/>
                <a:ext cx="566" cy="8"/>
              </a:xfrm>
              <a:prstGeom prst="rect">
                <a:avLst/>
              </a:prstGeom>
              <a:solidFill>
                <a:srgbClr val="F6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39" y="3075"/>
                <a:ext cx="566" cy="8"/>
              </a:xfrm>
              <a:prstGeom prst="rect">
                <a:avLst/>
              </a:prstGeom>
              <a:solidFill>
                <a:srgbClr val="F7F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2939" y="3083"/>
                <a:ext cx="566" cy="8"/>
              </a:xfrm>
              <a:prstGeom prst="rect">
                <a:avLst/>
              </a:prstGeom>
              <a:solidFill>
                <a:srgbClr val="F8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939" y="3091"/>
                <a:ext cx="566" cy="8"/>
              </a:xfrm>
              <a:prstGeom prst="rect">
                <a:avLst/>
              </a:prstGeom>
              <a:solidFill>
                <a:srgbClr val="F9F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939" y="3099"/>
                <a:ext cx="566" cy="8"/>
              </a:xfrm>
              <a:prstGeom prst="rect">
                <a:avLst/>
              </a:prstGeom>
              <a:solidFill>
                <a:srgbClr val="FAF9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939" y="3107"/>
                <a:ext cx="566" cy="8"/>
              </a:xfrm>
              <a:prstGeom prst="rect">
                <a:avLst/>
              </a:prstGeom>
              <a:solidFill>
                <a:srgbClr val="FBFA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2939" y="3115"/>
                <a:ext cx="566" cy="8"/>
              </a:xfrm>
              <a:prstGeom prst="rect">
                <a:avLst/>
              </a:prstGeom>
              <a:solidFill>
                <a:srgbClr val="FCF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939" y="3123"/>
                <a:ext cx="566" cy="8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2939" y="3131"/>
                <a:ext cx="566" cy="8"/>
              </a:xfrm>
              <a:prstGeom prst="rect">
                <a:avLst/>
              </a:prstGeom>
              <a:solidFill>
                <a:srgbClr val="FDF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2939" y="3139"/>
                <a:ext cx="566" cy="8"/>
              </a:xfrm>
              <a:prstGeom prst="rect">
                <a:avLst/>
              </a:prstGeom>
              <a:solidFill>
                <a:srgbClr val="FDFD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939" y="3147"/>
                <a:ext cx="566" cy="8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939" y="3155"/>
                <a:ext cx="566" cy="8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939" y="3163"/>
                <a:ext cx="566" cy="8"/>
              </a:xfrm>
              <a:prstGeom prst="rect">
                <a:avLst/>
              </a:prstGeom>
              <a:solidFill>
                <a:srgbClr val="FF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939" y="3171"/>
                <a:ext cx="566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2942" y="2887"/>
                <a:ext cx="550" cy="298"/>
              </a:xfrm>
              <a:custGeom>
                <a:avLst/>
                <a:gdLst>
                  <a:gd name="T0" fmla="*/ 413 w 1089"/>
                  <a:gd name="T1" fmla="*/ 592 h 592"/>
                  <a:gd name="T2" fmla="*/ 1089 w 1089"/>
                  <a:gd name="T3" fmla="*/ 224 h 592"/>
                  <a:gd name="T4" fmla="*/ 670 w 1089"/>
                  <a:gd name="T5" fmla="*/ 0 h 592"/>
                  <a:gd name="T6" fmla="*/ 0 w 1089"/>
                  <a:gd name="T7" fmla="*/ 365 h 592"/>
                  <a:gd name="T8" fmla="*/ 414 w 1089"/>
                  <a:gd name="T9" fmla="*/ 592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4" y="592"/>
                    </a:cubicBez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090" name="Picture 4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9" y="3067"/>
                <a:ext cx="218" cy="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2942" y="3070"/>
                <a:ext cx="209" cy="578"/>
              </a:xfrm>
              <a:custGeom>
                <a:avLst/>
                <a:gdLst>
                  <a:gd name="T0" fmla="*/ 413 w 413"/>
                  <a:gd name="T1" fmla="*/ 228 h 1148"/>
                  <a:gd name="T2" fmla="*/ 0 w 413"/>
                  <a:gd name="T3" fmla="*/ 0 h 1148"/>
                  <a:gd name="T4" fmla="*/ 0 w 413"/>
                  <a:gd name="T5" fmla="*/ 938 h 1148"/>
                  <a:gd name="T6" fmla="*/ 413 w 413"/>
                  <a:gd name="T7" fmla="*/ 1148 h 1148"/>
                  <a:gd name="T8" fmla="*/ 412 w 413"/>
                  <a:gd name="T9" fmla="*/ 228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1148">
                    <a:moveTo>
                      <a:pt x="413" y="228"/>
                    </a:moveTo>
                    <a:cubicBezTo>
                      <a:pt x="251" y="198"/>
                      <a:pt x="105" y="118"/>
                      <a:pt x="0" y="0"/>
                    </a:cubicBezTo>
                    <a:lnTo>
                      <a:pt x="0" y="938"/>
                    </a:lnTo>
                    <a:cubicBezTo>
                      <a:pt x="107" y="1050"/>
                      <a:pt x="253" y="1124"/>
                      <a:pt x="413" y="1148"/>
                    </a:cubicBezTo>
                    <a:lnTo>
                      <a:pt x="412" y="228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09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9" y="2994"/>
                <a:ext cx="356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3150" y="3000"/>
                <a:ext cx="342" cy="648"/>
              </a:xfrm>
              <a:custGeom>
                <a:avLst/>
                <a:gdLst>
                  <a:gd name="T0" fmla="*/ 0 w 342"/>
                  <a:gd name="T1" fmla="*/ 185 h 648"/>
                  <a:gd name="T2" fmla="*/ 0 w 342"/>
                  <a:gd name="T3" fmla="*/ 648 h 648"/>
                  <a:gd name="T4" fmla="*/ 342 w 342"/>
                  <a:gd name="T5" fmla="*/ 465 h 648"/>
                  <a:gd name="T6" fmla="*/ 342 w 342"/>
                  <a:gd name="T7" fmla="*/ 0 h 648"/>
                  <a:gd name="T8" fmla="*/ 0 w 342"/>
                  <a:gd name="T9" fmla="*/ 185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648">
                    <a:moveTo>
                      <a:pt x="0" y="185"/>
                    </a:moveTo>
                    <a:lnTo>
                      <a:pt x="0" y="648"/>
                    </a:lnTo>
                    <a:lnTo>
                      <a:pt x="342" y="465"/>
                    </a:lnTo>
                    <a:lnTo>
                      <a:pt x="342" y="0"/>
                    </a:lnTo>
                    <a:lnTo>
                      <a:pt x="0" y="18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2942" y="2887"/>
                <a:ext cx="550" cy="761"/>
              </a:xfrm>
              <a:custGeom>
                <a:avLst/>
                <a:gdLst>
                  <a:gd name="T0" fmla="*/ 1089 w 1089"/>
                  <a:gd name="T1" fmla="*/ 224 h 1512"/>
                  <a:gd name="T2" fmla="*/ 670 w 1089"/>
                  <a:gd name="T3" fmla="*/ 0 h 1512"/>
                  <a:gd name="T4" fmla="*/ 0 w 1089"/>
                  <a:gd name="T5" fmla="*/ 365 h 1512"/>
                  <a:gd name="T6" fmla="*/ 1 w 1089"/>
                  <a:gd name="T7" fmla="*/ 1302 h 1512"/>
                  <a:gd name="T8" fmla="*/ 414 w 1089"/>
                  <a:gd name="T9" fmla="*/ 1512 h 1512"/>
                  <a:gd name="T10" fmla="*/ 1089 w 1089"/>
                  <a:gd name="T11" fmla="*/ 1147 h 1512"/>
                  <a:gd name="T12" fmla="*/ 1089 w 1089"/>
                  <a:gd name="T13" fmla="*/ 224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1" y="1302"/>
                    </a:lnTo>
                    <a:cubicBezTo>
                      <a:pt x="108" y="1414"/>
                      <a:pt x="254" y="1488"/>
                      <a:pt x="414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095" name="Picture 4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3349"/>
                <a:ext cx="48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Freeform 48"/>
              <p:cNvSpPr>
                <a:spLocks/>
              </p:cNvSpPr>
              <p:nvPr/>
            </p:nvSpPr>
            <p:spPr bwMode="auto">
              <a:xfrm>
                <a:off x="3019" y="3354"/>
                <a:ext cx="38" cy="47"/>
              </a:xfrm>
              <a:custGeom>
                <a:avLst/>
                <a:gdLst>
                  <a:gd name="T0" fmla="*/ 34 w 38"/>
                  <a:gd name="T1" fmla="*/ 18 h 47"/>
                  <a:gd name="T2" fmla="*/ 12 w 38"/>
                  <a:gd name="T3" fmla="*/ 3 h 47"/>
                  <a:gd name="T4" fmla="*/ 4 w 38"/>
                  <a:gd name="T5" fmla="*/ 29 h 47"/>
                  <a:gd name="T6" fmla="*/ 26 w 38"/>
                  <a:gd name="T7" fmla="*/ 44 h 47"/>
                  <a:gd name="T8" fmla="*/ 34 w 38"/>
                  <a:gd name="T9" fmla="*/ 1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7">
                    <a:moveTo>
                      <a:pt x="34" y="18"/>
                    </a:moveTo>
                    <a:cubicBezTo>
                      <a:pt x="30" y="7"/>
                      <a:pt x="20" y="0"/>
                      <a:pt x="12" y="3"/>
                    </a:cubicBezTo>
                    <a:cubicBezTo>
                      <a:pt x="3" y="6"/>
                      <a:pt x="0" y="18"/>
                      <a:pt x="4" y="29"/>
                    </a:cubicBezTo>
                    <a:cubicBezTo>
                      <a:pt x="8" y="41"/>
                      <a:pt x="18" y="47"/>
                      <a:pt x="26" y="44"/>
                    </a:cubicBezTo>
                    <a:cubicBezTo>
                      <a:pt x="35" y="41"/>
                      <a:pt x="38" y="29"/>
                      <a:pt x="34" y="1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9"/>
              <p:cNvSpPr>
                <a:spLocks noEditPoints="1"/>
              </p:cNvSpPr>
              <p:nvPr/>
            </p:nvSpPr>
            <p:spPr bwMode="auto">
              <a:xfrm>
                <a:off x="2976" y="3453"/>
                <a:ext cx="141" cy="128"/>
              </a:xfrm>
              <a:custGeom>
                <a:avLst/>
                <a:gdLst>
                  <a:gd name="T0" fmla="*/ 0 w 279"/>
                  <a:gd name="T1" fmla="*/ 0 h 255"/>
                  <a:gd name="T2" fmla="*/ 279 w 279"/>
                  <a:gd name="T3" fmla="*/ 143 h 255"/>
                  <a:gd name="T4" fmla="*/ 0 w 279"/>
                  <a:gd name="T5" fmla="*/ 56 h 255"/>
                  <a:gd name="T6" fmla="*/ 279 w 279"/>
                  <a:gd name="T7" fmla="*/ 199 h 255"/>
                  <a:gd name="T8" fmla="*/ 0 w 279"/>
                  <a:gd name="T9" fmla="*/ 112 h 255"/>
                  <a:gd name="T10" fmla="*/ 279 w 279"/>
                  <a:gd name="T11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55">
                    <a:moveTo>
                      <a:pt x="0" y="0"/>
                    </a:moveTo>
                    <a:cubicBezTo>
                      <a:pt x="84" y="68"/>
                      <a:pt x="179" y="117"/>
                      <a:pt x="279" y="143"/>
                    </a:cubicBezTo>
                    <a:moveTo>
                      <a:pt x="0" y="56"/>
                    </a:moveTo>
                    <a:cubicBezTo>
                      <a:pt x="84" y="124"/>
                      <a:pt x="179" y="173"/>
                      <a:pt x="279" y="199"/>
                    </a:cubicBezTo>
                    <a:moveTo>
                      <a:pt x="0" y="112"/>
                    </a:moveTo>
                    <a:cubicBezTo>
                      <a:pt x="84" y="180"/>
                      <a:pt x="179" y="229"/>
                      <a:pt x="279" y="255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970" y="3159"/>
                <a:ext cx="153" cy="85"/>
              </a:xfrm>
              <a:custGeom>
                <a:avLst/>
                <a:gdLst>
                  <a:gd name="T0" fmla="*/ 10 w 302"/>
                  <a:gd name="T1" fmla="*/ 25 h 168"/>
                  <a:gd name="T2" fmla="*/ 289 w 302"/>
                  <a:gd name="T3" fmla="*/ 168 h 168"/>
                  <a:gd name="T4" fmla="*/ 300 w 302"/>
                  <a:gd name="T5" fmla="*/ 153 h 168"/>
                  <a:gd name="T6" fmla="*/ 289 w 302"/>
                  <a:gd name="T7" fmla="*/ 142 h 168"/>
                  <a:gd name="T8" fmla="*/ 16 w 302"/>
                  <a:gd name="T9" fmla="*/ 3 h 168"/>
                  <a:gd name="T10" fmla="*/ 3 w 302"/>
                  <a:gd name="T11" fmla="*/ 4 h 168"/>
                  <a:gd name="T12" fmla="*/ 0 w 302"/>
                  <a:gd name="T13" fmla="*/ 11 h 168"/>
                  <a:gd name="T14" fmla="*/ 10 w 302"/>
                  <a:gd name="T15" fmla="*/ 2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6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5" y="144"/>
                      <a:pt x="289" y="142"/>
                    </a:cubicBezTo>
                    <a:cubicBezTo>
                      <a:pt x="188" y="116"/>
                      <a:pt x="94" y="69"/>
                      <a:pt x="16" y="3"/>
                    </a:cubicBezTo>
                    <a:cubicBezTo>
                      <a:pt x="12" y="0"/>
                      <a:pt x="6" y="0"/>
                      <a:pt x="3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1"/>
              <p:cNvSpPr>
                <a:spLocks/>
              </p:cNvSpPr>
              <p:nvPr/>
            </p:nvSpPr>
            <p:spPr bwMode="auto">
              <a:xfrm>
                <a:off x="2970" y="3159"/>
                <a:ext cx="153" cy="85"/>
              </a:xfrm>
              <a:custGeom>
                <a:avLst/>
                <a:gdLst>
                  <a:gd name="T0" fmla="*/ 5 w 153"/>
                  <a:gd name="T1" fmla="*/ 13 h 85"/>
                  <a:gd name="T2" fmla="*/ 146 w 153"/>
                  <a:gd name="T3" fmla="*/ 85 h 85"/>
                  <a:gd name="T4" fmla="*/ 152 w 153"/>
                  <a:gd name="T5" fmla="*/ 77 h 85"/>
                  <a:gd name="T6" fmla="*/ 146 w 153"/>
                  <a:gd name="T7" fmla="*/ 72 h 85"/>
                  <a:gd name="T8" fmla="*/ 8 w 153"/>
                  <a:gd name="T9" fmla="*/ 2 h 85"/>
                  <a:gd name="T10" fmla="*/ 2 w 153"/>
                  <a:gd name="T11" fmla="*/ 2 h 85"/>
                  <a:gd name="T12" fmla="*/ 0 w 153"/>
                  <a:gd name="T13" fmla="*/ 6 h 85"/>
                  <a:gd name="T14" fmla="*/ 5 w 153"/>
                  <a:gd name="T15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85">
                    <a:moveTo>
                      <a:pt x="5" y="13"/>
                    </a:moveTo>
                    <a:cubicBezTo>
                      <a:pt x="46" y="47"/>
                      <a:pt x="94" y="71"/>
                      <a:pt x="146" y="85"/>
                    </a:cubicBezTo>
                    <a:cubicBezTo>
                      <a:pt x="150" y="84"/>
                      <a:pt x="153" y="81"/>
                      <a:pt x="152" y="77"/>
                    </a:cubicBezTo>
                    <a:cubicBezTo>
                      <a:pt x="151" y="74"/>
                      <a:pt x="149" y="73"/>
                      <a:pt x="146" y="72"/>
                    </a:cubicBezTo>
                    <a:cubicBezTo>
                      <a:pt x="95" y="59"/>
                      <a:pt x="48" y="35"/>
                      <a:pt x="8" y="2"/>
                    </a:cubicBezTo>
                    <a:cubicBezTo>
                      <a:pt x="6" y="0"/>
                      <a:pt x="3" y="0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1" y="9"/>
                      <a:pt x="2" y="11"/>
                      <a:pt x="5" y="1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00" name="Picture 5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4" y="3187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53"/>
              <p:cNvSpPr>
                <a:spLocks/>
              </p:cNvSpPr>
              <p:nvPr/>
            </p:nvSpPr>
            <p:spPr bwMode="auto">
              <a:xfrm>
                <a:off x="3011" y="3194"/>
                <a:ext cx="47" cy="34"/>
              </a:xfrm>
              <a:custGeom>
                <a:avLst/>
                <a:gdLst>
                  <a:gd name="T0" fmla="*/ 47 w 47"/>
                  <a:gd name="T1" fmla="*/ 33 h 34"/>
                  <a:gd name="T2" fmla="*/ 5 w 47"/>
                  <a:gd name="T3" fmla="*/ 12 h 34"/>
                  <a:gd name="T4" fmla="*/ 30 w 47"/>
                  <a:gd name="T5" fmla="*/ 33 h 34"/>
                  <a:gd name="T6" fmla="*/ 47 w 47"/>
                  <a:gd name="T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4">
                    <a:moveTo>
                      <a:pt x="47" y="33"/>
                    </a:moveTo>
                    <a:cubicBezTo>
                      <a:pt x="39" y="9"/>
                      <a:pt x="20" y="0"/>
                      <a:pt x="5" y="12"/>
                    </a:cubicBezTo>
                    <a:cubicBezTo>
                      <a:pt x="0" y="21"/>
                      <a:pt x="12" y="31"/>
                      <a:pt x="30" y="33"/>
                    </a:cubicBezTo>
                    <a:cubicBezTo>
                      <a:pt x="36" y="34"/>
                      <a:pt x="42" y="34"/>
                      <a:pt x="47" y="33"/>
                    </a:cubicBez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02" name="Picture 5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2" y="3204"/>
                <a:ext cx="15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3" name="Picture 5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2" y="3204"/>
                <a:ext cx="15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4" name="Picture 5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2" y="3204"/>
                <a:ext cx="15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2976" y="3218"/>
                <a:ext cx="141" cy="81"/>
              </a:xfrm>
              <a:custGeom>
                <a:avLst/>
                <a:gdLst>
                  <a:gd name="T0" fmla="*/ 0 w 279"/>
                  <a:gd name="T1" fmla="*/ 18 h 162"/>
                  <a:gd name="T2" fmla="*/ 279 w 279"/>
                  <a:gd name="T3" fmla="*/ 162 h 162"/>
                  <a:gd name="T4" fmla="*/ 279 w 279"/>
                  <a:gd name="T5" fmla="*/ 143 h 162"/>
                  <a:gd name="T6" fmla="*/ 0 w 279"/>
                  <a:gd name="T7" fmla="*/ 0 h 162"/>
                  <a:gd name="T8" fmla="*/ 0 w 279"/>
                  <a:gd name="T9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6" y="135"/>
                      <a:pt x="279" y="162"/>
                    </a:cubicBezTo>
                    <a:lnTo>
                      <a:pt x="279" y="143"/>
                    </a:lnTo>
                    <a:cubicBezTo>
                      <a:pt x="177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/>
              <p:cNvSpPr>
                <a:spLocks/>
              </p:cNvSpPr>
              <p:nvPr/>
            </p:nvSpPr>
            <p:spPr bwMode="auto">
              <a:xfrm>
                <a:off x="2976" y="3210"/>
                <a:ext cx="141" cy="109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73 h 217"/>
                  <a:gd name="T4" fmla="*/ 279 w 279"/>
                  <a:gd name="T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7" y="188"/>
                      <a:pt x="279" y="217"/>
                    </a:cubicBez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2976" y="3211"/>
                <a:ext cx="141" cy="109"/>
              </a:xfrm>
              <a:custGeom>
                <a:avLst/>
                <a:gdLst>
                  <a:gd name="T0" fmla="*/ 279 w 279"/>
                  <a:gd name="T1" fmla="*/ 216 h 216"/>
                  <a:gd name="T2" fmla="*/ 279 w 279"/>
                  <a:gd name="T3" fmla="*/ 143 h 216"/>
                  <a:gd name="T4" fmla="*/ 0 w 279"/>
                  <a:gd name="T5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08" name="Picture 6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4" y="3486"/>
                <a:ext cx="21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9" name="Picture 6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4" y="3486"/>
                <a:ext cx="21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62"/>
              <p:cNvSpPr>
                <a:spLocks noEditPoints="1"/>
              </p:cNvSpPr>
              <p:nvPr/>
            </p:nvSpPr>
            <p:spPr bwMode="auto">
              <a:xfrm>
                <a:off x="3217" y="3486"/>
                <a:ext cx="196" cy="163"/>
              </a:xfrm>
              <a:custGeom>
                <a:avLst/>
                <a:gdLst>
                  <a:gd name="T0" fmla="*/ 62 w 387"/>
                  <a:gd name="T1" fmla="*/ 279 h 323"/>
                  <a:gd name="T2" fmla="*/ 257 w 387"/>
                  <a:gd name="T3" fmla="*/ 322 h 323"/>
                  <a:gd name="T4" fmla="*/ 320 w 387"/>
                  <a:gd name="T5" fmla="*/ 306 h 323"/>
                  <a:gd name="T6" fmla="*/ 345 w 387"/>
                  <a:gd name="T7" fmla="*/ 310 h 323"/>
                  <a:gd name="T8" fmla="*/ 387 w 387"/>
                  <a:gd name="T9" fmla="*/ 269 h 323"/>
                  <a:gd name="T10" fmla="*/ 387 w 387"/>
                  <a:gd name="T11" fmla="*/ 151 h 323"/>
                  <a:gd name="T12" fmla="*/ 281 w 387"/>
                  <a:gd name="T13" fmla="*/ 11 h 323"/>
                  <a:gd name="T14" fmla="*/ 106 w 387"/>
                  <a:gd name="T15" fmla="*/ 0 h 323"/>
                  <a:gd name="T16" fmla="*/ 0 w 387"/>
                  <a:gd name="T17" fmla="*/ 142 h 323"/>
                  <a:gd name="T18" fmla="*/ 0 w 387"/>
                  <a:gd name="T19" fmla="*/ 209 h 323"/>
                  <a:gd name="T20" fmla="*/ 22 w 387"/>
                  <a:gd name="T21" fmla="*/ 253 h 323"/>
                  <a:gd name="T22" fmla="*/ 48 w 387"/>
                  <a:gd name="T23" fmla="*/ 257 h 323"/>
                  <a:gd name="T24" fmla="*/ 62 w 387"/>
                  <a:gd name="T25" fmla="*/ 27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323">
                    <a:moveTo>
                      <a:pt x="62" y="279"/>
                    </a:moveTo>
                    <a:cubicBezTo>
                      <a:pt x="122" y="308"/>
                      <a:pt x="189" y="323"/>
                      <a:pt x="257" y="322"/>
                    </a:cubicBezTo>
                    <a:cubicBezTo>
                      <a:pt x="279" y="322"/>
                      <a:pt x="301" y="316"/>
                      <a:pt x="320" y="306"/>
                    </a:cubicBezTo>
                    <a:cubicBezTo>
                      <a:pt x="327" y="313"/>
                      <a:pt x="337" y="314"/>
                      <a:pt x="345" y="310"/>
                    </a:cubicBezTo>
                    <a:cubicBezTo>
                      <a:pt x="364" y="301"/>
                      <a:pt x="379" y="287"/>
                      <a:pt x="387" y="269"/>
                    </a:cubicBezTo>
                    <a:lnTo>
                      <a:pt x="387" y="151"/>
                    </a:lnTo>
                    <a:cubicBezTo>
                      <a:pt x="384" y="89"/>
                      <a:pt x="342" y="35"/>
                      <a:pt x="281" y="11"/>
                    </a:cubicBezTo>
                    <a:moveTo>
                      <a:pt x="106" y="0"/>
                    </a:moveTo>
                    <a:cubicBezTo>
                      <a:pt x="44" y="24"/>
                      <a:pt x="3" y="79"/>
                      <a:pt x="0" y="142"/>
                    </a:cubicBezTo>
                    <a:lnTo>
                      <a:pt x="0" y="209"/>
                    </a:lnTo>
                    <a:cubicBezTo>
                      <a:pt x="0" y="226"/>
                      <a:pt x="8" y="242"/>
                      <a:pt x="22" y="253"/>
                    </a:cubicBezTo>
                    <a:cubicBezTo>
                      <a:pt x="29" y="259"/>
                      <a:pt x="39" y="261"/>
                      <a:pt x="48" y="257"/>
                    </a:cubicBezTo>
                    <a:cubicBezTo>
                      <a:pt x="49" y="266"/>
                      <a:pt x="54" y="274"/>
                      <a:pt x="62" y="279"/>
                    </a:cubicBezTo>
                  </a:path>
                </a:pathLst>
              </a:custGeom>
              <a:noFill/>
              <a:ln w="12700" cap="rnd">
                <a:solidFill>
                  <a:srgbClr val="38387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11" name="Picture 6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4" y="3397"/>
                <a:ext cx="13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2" name="Picture 6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4" y="3397"/>
                <a:ext cx="13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65"/>
              <p:cNvSpPr>
                <a:spLocks/>
              </p:cNvSpPr>
              <p:nvPr/>
            </p:nvSpPr>
            <p:spPr bwMode="auto">
              <a:xfrm>
                <a:off x="3259" y="3399"/>
                <a:ext cx="117" cy="109"/>
              </a:xfrm>
              <a:custGeom>
                <a:avLst/>
                <a:gdLst>
                  <a:gd name="T0" fmla="*/ 117 w 117"/>
                  <a:gd name="T1" fmla="*/ 54 h 109"/>
                  <a:gd name="T2" fmla="*/ 59 w 117"/>
                  <a:gd name="T3" fmla="*/ 0 h 109"/>
                  <a:gd name="T4" fmla="*/ 0 w 117"/>
                  <a:gd name="T5" fmla="*/ 54 h 109"/>
                  <a:gd name="T6" fmla="*/ 59 w 117"/>
                  <a:gd name="T7" fmla="*/ 109 h 109"/>
                  <a:gd name="T8" fmla="*/ 117 w 117"/>
                  <a:gd name="T9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09">
                    <a:moveTo>
                      <a:pt x="117" y="54"/>
                    </a:moveTo>
                    <a:cubicBezTo>
                      <a:pt x="117" y="24"/>
                      <a:pt x="9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85"/>
                      <a:pt x="26" y="109"/>
                      <a:pt x="59" y="109"/>
                    </a:cubicBezTo>
                    <a:cubicBezTo>
                      <a:pt x="90" y="109"/>
                      <a:pt x="117" y="85"/>
                      <a:pt x="117" y="54"/>
                    </a:cubicBezTo>
                  </a:path>
                </a:pathLst>
              </a:custGeom>
              <a:noFill/>
              <a:ln w="12700" cap="rnd">
                <a:solidFill>
                  <a:srgbClr val="38387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3217" y="3394"/>
                <a:ext cx="197" cy="255"/>
              </a:xfrm>
              <a:custGeom>
                <a:avLst/>
                <a:gdLst>
                  <a:gd name="T0" fmla="*/ 106 w 389"/>
                  <a:gd name="T1" fmla="*/ 184 h 507"/>
                  <a:gd name="T2" fmla="*/ 0 w 389"/>
                  <a:gd name="T3" fmla="*/ 326 h 507"/>
                  <a:gd name="T4" fmla="*/ 0 w 389"/>
                  <a:gd name="T5" fmla="*/ 393 h 507"/>
                  <a:gd name="T6" fmla="*/ 22 w 389"/>
                  <a:gd name="T7" fmla="*/ 437 h 507"/>
                  <a:gd name="T8" fmla="*/ 48 w 389"/>
                  <a:gd name="T9" fmla="*/ 441 h 507"/>
                  <a:gd name="T10" fmla="*/ 62 w 389"/>
                  <a:gd name="T11" fmla="*/ 463 h 507"/>
                  <a:gd name="T12" fmla="*/ 257 w 389"/>
                  <a:gd name="T13" fmla="*/ 506 h 507"/>
                  <a:gd name="T14" fmla="*/ 320 w 389"/>
                  <a:gd name="T15" fmla="*/ 490 h 507"/>
                  <a:gd name="T16" fmla="*/ 345 w 389"/>
                  <a:gd name="T17" fmla="*/ 494 h 507"/>
                  <a:gd name="T18" fmla="*/ 387 w 389"/>
                  <a:gd name="T19" fmla="*/ 453 h 507"/>
                  <a:gd name="T20" fmla="*/ 387 w 389"/>
                  <a:gd name="T21" fmla="*/ 346 h 507"/>
                  <a:gd name="T22" fmla="*/ 281 w 389"/>
                  <a:gd name="T23" fmla="*/ 195 h 507"/>
                  <a:gd name="T24" fmla="*/ 280 w 389"/>
                  <a:gd name="T25" fmla="*/ 195 h 507"/>
                  <a:gd name="T26" fmla="*/ 280 w 389"/>
                  <a:gd name="T27" fmla="*/ 42 h 507"/>
                  <a:gd name="T28" fmla="*/ 117 w 389"/>
                  <a:gd name="T29" fmla="*/ 43 h 507"/>
                  <a:gd name="T30" fmla="*/ 106 w 389"/>
                  <a:gd name="T31" fmla="*/ 184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9" h="507">
                    <a:moveTo>
                      <a:pt x="106" y="184"/>
                    </a:moveTo>
                    <a:cubicBezTo>
                      <a:pt x="45" y="209"/>
                      <a:pt x="4" y="264"/>
                      <a:pt x="0" y="326"/>
                    </a:cubicBezTo>
                    <a:lnTo>
                      <a:pt x="0" y="393"/>
                    </a:lnTo>
                    <a:cubicBezTo>
                      <a:pt x="0" y="410"/>
                      <a:pt x="8" y="426"/>
                      <a:pt x="22" y="437"/>
                    </a:cubicBezTo>
                    <a:cubicBezTo>
                      <a:pt x="29" y="443"/>
                      <a:pt x="39" y="445"/>
                      <a:pt x="48" y="441"/>
                    </a:cubicBezTo>
                    <a:cubicBezTo>
                      <a:pt x="49" y="450"/>
                      <a:pt x="54" y="458"/>
                      <a:pt x="62" y="463"/>
                    </a:cubicBezTo>
                    <a:cubicBezTo>
                      <a:pt x="122" y="492"/>
                      <a:pt x="189" y="507"/>
                      <a:pt x="257" y="506"/>
                    </a:cubicBezTo>
                    <a:cubicBezTo>
                      <a:pt x="279" y="506"/>
                      <a:pt x="301" y="500"/>
                      <a:pt x="320" y="490"/>
                    </a:cubicBezTo>
                    <a:cubicBezTo>
                      <a:pt x="327" y="497"/>
                      <a:pt x="337" y="498"/>
                      <a:pt x="345" y="494"/>
                    </a:cubicBezTo>
                    <a:cubicBezTo>
                      <a:pt x="364" y="485"/>
                      <a:pt x="379" y="471"/>
                      <a:pt x="387" y="453"/>
                    </a:cubicBezTo>
                    <a:lnTo>
                      <a:pt x="387" y="346"/>
                    </a:lnTo>
                    <a:cubicBezTo>
                      <a:pt x="389" y="280"/>
                      <a:pt x="347" y="220"/>
                      <a:pt x="281" y="195"/>
                    </a:cubicBezTo>
                    <a:lnTo>
                      <a:pt x="280" y="195"/>
                    </a:lnTo>
                    <a:cubicBezTo>
                      <a:pt x="325" y="153"/>
                      <a:pt x="325" y="85"/>
                      <a:pt x="280" y="42"/>
                    </a:cubicBezTo>
                    <a:cubicBezTo>
                      <a:pt x="235" y="0"/>
                      <a:pt x="162" y="0"/>
                      <a:pt x="117" y="43"/>
                    </a:cubicBezTo>
                    <a:cubicBezTo>
                      <a:pt x="76" y="81"/>
                      <a:pt x="72" y="141"/>
                      <a:pt x="106" y="184"/>
                    </a:cubicBez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7"/>
              <p:cNvSpPr>
                <a:spLocks noEditPoints="1"/>
              </p:cNvSpPr>
              <p:nvPr/>
            </p:nvSpPr>
            <p:spPr bwMode="auto">
              <a:xfrm>
                <a:off x="3236" y="3513"/>
                <a:ext cx="151" cy="127"/>
              </a:xfrm>
              <a:custGeom>
                <a:avLst/>
                <a:gdLst>
                  <a:gd name="T0" fmla="*/ 10 w 299"/>
                  <a:gd name="T1" fmla="*/ 204 h 253"/>
                  <a:gd name="T2" fmla="*/ 45 w 299"/>
                  <a:gd name="T3" fmla="*/ 0 h 253"/>
                  <a:gd name="T4" fmla="*/ 282 w 299"/>
                  <a:gd name="T5" fmla="*/ 253 h 253"/>
                  <a:gd name="T6" fmla="*/ 265 w 299"/>
                  <a:gd name="T7" fmla="*/ 3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9" h="253">
                    <a:moveTo>
                      <a:pt x="10" y="204"/>
                    </a:moveTo>
                    <a:cubicBezTo>
                      <a:pt x="0" y="133"/>
                      <a:pt x="12" y="64"/>
                      <a:pt x="45" y="0"/>
                    </a:cubicBezTo>
                    <a:moveTo>
                      <a:pt x="282" y="253"/>
                    </a:moveTo>
                    <a:cubicBezTo>
                      <a:pt x="299" y="180"/>
                      <a:pt x="293" y="107"/>
                      <a:pt x="265" y="37"/>
                    </a:cubicBezTo>
                  </a:path>
                </a:pathLst>
              </a:custGeom>
              <a:noFill/>
              <a:ln w="12700" cap="rnd">
                <a:solidFill>
                  <a:srgbClr val="38387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68"/>
              <p:cNvSpPr>
                <a:spLocks noChangeArrowheads="1"/>
              </p:cNvSpPr>
              <p:nvPr/>
            </p:nvSpPr>
            <p:spPr bwMode="auto">
              <a:xfrm>
                <a:off x="2796" y="3712"/>
                <a:ext cx="8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113.31.89.134</a:t>
                </a:r>
              </a:p>
            </p:txBody>
          </p:sp>
        </p:grpSp>
        <p:grpSp>
          <p:nvGrpSpPr>
            <p:cNvPr id="59" name="Group 71"/>
            <p:cNvGrpSpPr>
              <a:grpSpLocks noChangeAspect="1"/>
            </p:cNvGrpSpPr>
            <p:nvPr/>
          </p:nvGrpSpPr>
          <p:grpSpPr bwMode="auto">
            <a:xfrm>
              <a:off x="6625676" y="4011060"/>
              <a:ext cx="1273720" cy="1568576"/>
              <a:chOff x="4321" y="2873"/>
              <a:chExt cx="851" cy="1048"/>
            </a:xfrm>
          </p:grpSpPr>
          <p:sp>
            <p:nvSpPr>
              <p:cNvPr id="60" name="AutoShape 70"/>
              <p:cNvSpPr>
                <a:spLocks noChangeAspect="1" noChangeArrowheads="1" noTextEdit="1"/>
              </p:cNvSpPr>
              <p:nvPr/>
            </p:nvSpPr>
            <p:spPr bwMode="auto">
              <a:xfrm>
                <a:off x="4329" y="2873"/>
                <a:ext cx="792" cy="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auto">
              <a:xfrm>
                <a:off x="4450" y="2881"/>
                <a:ext cx="566" cy="16"/>
              </a:xfrm>
              <a:prstGeom prst="rect">
                <a:avLst/>
              </a:prstGeom>
              <a:solidFill>
                <a:srgbClr val="E1D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/>
            </p:nvSpPr>
            <p:spPr bwMode="auto">
              <a:xfrm>
                <a:off x="4450" y="2897"/>
                <a:ext cx="566" cy="8"/>
              </a:xfrm>
              <a:prstGeom prst="rect">
                <a:avLst/>
              </a:prstGeom>
              <a:solidFill>
                <a:srgbClr val="E1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/>
            </p:nvSpPr>
            <p:spPr bwMode="auto">
              <a:xfrm>
                <a:off x="4450" y="2905"/>
                <a:ext cx="566" cy="8"/>
              </a:xfrm>
              <a:prstGeom prst="rect">
                <a:avLst/>
              </a:prstGeom>
              <a:solidFill>
                <a:srgbClr val="E2D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8" name="Rectangle 75"/>
              <p:cNvSpPr>
                <a:spLocks noChangeArrowheads="1"/>
              </p:cNvSpPr>
              <p:nvPr/>
            </p:nvSpPr>
            <p:spPr bwMode="auto">
              <a:xfrm>
                <a:off x="4450" y="2913"/>
                <a:ext cx="566" cy="8"/>
              </a:xfrm>
              <a:prstGeom prst="rect">
                <a:avLst/>
              </a:prstGeom>
              <a:solidFill>
                <a:srgbClr val="E2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9" name="Rectangle 76"/>
              <p:cNvSpPr>
                <a:spLocks noChangeArrowheads="1"/>
              </p:cNvSpPr>
              <p:nvPr/>
            </p:nvSpPr>
            <p:spPr bwMode="auto">
              <a:xfrm>
                <a:off x="4450" y="2921"/>
                <a:ext cx="566" cy="8"/>
              </a:xfrm>
              <a:prstGeom prst="rect">
                <a:avLst/>
              </a:prstGeom>
              <a:solidFill>
                <a:srgbClr val="E3D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0" name="Rectangle 77"/>
              <p:cNvSpPr>
                <a:spLocks noChangeArrowheads="1"/>
              </p:cNvSpPr>
              <p:nvPr/>
            </p:nvSpPr>
            <p:spPr bwMode="auto">
              <a:xfrm>
                <a:off x="4450" y="2929"/>
                <a:ext cx="566" cy="9"/>
              </a:xfrm>
              <a:prstGeom prst="rect">
                <a:avLst/>
              </a:prstGeom>
              <a:solidFill>
                <a:srgbClr val="E3DB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1" name="Rectangle 78"/>
              <p:cNvSpPr>
                <a:spLocks noChangeArrowheads="1"/>
              </p:cNvSpPr>
              <p:nvPr/>
            </p:nvSpPr>
            <p:spPr bwMode="auto">
              <a:xfrm>
                <a:off x="4450" y="2938"/>
                <a:ext cx="566" cy="8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2" name="Rectangle 79"/>
              <p:cNvSpPr>
                <a:spLocks noChangeArrowheads="1"/>
              </p:cNvSpPr>
              <p:nvPr/>
            </p:nvSpPr>
            <p:spPr bwMode="auto">
              <a:xfrm>
                <a:off x="4450" y="2946"/>
                <a:ext cx="566" cy="8"/>
              </a:xfrm>
              <a:prstGeom prst="rect">
                <a:avLst/>
              </a:prstGeom>
              <a:solidFill>
                <a:srgbClr val="E4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3" name="Rectangle 80"/>
              <p:cNvSpPr>
                <a:spLocks noChangeArrowheads="1"/>
              </p:cNvSpPr>
              <p:nvPr/>
            </p:nvSpPr>
            <p:spPr bwMode="auto">
              <a:xfrm>
                <a:off x="4450" y="2954"/>
                <a:ext cx="566" cy="8"/>
              </a:xfrm>
              <a:prstGeom prst="rect">
                <a:avLst/>
              </a:prstGeom>
              <a:solidFill>
                <a:srgbClr val="E5D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4" name="Rectangle 81"/>
              <p:cNvSpPr>
                <a:spLocks noChangeArrowheads="1"/>
              </p:cNvSpPr>
              <p:nvPr/>
            </p:nvSpPr>
            <p:spPr bwMode="auto">
              <a:xfrm>
                <a:off x="4450" y="2962"/>
                <a:ext cx="566" cy="8"/>
              </a:xfrm>
              <a:prstGeom prst="rect">
                <a:avLst/>
              </a:prstGeom>
              <a:solidFill>
                <a:srgbClr val="E6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5" name="Rectangle 82"/>
              <p:cNvSpPr>
                <a:spLocks noChangeArrowheads="1"/>
              </p:cNvSpPr>
              <p:nvPr/>
            </p:nvSpPr>
            <p:spPr bwMode="auto">
              <a:xfrm>
                <a:off x="4450" y="2970"/>
                <a:ext cx="566" cy="8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6" name="Rectangle 83"/>
              <p:cNvSpPr>
                <a:spLocks noChangeArrowheads="1"/>
              </p:cNvSpPr>
              <p:nvPr/>
            </p:nvSpPr>
            <p:spPr bwMode="auto">
              <a:xfrm>
                <a:off x="4450" y="2978"/>
                <a:ext cx="566" cy="8"/>
              </a:xfrm>
              <a:prstGeom prst="rect">
                <a:avLst/>
              </a:prstGeom>
              <a:solidFill>
                <a:srgbClr val="E8E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7" name="Rectangle 84"/>
              <p:cNvSpPr>
                <a:spLocks noChangeArrowheads="1"/>
              </p:cNvSpPr>
              <p:nvPr/>
            </p:nvSpPr>
            <p:spPr bwMode="auto">
              <a:xfrm>
                <a:off x="4450" y="2986"/>
                <a:ext cx="566" cy="8"/>
              </a:xfrm>
              <a:prstGeom prst="rect">
                <a:avLst/>
              </a:prstGeom>
              <a:solidFill>
                <a:srgbClr val="E9E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8" name="Rectangle 85"/>
              <p:cNvSpPr>
                <a:spLocks noChangeArrowheads="1"/>
              </p:cNvSpPr>
              <p:nvPr/>
            </p:nvSpPr>
            <p:spPr bwMode="auto">
              <a:xfrm>
                <a:off x="4450" y="2994"/>
                <a:ext cx="566" cy="8"/>
              </a:xfrm>
              <a:prstGeom prst="rect">
                <a:avLst/>
              </a:prstGeom>
              <a:solidFill>
                <a:srgbClr val="EA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9" name="Rectangle 86"/>
              <p:cNvSpPr>
                <a:spLocks noChangeArrowheads="1"/>
              </p:cNvSpPr>
              <p:nvPr/>
            </p:nvSpPr>
            <p:spPr bwMode="auto">
              <a:xfrm>
                <a:off x="4450" y="3002"/>
                <a:ext cx="566" cy="8"/>
              </a:xfrm>
              <a:prstGeom prst="rect">
                <a:avLst/>
              </a:prstGeom>
              <a:solidFill>
                <a:srgbClr val="ECE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0" name="Rectangle 87"/>
              <p:cNvSpPr>
                <a:spLocks noChangeArrowheads="1"/>
              </p:cNvSpPr>
              <p:nvPr/>
            </p:nvSpPr>
            <p:spPr bwMode="auto">
              <a:xfrm>
                <a:off x="4450" y="3010"/>
                <a:ext cx="566" cy="8"/>
              </a:xfrm>
              <a:prstGeom prst="rect">
                <a:avLst/>
              </a:prstGeom>
              <a:solidFill>
                <a:srgbClr val="EDE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1" name="Rectangle 88"/>
              <p:cNvSpPr>
                <a:spLocks noChangeArrowheads="1"/>
              </p:cNvSpPr>
              <p:nvPr/>
            </p:nvSpPr>
            <p:spPr bwMode="auto">
              <a:xfrm>
                <a:off x="4450" y="3018"/>
                <a:ext cx="566" cy="8"/>
              </a:xfrm>
              <a:prstGeom prst="rect">
                <a:avLst/>
              </a:prstGeom>
              <a:solidFill>
                <a:srgbClr val="EEE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2" name="Rectangle 89"/>
              <p:cNvSpPr>
                <a:spLocks noChangeArrowheads="1"/>
              </p:cNvSpPr>
              <p:nvPr/>
            </p:nvSpPr>
            <p:spPr bwMode="auto">
              <a:xfrm>
                <a:off x="4450" y="3026"/>
                <a:ext cx="566" cy="8"/>
              </a:xfrm>
              <a:prstGeom prst="rect">
                <a:avLst/>
              </a:prstGeom>
              <a:solidFill>
                <a:srgbClr val="F0E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3" name="Rectangle 90"/>
              <p:cNvSpPr>
                <a:spLocks noChangeArrowheads="1"/>
              </p:cNvSpPr>
              <p:nvPr/>
            </p:nvSpPr>
            <p:spPr bwMode="auto">
              <a:xfrm>
                <a:off x="4450" y="3034"/>
                <a:ext cx="566" cy="8"/>
              </a:xfrm>
              <a:prstGeom prst="rect">
                <a:avLst/>
              </a:prstGeom>
              <a:solidFill>
                <a:srgbClr val="F1E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4" name="Rectangle 91"/>
              <p:cNvSpPr>
                <a:spLocks noChangeArrowheads="1"/>
              </p:cNvSpPr>
              <p:nvPr/>
            </p:nvSpPr>
            <p:spPr bwMode="auto">
              <a:xfrm>
                <a:off x="4450" y="3042"/>
                <a:ext cx="566" cy="8"/>
              </a:xfrm>
              <a:prstGeom prst="rect">
                <a:avLst/>
              </a:prstGeom>
              <a:solidFill>
                <a:srgbClr val="F2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5" name="Rectangle 92"/>
              <p:cNvSpPr>
                <a:spLocks noChangeArrowheads="1"/>
              </p:cNvSpPr>
              <p:nvPr/>
            </p:nvSpPr>
            <p:spPr bwMode="auto">
              <a:xfrm>
                <a:off x="4450" y="3050"/>
                <a:ext cx="566" cy="8"/>
              </a:xfrm>
              <a:prstGeom prst="rect">
                <a:avLst/>
              </a:prstGeom>
              <a:solidFill>
                <a:srgbClr val="F4F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6" name="Rectangle 93"/>
              <p:cNvSpPr>
                <a:spLocks noChangeArrowheads="1"/>
              </p:cNvSpPr>
              <p:nvPr/>
            </p:nvSpPr>
            <p:spPr bwMode="auto">
              <a:xfrm>
                <a:off x="4450" y="3058"/>
                <a:ext cx="566" cy="9"/>
              </a:xfrm>
              <a:prstGeom prst="rect">
                <a:avLst/>
              </a:prstGeom>
              <a:solidFill>
                <a:srgbClr val="F5F2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7" name="Rectangle 94"/>
              <p:cNvSpPr>
                <a:spLocks noChangeArrowheads="1"/>
              </p:cNvSpPr>
              <p:nvPr/>
            </p:nvSpPr>
            <p:spPr bwMode="auto">
              <a:xfrm>
                <a:off x="4450" y="3067"/>
                <a:ext cx="566" cy="8"/>
              </a:xfrm>
              <a:prstGeom prst="rect">
                <a:avLst/>
              </a:prstGeom>
              <a:solidFill>
                <a:srgbClr val="F6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8" name="Rectangle 95"/>
              <p:cNvSpPr>
                <a:spLocks noChangeArrowheads="1"/>
              </p:cNvSpPr>
              <p:nvPr/>
            </p:nvSpPr>
            <p:spPr bwMode="auto">
              <a:xfrm>
                <a:off x="4450" y="3075"/>
                <a:ext cx="566" cy="8"/>
              </a:xfrm>
              <a:prstGeom prst="rect">
                <a:avLst/>
              </a:prstGeom>
              <a:solidFill>
                <a:srgbClr val="F7F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9" name="Rectangle 96"/>
              <p:cNvSpPr>
                <a:spLocks noChangeArrowheads="1"/>
              </p:cNvSpPr>
              <p:nvPr/>
            </p:nvSpPr>
            <p:spPr bwMode="auto">
              <a:xfrm>
                <a:off x="4450" y="3083"/>
                <a:ext cx="566" cy="8"/>
              </a:xfrm>
              <a:prstGeom prst="rect">
                <a:avLst/>
              </a:prstGeom>
              <a:solidFill>
                <a:srgbClr val="F8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0" name="Rectangle 97"/>
              <p:cNvSpPr>
                <a:spLocks noChangeArrowheads="1"/>
              </p:cNvSpPr>
              <p:nvPr/>
            </p:nvSpPr>
            <p:spPr bwMode="auto">
              <a:xfrm>
                <a:off x="4450" y="3091"/>
                <a:ext cx="566" cy="8"/>
              </a:xfrm>
              <a:prstGeom prst="rect">
                <a:avLst/>
              </a:prstGeom>
              <a:solidFill>
                <a:srgbClr val="F9F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1" name="Rectangle 98"/>
              <p:cNvSpPr>
                <a:spLocks noChangeArrowheads="1"/>
              </p:cNvSpPr>
              <p:nvPr/>
            </p:nvSpPr>
            <p:spPr bwMode="auto">
              <a:xfrm>
                <a:off x="4450" y="3099"/>
                <a:ext cx="566" cy="8"/>
              </a:xfrm>
              <a:prstGeom prst="rect">
                <a:avLst/>
              </a:prstGeom>
              <a:solidFill>
                <a:srgbClr val="FAF9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2" name="Rectangle 99"/>
              <p:cNvSpPr>
                <a:spLocks noChangeArrowheads="1"/>
              </p:cNvSpPr>
              <p:nvPr/>
            </p:nvSpPr>
            <p:spPr bwMode="auto">
              <a:xfrm>
                <a:off x="4450" y="3107"/>
                <a:ext cx="566" cy="8"/>
              </a:xfrm>
              <a:prstGeom prst="rect">
                <a:avLst/>
              </a:prstGeom>
              <a:solidFill>
                <a:srgbClr val="FBFA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3" name="Rectangle 100"/>
              <p:cNvSpPr>
                <a:spLocks noChangeArrowheads="1"/>
              </p:cNvSpPr>
              <p:nvPr/>
            </p:nvSpPr>
            <p:spPr bwMode="auto">
              <a:xfrm>
                <a:off x="4450" y="3115"/>
                <a:ext cx="566" cy="8"/>
              </a:xfrm>
              <a:prstGeom prst="rect">
                <a:avLst/>
              </a:prstGeom>
              <a:solidFill>
                <a:srgbClr val="FCF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4" name="Rectangle 101"/>
              <p:cNvSpPr>
                <a:spLocks noChangeArrowheads="1"/>
              </p:cNvSpPr>
              <p:nvPr/>
            </p:nvSpPr>
            <p:spPr bwMode="auto">
              <a:xfrm>
                <a:off x="4450" y="3123"/>
                <a:ext cx="566" cy="8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5" name="Rectangle 102"/>
              <p:cNvSpPr>
                <a:spLocks noChangeArrowheads="1"/>
              </p:cNvSpPr>
              <p:nvPr/>
            </p:nvSpPr>
            <p:spPr bwMode="auto">
              <a:xfrm>
                <a:off x="4450" y="3131"/>
                <a:ext cx="566" cy="8"/>
              </a:xfrm>
              <a:prstGeom prst="rect">
                <a:avLst/>
              </a:prstGeom>
              <a:solidFill>
                <a:srgbClr val="FDF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6" name="Rectangle 103"/>
              <p:cNvSpPr>
                <a:spLocks noChangeArrowheads="1"/>
              </p:cNvSpPr>
              <p:nvPr/>
            </p:nvSpPr>
            <p:spPr bwMode="auto">
              <a:xfrm>
                <a:off x="4450" y="3139"/>
                <a:ext cx="566" cy="8"/>
              </a:xfrm>
              <a:prstGeom prst="rect">
                <a:avLst/>
              </a:prstGeom>
              <a:solidFill>
                <a:srgbClr val="FDFD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7" name="Rectangle 104"/>
              <p:cNvSpPr>
                <a:spLocks noChangeArrowheads="1"/>
              </p:cNvSpPr>
              <p:nvPr/>
            </p:nvSpPr>
            <p:spPr bwMode="auto">
              <a:xfrm>
                <a:off x="4450" y="3147"/>
                <a:ext cx="566" cy="8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8" name="Rectangle 105"/>
              <p:cNvSpPr>
                <a:spLocks noChangeArrowheads="1"/>
              </p:cNvSpPr>
              <p:nvPr/>
            </p:nvSpPr>
            <p:spPr bwMode="auto">
              <a:xfrm>
                <a:off x="4450" y="3155"/>
                <a:ext cx="566" cy="8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9" name="Rectangle 106"/>
              <p:cNvSpPr>
                <a:spLocks noChangeArrowheads="1"/>
              </p:cNvSpPr>
              <p:nvPr/>
            </p:nvSpPr>
            <p:spPr bwMode="auto">
              <a:xfrm>
                <a:off x="4450" y="3163"/>
                <a:ext cx="566" cy="8"/>
              </a:xfrm>
              <a:prstGeom prst="rect">
                <a:avLst/>
              </a:prstGeom>
              <a:solidFill>
                <a:srgbClr val="FF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0" name="Rectangle 107"/>
              <p:cNvSpPr>
                <a:spLocks noChangeArrowheads="1"/>
              </p:cNvSpPr>
              <p:nvPr/>
            </p:nvSpPr>
            <p:spPr bwMode="auto">
              <a:xfrm>
                <a:off x="4450" y="3171"/>
                <a:ext cx="566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1" name="Freeform 108"/>
              <p:cNvSpPr>
                <a:spLocks/>
              </p:cNvSpPr>
              <p:nvPr/>
            </p:nvSpPr>
            <p:spPr bwMode="auto">
              <a:xfrm>
                <a:off x="4453" y="2887"/>
                <a:ext cx="550" cy="298"/>
              </a:xfrm>
              <a:custGeom>
                <a:avLst/>
                <a:gdLst>
                  <a:gd name="T0" fmla="*/ 413 w 1089"/>
                  <a:gd name="T1" fmla="*/ 592 h 592"/>
                  <a:gd name="T2" fmla="*/ 1089 w 1089"/>
                  <a:gd name="T3" fmla="*/ 224 h 592"/>
                  <a:gd name="T4" fmla="*/ 670 w 1089"/>
                  <a:gd name="T5" fmla="*/ 0 h 592"/>
                  <a:gd name="T6" fmla="*/ 0 w 1089"/>
                  <a:gd name="T7" fmla="*/ 365 h 592"/>
                  <a:gd name="T8" fmla="*/ 414 w 1089"/>
                  <a:gd name="T9" fmla="*/ 592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4" y="592"/>
                    </a:cubicBez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57" name="Picture 10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" y="3067"/>
                <a:ext cx="218" cy="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2" name="Freeform 110"/>
              <p:cNvSpPr>
                <a:spLocks/>
              </p:cNvSpPr>
              <p:nvPr/>
            </p:nvSpPr>
            <p:spPr bwMode="auto">
              <a:xfrm>
                <a:off x="4453" y="3070"/>
                <a:ext cx="209" cy="578"/>
              </a:xfrm>
              <a:custGeom>
                <a:avLst/>
                <a:gdLst>
                  <a:gd name="T0" fmla="*/ 413 w 413"/>
                  <a:gd name="T1" fmla="*/ 228 h 1148"/>
                  <a:gd name="T2" fmla="*/ 0 w 413"/>
                  <a:gd name="T3" fmla="*/ 0 h 1148"/>
                  <a:gd name="T4" fmla="*/ 0 w 413"/>
                  <a:gd name="T5" fmla="*/ 938 h 1148"/>
                  <a:gd name="T6" fmla="*/ 413 w 413"/>
                  <a:gd name="T7" fmla="*/ 1148 h 1148"/>
                  <a:gd name="T8" fmla="*/ 412 w 413"/>
                  <a:gd name="T9" fmla="*/ 228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1148">
                    <a:moveTo>
                      <a:pt x="413" y="228"/>
                    </a:moveTo>
                    <a:cubicBezTo>
                      <a:pt x="251" y="198"/>
                      <a:pt x="105" y="118"/>
                      <a:pt x="0" y="0"/>
                    </a:cubicBezTo>
                    <a:lnTo>
                      <a:pt x="0" y="938"/>
                    </a:lnTo>
                    <a:cubicBezTo>
                      <a:pt x="107" y="1050"/>
                      <a:pt x="253" y="1124"/>
                      <a:pt x="413" y="1148"/>
                    </a:cubicBezTo>
                    <a:lnTo>
                      <a:pt x="412" y="228"/>
                    </a:ln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59" name="Picture 1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0" y="2994"/>
                <a:ext cx="356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3" name="Freeform 112"/>
              <p:cNvSpPr>
                <a:spLocks/>
              </p:cNvSpPr>
              <p:nvPr/>
            </p:nvSpPr>
            <p:spPr bwMode="auto">
              <a:xfrm>
                <a:off x="4661" y="3000"/>
                <a:ext cx="342" cy="648"/>
              </a:xfrm>
              <a:custGeom>
                <a:avLst/>
                <a:gdLst>
                  <a:gd name="T0" fmla="*/ 0 w 342"/>
                  <a:gd name="T1" fmla="*/ 185 h 648"/>
                  <a:gd name="T2" fmla="*/ 0 w 342"/>
                  <a:gd name="T3" fmla="*/ 648 h 648"/>
                  <a:gd name="T4" fmla="*/ 342 w 342"/>
                  <a:gd name="T5" fmla="*/ 465 h 648"/>
                  <a:gd name="T6" fmla="*/ 342 w 342"/>
                  <a:gd name="T7" fmla="*/ 0 h 648"/>
                  <a:gd name="T8" fmla="*/ 0 w 342"/>
                  <a:gd name="T9" fmla="*/ 185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648">
                    <a:moveTo>
                      <a:pt x="0" y="185"/>
                    </a:moveTo>
                    <a:lnTo>
                      <a:pt x="0" y="648"/>
                    </a:lnTo>
                    <a:lnTo>
                      <a:pt x="342" y="465"/>
                    </a:lnTo>
                    <a:lnTo>
                      <a:pt x="342" y="0"/>
                    </a:lnTo>
                    <a:lnTo>
                      <a:pt x="0" y="18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4" name="Freeform 113"/>
              <p:cNvSpPr>
                <a:spLocks/>
              </p:cNvSpPr>
              <p:nvPr/>
            </p:nvSpPr>
            <p:spPr bwMode="auto">
              <a:xfrm>
                <a:off x="4453" y="2887"/>
                <a:ext cx="550" cy="761"/>
              </a:xfrm>
              <a:custGeom>
                <a:avLst/>
                <a:gdLst>
                  <a:gd name="T0" fmla="*/ 1089 w 1089"/>
                  <a:gd name="T1" fmla="*/ 224 h 1512"/>
                  <a:gd name="T2" fmla="*/ 670 w 1089"/>
                  <a:gd name="T3" fmla="*/ 0 h 1512"/>
                  <a:gd name="T4" fmla="*/ 0 w 1089"/>
                  <a:gd name="T5" fmla="*/ 365 h 1512"/>
                  <a:gd name="T6" fmla="*/ 1 w 1089"/>
                  <a:gd name="T7" fmla="*/ 1302 h 1512"/>
                  <a:gd name="T8" fmla="*/ 414 w 1089"/>
                  <a:gd name="T9" fmla="*/ 1512 h 1512"/>
                  <a:gd name="T10" fmla="*/ 1089 w 1089"/>
                  <a:gd name="T11" fmla="*/ 1147 h 1512"/>
                  <a:gd name="T12" fmla="*/ 1089 w 1089"/>
                  <a:gd name="T13" fmla="*/ 224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1" y="1302"/>
                    </a:lnTo>
                    <a:cubicBezTo>
                      <a:pt x="108" y="1414"/>
                      <a:pt x="254" y="1488"/>
                      <a:pt x="414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62" name="Picture 1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" y="3349"/>
                <a:ext cx="48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5" name="Freeform 115"/>
              <p:cNvSpPr>
                <a:spLocks/>
              </p:cNvSpPr>
              <p:nvPr/>
            </p:nvSpPr>
            <p:spPr bwMode="auto">
              <a:xfrm>
                <a:off x="4530" y="3354"/>
                <a:ext cx="38" cy="47"/>
              </a:xfrm>
              <a:custGeom>
                <a:avLst/>
                <a:gdLst>
                  <a:gd name="T0" fmla="*/ 34 w 38"/>
                  <a:gd name="T1" fmla="*/ 18 h 47"/>
                  <a:gd name="T2" fmla="*/ 12 w 38"/>
                  <a:gd name="T3" fmla="*/ 3 h 47"/>
                  <a:gd name="T4" fmla="*/ 4 w 38"/>
                  <a:gd name="T5" fmla="*/ 29 h 47"/>
                  <a:gd name="T6" fmla="*/ 26 w 38"/>
                  <a:gd name="T7" fmla="*/ 44 h 47"/>
                  <a:gd name="T8" fmla="*/ 34 w 38"/>
                  <a:gd name="T9" fmla="*/ 1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7">
                    <a:moveTo>
                      <a:pt x="34" y="18"/>
                    </a:moveTo>
                    <a:cubicBezTo>
                      <a:pt x="30" y="7"/>
                      <a:pt x="20" y="0"/>
                      <a:pt x="12" y="3"/>
                    </a:cubicBezTo>
                    <a:cubicBezTo>
                      <a:pt x="3" y="6"/>
                      <a:pt x="0" y="18"/>
                      <a:pt x="4" y="29"/>
                    </a:cubicBezTo>
                    <a:cubicBezTo>
                      <a:pt x="8" y="41"/>
                      <a:pt x="18" y="47"/>
                      <a:pt x="26" y="44"/>
                    </a:cubicBezTo>
                    <a:cubicBezTo>
                      <a:pt x="35" y="41"/>
                      <a:pt x="38" y="29"/>
                      <a:pt x="34" y="1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6" name="Freeform 116"/>
              <p:cNvSpPr>
                <a:spLocks noEditPoints="1"/>
              </p:cNvSpPr>
              <p:nvPr/>
            </p:nvSpPr>
            <p:spPr bwMode="auto">
              <a:xfrm>
                <a:off x="4487" y="3453"/>
                <a:ext cx="141" cy="128"/>
              </a:xfrm>
              <a:custGeom>
                <a:avLst/>
                <a:gdLst>
                  <a:gd name="T0" fmla="*/ 0 w 279"/>
                  <a:gd name="T1" fmla="*/ 0 h 255"/>
                  <a:gd name="T2" fmla="*/ 279 w 279"/>
                  <a:gd name="T3" fmla="*/ 143 h 255"/>
                  <a:gd name="T4" fmla="*/ 0 w 279"/>
                  <a:gd name="T5" fmla="*/ 56 h 255"/>
                  <a:gd name="T6" fmla="*/ 279 w 279"/>
                  <a:gd name="T7" fmla="*/ 199 h 255"/>
                  <a:gd name="T8" fmla="*/ 0 w 279"/>
                  <a:gd name="T9" fmla="*/ 112 h 255"/>
                  <a:gd name="T10" fmla="*/ 279 w 279"/>
                  <a:gd name="T11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55">
                    <a:moveTo>
                      <a:pt x="0" y="0"/>
                    </a:moveTo>
                    <a:cubicBezTo>
                      <a:pt x="84" y="68"/>
                      <a:pt x="179" y="117"/>
                      <a:pt x="279" y="143"/>
                    </a:cubicBezTo>
                    <a:moveTo>
                      <a:pt x="0" y="56"/>
                    </a:moveTo>
                    <a:cubicBezTo>
                      <a:pt x="84" y="124"/>
                      <a:pt x="179" y="173"/>
                      <a:pt x="279" y="199"/>
                    </a:cubicBezTo>
                    <a:moveTo>
                      <a:pt x="0" y="112"/>
                    </a:moveTo>
                    <a:cubicBezTo>
                      <a:pt x="84" y="180"/>
                      <a:pt x="179" y="229"/>
                      <a:pt x="279" y="255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7" name="Freeform 117"/>
              <p:cNvSpPr>
                <a:spLocks/>
              </p:cNvSpPr>
              <p:nvPr/>
            </p:nvSpPr>
            <p:spPr bwMode="auto">
              <a:xfrm>
                <a:off x="4481" y="3159"/>
                <a:ext cx="153" cy="85"/>
              </a:xfrm>
              <a:custGeom>
                <a:avLst/>
                <a:gdLst>
                  <a:gd name="T0" fmla="*/ 10 w 302"/>
                  <a:gd name="T1" fmla="*/ 25 h 168"/>
                  <a:gd name="T2" fmla="*/ 289 w 302"/>
                  <a:gd name="T3" fmla="*/ 168 h 168"/>
                  <a:gd name="T4" fmla="*/ 300 w 302"/>
                  <a:gd name="T5" fmla="*/ 153 h 168"/>
                  <a:gd name="T6" fmla="*/ 289 w 302"/>
                  <a:gd name="T7" fmla="*/ 142 h 168"/>
                  <a:gd name="T8" fmla="*/ 16 w 302"/>
                  <a:gd name="T9" fmla="*/ 3 h 168"/>
                  <a:gd name="T10" fmla="*/ 3 w 302"/>
                  <a:gd name="T11" fmla="*/ 4 h 168"/>
                  <a:gd name="T12" fmla="*/ 0 w 302"/>
                  <a:gd name="T13" fmla="*/ 11 h 168"/>
                  <a:gd name="T14" fmla="*/ 10 w 302"/>
                  <a:gd name="T15" fmla="*/ 2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6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5" y="144"/>
                      <a:pt x="289" y="142"/>
                    </a:cubicBezTo>
                    <a:cubicBezTo>
                      <a:pt x="188" y="116"/>
                      <a:pt x="94" y="69"/>
                      <a:pt x="16" y="3"/>
                    </a:cubicBezTo>
                    <a:cubicBezTo>
                      <a:pt x="12" y="0"/>
                      <a:pt x="6" y="0"/>
                      <a:pt x="3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Freeform 118"/>
              <p:cNvSpPr>
                <a:spLocks/>
              </p:cNvSpPr>
              <p:nvPr/>
            </p:nvSpPr>
            <p:spPr bwMode="auto">
              <a:xfrm>
                <a:off x="4481" y="3159"/>
                <a:ext cx="153" cy="85"/>
              </a:xfrm>
              <a:custGeom>
                <a:avLst/>
                <a:gdLst>
                  <a:gd name="T0" fmla="*/ 5 w 153"/>
                  <a:gd name="T1" fmla="*/ 13 h 85"/>
                  <a:gd name="T2" fmla="*/ 146 w 153"/>
                  <a:gd name="T3" fmla="*/ 85 h 85"/>
                  <a:gd name="T4" fmla="*/ 152 w 153"/>
                  <a:gd name="T5" fmla="*/ 77 h 85"/>
                  <a:gd name="T6" fmla="*/ 146 w 153"/>
                  <a:gd name="T7" fmla="*/ 72 h 85"/>
                  <a:gd name="T8" fmla="*/ 8 w 153"/>
                  <a:gd name="T9" fmla="*/ 2 h 85"/>
                  <a:gd name="T10" fmla="*/ 2 w 153"/>
                  <a:gd name="T11" fmla="*/ 2 h 85"/>
                  <a:gd name="T12" fmla="*/ 0 w 153"/>
                  <a:gd name="T13" fmla="*/ 6 h 85"/>
                  <a:gd name="T14" fmla="*/ 5 w 153"/>
                  <a:gd name="T15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85">
                    <a:moveTo>
                      <a:pt x="5" y="13"/>
                    </a:moveTo>
                    <a:cubicBezTo>
                      <a:pt x="46" y="47"/>
                      <a:pt x="94" y="71"/>
                      <a:pt x="146" y="85"/>
                    </a:cubicBezTo>
                    <a:cubicBezTo>
                      <a:pt x="150" y="84"/>
                      <a:pt x="153" y="81"/>
                      <a:pt x="152" y="77"/>
                    </a:cubicBezTo>
                    <a:cubicBezTo>
                      <a:pt x="151" y="74"/>
                      <a:pt x="149" y="73"/>
                      <a:pt x="146" y="72"/>
                    </a:cubicBezTo>
                    <a:cubicBezTo>
                      <a:pt x="95" y="59"/>
                      <a:pt x="48" y="35"/>
                      <a:pt x="8" y="2"/>
                    </a:cubicBezTo>
                    <a:cubicBezTo>
                      <a:pt x="6" y="0"/>
                      <a:pt x="3" y="0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1" y="9"/>
                      <a:pt x="2" y="11"/>
                      <a:pt x="5" y="1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67" name="Picture 11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5" y="3187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9" name="Freeform 120"/>
              <p:cNvSpPr>
                <a:spLocks/>
              </p:cNvSpPr>
              <p:nvPr/>
            </p:nvSpPr>
            <p:spPr bwMode="auto">
              <a:xfrm>
                <a:off x="4522" y="3194"/>
                <a:ext cx="47" cy="34"/>
              </a:xfrm>
              <a:custGeom>
                <a:avLst/>
                <a:gdLst>
                  <a:gd name="T0" fmla="*/ 47 w 47"/>
                  <a:gd name="T1" fmla="*/ 33 h 34"/>
                  <a:gd name="T2" fmla="*/ 5 w 47"/>
                  <a:gd name="T3" fmla="*/ 12 h 34"/>
                  <a:gd name="T4" fmla="*/ 30 w 47"/>
                  <a:gd name="T5" fmla="*/ 33 h 34"/>
                  <a:gd name="T6" fmla="*/ 47 w 47"/>
                  <a:gd name="T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4">
                    <a:moveTo>
                      <a:pt x="47" y="33"/>
                    </a:moveTo>
                    <a:cubicBezTo>
                      <a:pt x="39" y="9"/>
                      <a:pt x="20" y="0"/>
                      <a:pt x="5" y="12"/>
                    </a:cubicBezTo>
                    <a:cubicBezTo>
                      <a:pt x="0" y="21"/>
                      <a:pt x="12" y="31"/>
                      <a:pt x="30" y="33"/>
                    </a:cubicBezTo>
                    <a:cubicBezTo>
                      <a:pt x="36" y="34"/>
                      <a:pt x="42" y="34"/>
                      <a:pt x="47" y="33"/>
                    </a:cubicBez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69" name="Picture 12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3" y="3204"/>
                <a:ext cx="15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0" name="Picture 12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3" y="3204"/>
                <a:ext cx="15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1" name="Picture 12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3" y="3204"/>
                <a:ext cx="15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1" name="Freeform 124"/>
              <p:cNvSpPr>
                <a:spLocks/>
              </p:cNvSpPr>
              <p:nvPr/>
            </p:nvSpPr>
            <p:spPr bwMode="auto">
              <a:xfrm>
                <a:off x="4487" y="3218"/>
                <a:ext cx="141" cy="81"/>
              </a:xfrm>
              <a:custGeom>
                <a:avLst/>
                <a:gdLst>
                  <a:gd name="T0" fmla="*/ 0 w 279"/>
                  <a:gd name="T1" fmla="*/ 18 h 162"/>
                  <a:gd name="T2" fmla="*/ 279 w 279"/>
                  <a:gd name="T3" fmla="*/ 162 h 162"/>
                  <a:gd name="T4" fmla="*/ 279 w 279"/>
                  <a:gd name="T5" fmla="*/ 143 h 162"/>
                  <a:gd name="T6" fmla="*/ 0 w 279"/>
                  <a:gd name="T7" fmla="*/ 0 h 162"/>
                  <a:gd name="T8" fmla="*/ 0 w 279"/>
                  <a:gd name="T9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6" y="135"/>
                      <a:pt x="279" y="162"/>
                    </a:cubicBezTo>
                    <a:lnTo>
                      <a:pt x="279" y="143"/>
                    </a:lnTo>
                    <a:cubicBezTo>
                      <a:pt x="177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3" name="Freeform 125"/>
              <p:cNvSpPr>
                <a:spLocks/>
              </p:cNvSpPr>
              <p:nvPr/>
            </p:nvSpPr>
            <p:spPr bwMode="auto">
              <a:xfrm>
                <a:off x="4487" y="3210"/>
                <a:ext cx="141" cy="109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73 h 217"/>
                  <a:gd name="T4" fmla="*/ 279 w 279"/>
                  <a:gd name="T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7" y="188"/>
                      <a:pt x="279" y="217"/>
                    </a:cubicBezTo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Freeform 126"/>
              <p:cNvSpPr>
                <a:spLocks/>
              </p:cNvSpPr>
              <p:nvPr/>
            </p:nvSpPr>
            <p:spPr bwMode="auto">
              <a:xfrm>
                <a:off x="4487" y="3211"/>
                <a:ext cx="141" cy="109"/>
              </a:xfrm>
              <a:custGeom>
                <a:avLst/>
                <a:gdLst>
                  <a:gd name="T0" fmla="*/ 279 w 279"/>
                  <a:gd name="T1" fmla="*/ 216 h 216"/>
                  <a:gd name="T2" fmla="*/ 279 w 279"/>
                  <a:gd name="T3" fmla="*/ 143 h 216"/>
                  <a:gd name="T4" fmla="*/ 0 w 279"/>
                  <a:gd name="T5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75" name="Picture 12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" y="3486"/>
                <a:ext cx="21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6" name="Picture 12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" y="3486"/>
                <a:ext cx="21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6" name="Freeform 129"/>
              <p:cNvSpPr>
                <a:spLocks noEditPoints="1"/>
              </p:cNvSpPr>
              <p:nvPr/>
            </p:nvSpPr>
            <p:spPr bwMode="auto">
              <a:xfrm>
                <a:off x="4728" y="3486"/>
                <a:ext cx="196" cy="163"/>
              </a:xfrm>
              <a:custGeom>
                <a:avLst/>
                <a:gdLst>
                  <a:gd name="T0" fmla="*/ 62 w 387"/>
                  <a:gd name="T1" fmla="*/ 279 h 323"/>
                  <a:gd name="T2" fmla="*/ 257 w 387"/>
                  <a:gd name="T3" fmla="*/ 322 h 323"/>
                  <a:gd name="T4" fmla="*/ 320 w 387"/>
                  <a:gd name="T5" fmla="*/ 306 h 323"/>
                  <a:gd name="T6" fmla="*/ 345 w 387"/>
                  <a:gd name="T7" fmla="*/ 310 h 323"/>
                  <a:gd name="T8" fmla="*/ 387 w 387"/>
                  <a:gd name="T9" fmla="*/ 269 h 323"/>
                  <a:gd name="T10" fmla="*/ 387 w 387"/>
                  <a:gd name="T11" fmla="*/ 151 h 323"/>
                  <a:gd name="T12" fmla="*/ 281 w 387"/>
                  <a:gd name="T13" fmla="*/ 11 h 323"/>
                  <a:gd name="T14" fmla="*/ 106 w 387"/>
                  <a:gd name="T15" fmla="*/ 0 h 323"/>
                  <a:gd name="T16" fmla="*/ 0 w 387"/>
                  <a:gd name="T17" fmla="*/ 142 h 323"/>
                  <a:gd name="T18" fmla="*/ 0 w 387"/>
                  <a:gd name="T19" fmla="*/ 209 h 323"/>
                  <a:gd name="T20" fmla="*/ 22 w 387"/>
                  <a:gd name="T21" fmla="*/ 253 h 323"/>
                  <a:gd name="T22" fmla="*/ 48 w 387"/>
                  <a:gd name="T23" fmla="*/ 257 h 323"/>
                  <a:gd name="T24" fmla="*/ 62 w 387"/>
                  <a:gd name="T25" fmla="*/ 27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323">
                    <a:moveTo>
                      <a:pt x="62" y="279"/>
                    </a:moveTo>
                    <a:cubicBezTo>
                      <a:pt x="122" y="308"/>
                      <a:pt x="189" y="323"/>
                      <a:pt x="257" y="322"/>
                    </a:cubicBezTo>
                    <a:cubicBezTo>
                      <a:pt x="279" y="322"/>
                      <a:pt x="301" y="316"/>
                      <a:pt x="320" y="306"/>
                    </a:cubicBezTo>
                    <a:cubicBezTo>
                      <a:pt x="327" y="313"/>
                      <a:pt x="337" y="314"/>
                      <a:pt x="345" y="310"/>
                    </a:cubicBezTo>
                    <a:cubicBezTo>
                      <a:pt x="364" y="301"/>
                      <a:pt x="379" y="287"/>
                      <a:pt x="387" y="269"/>
                    </a:cubicBezTo>
                    <a:lnTo>
                      <a:pt x="387" y="151"/>
                    </a:lnTo>
                    <a:cubicBezTo>
                      <a:pt x="384" y="89"/>
                      <a:pt x="342" y="35"/>
                      <a:pt x="281" y="11"/>
                    </a:cubicBezTo>
                    <a:moveTo>
                      <a:pt x="106" y="0"/>
                    </a:moveTo>
                    <a:cubicBezTo>
                      <a:pt x="44" y="24"/>
                      <a:pt x="3" y="79"/>
                      <a:pt x="0" y="142"/>
                    </a:cubicBezTo>
                    <a:lnTo>
                      <a:pt x="0" y="209"/>
                    </a:lnTo>
                    <a:cubicBezTo>
                      <a:pt x="0" y="226"/>
                      <a:pt x="8" y="242"/>
                      <a:pt x="22" y="253"/>
                    </a:cubicBezTo>
                    <a:cubicBezTo>
                      <a:pt x="29" y="259"/>
                      <a:pt x="39" y="261"/>
                      <a:pt x="48" y="257"/>
                    </a:cubicBezTo>
                    <a:cubicBezTo>
                      <a:pt x="49" y="266"/>
                      <a:pt x="54" y="274"/>
                      <a:pt x="62" y="279"/>
                    </a:cubicBezTo>
                  </a:path>
                </a:pathLst>
              </a:custGeom>
              <a:noFill/>
              <a:ln w="12700" cap="rnd">
                <a:solidFill>
                  <a:srgbClr val="38387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78" name="Picture 13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5" y="3397"/>
                <a:ext cx="13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9" name="Picture 13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5" y="3397"/>
                <a:ext cx="13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7" name="Freeform 132"/>
              <p:cNvSpPr>
                <a:spLocks/>
              </p:cNvSpPr>
              <p:nvPr/>
            </p:nvSpPr>
            <p:spPr bwMode="auto">
              <a:xfrm>
                <a:off x="4770" y="3399"/>
                <a:ext cx="117" cy="109"/>
              </a:xfrm>
              <a:custGeom>
                <a:avLst/>
                <a:gdLst>
                  <a:gd name="T0" fmla="*/ 117 w 117"/>
                  <a:gd name="T1" fmla="*/ 54 h 109"/>
                  <a:gd name="T2" fmla="*/ 59 w 117"/>
                  <a:gd name="T3" fmla="*/ 0 h 109"/>
                  <a:gd name="T4" fmla="*/ 0 w 117"/>
                  <a:gd name="T5" fmla="*/ 54 h 109"/>
                  <a:gd name="T6" fmla="*/ 59 w 117"/>
                  <a:gd name="T7" fmla="*/ 109 h 109"/>
                  <a:gd name="T8" fmla="*/ 117 w 117"/>
                  <a:gd name="T9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09">
                    <a:moveTo>
                      <a:pt x="117" y="54"/>
                    </a:moveTo>
                    <a:cubicBezTo>
                      <a:pt x="117" y="24"/>
                      <a:pt x="9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85"/>
                      <a:pt x="26" y="109"/>
                      <a:pt x="59" y="109"/>
                    </a:cubicBezTo>
                    <a:cubicBezTo>
                      <a:pt x="90" y="109"/>
                      <a:pt x="117" y="85"/>
                      <a:pt x="117" y="54"/>
                    </a:cubicBezTo>
                  </a:path>
                </a:pathLst>
              </a:custGeom>
              <a:noFill/>
              <a:ln w="12700" cap="rnd">
                <a:solidFill>
                  <a:srgbClr val="38387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8" name="Freeform 133"/>
              <p:cNvSpPr>
                <a:spLocks/>
              </p:cNvSpPr>
              <p:nvPr/>
            </p:nvSpPr>
            <p:spPr bwMode="auto">
              <a:xfrm>
                <a:off x="4728" y="3394"/>
                <a:ext cx="197" cy="255"/>
              </a:xfrm>
              <a:custGeom>
                <a:avLst/>
                <a:gdLst>
                  <a:gd name="T0" fmla="*/ 106 w 389"/>
                  <a:gd name="T1" fmla="*/ 184 h 507"/>
                  <a:gd name="T2" fmla="*/ 0 w 389"/>
                  <a:gd name="T3" fmla="*/ 326 h 507"/>
                  <a:gd name="T4" fmla="*/ 0 w 389"/>
                  <a:gd name="T5" fmla="*/ 393 h 507"/>
                  <a:gd name="T6" fmla="*/ 22 w 389"/>
                  <a:gd name="T7" fmla="*/ 437 h 507"/>
                  <a:gd name="T8" fmla="*/ 48 w 389"/>
                  <a:gd name="T9" fmla="*/ 441 h 507"/>
                  <a:gd name="T10" fmla="*/ 62 w 389"/>
                  <a:gd name="T11" fmla="*/ 463 h 507"/>
                  <a:gd name="T12" fmla="*/ 257 w 389"/>
                  <a:gd name="T13" fmla="*/ 506 h 507"/>
                  <a:gd name="T14" fmla="*/ 320 w 389"/>
                  <a:gd name="T15" fmla="*/ 490 h 507"/>
                  <a:gd name="T16" fmla="*/ 345 w 389"/>
                  <a:gd name="T17" fmla="*/ 494 h 507"/>
                  <a:gd name="T18" fmla="*/ 387 w 389"/>
                  <a:gd name="T19" fmla="*/ 453 h 507"/>
                  <a:gd name="T20" fmla="*/ 387 w 389"/>
                  <a:gd name="T21" fmla="*/ 346 h 507"/>
                  <a:gd name="T22" fmla="*/ 281 w 389"/>
                  <a:gd name="T23" fmla="*/ 195 h 507"/>
                  <a:gd name="T24" fmla="*/ 280 w 389"/>
                  <a:gd name="T25" fmla="*/ 195 h 507"/>
                  <a:gd name="T26" fmla="*/ 280 w 389"/>
                  <a:gd name="T27" fmla="*/ 42 h 507"/>
                  <a:gd name="T28" fmla="*/ 117 w 389"/>
                  <a:gd name="T29" fmla="*/ 43 h 507"/>
                  <a:gd name="T30" fmla="*/ 106 w 389"/>
                  <a:gd name="T31" fmla="*/ 184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9" h="507">
                    <a:moveTo>
                      <a:pt x="106" y="184"/>
                    </a:moveTo>
                    <a:cubicBezTo>
                      <a:pt x="45" y="209"/>
                      <a:pt x="4" y="264"/>
                      <a:pt x="0" y="326"/>
                    </a:cubicBezTo>
                    <a:lnTo>
                      <a:pt x="0" y="393"/>
                    </a:lnTo>
                    <a:cubicBezTo>
                      <a:pt x="0" y="410"/>
                      <a:pt x="8" y="426"/>
                      <a:pt x="22" y="437"/>
                    </a:cubicBezTo>
                    <a:cubicBezTo>
                      <a:pt x="29" y="443"/>
                      <a:pt x="39" y="445"/>
                      <a:pt x="48" y="441"/>
                    </a:cubicBezTo>
                    <a:cubicBezTo>
                      <a:pt x="49" y="450"/>
                      <a:pt x="54" y="458"/>
                      <a:pt x="62" y="463"/>
                    </a:cubicBezTo>
                    <a:cubicBezTo>
                      <a:pt x="122" y="492"/>
                      <a:pt x="189" y="507"/>
                      <a:pt x="257" y="506"/>
                    </a:cubicBezTo>
                    <a:cubicBezTo>
                      <a:pt x="279" y="506"/>
                      <a:pt x="301" y="500"/>
                      <a:pt x="320" y="490"/>
                    </a:cubicBezTo>
                    <a:cubicBezTo>
                      <a:pt x="327" y="497"/>
                      <a:pt x="337" y="498"/>
                      <a:pt x="345" y="494"/>
                    </a:cubicBezTo>
                    <a:cubicBezTo>
                      <a:pt x="364" y="485"/>
                      <a:pt x="379" y="471"/>
                      <a:pt x="387" y="453"/>
                    </a:cubicBezTo>
                    <a:lnTo>
                      <a:pt x="387" y="346"/>
                    </a:lnTo>
                    <a:cubicBezTo>
                      <a:pt x="389" y="280"/>
                      <a:pt x="347" y="220"/>
                      <a:pt x="281" y="195"/>
                    </a:cubicBezTo>
                    <a:lnTo>
                      <a:pt x="280" y="195"/>
                    </a:lnTo>
                    <a:cubicBezTo>
                      <a:pt x="325" y="153"/>
                      <a:pt x="325" y="85"/>
                      <a:pt x="280" y="42"/>
                    </a:cubicBezTo>
                    <a:cubicBezTo>
                      <a:pt x="235" y="0"/>
                      <a:pt x="162" y="0"/>
                      <a:pt x="117" y="43"/>
                    </a:cubicBezTo>
                    <a:cubicBezTo>
                      <a:pt x="76" y="81"/>
                      <a:pt x="72" y="141"/>
                      <a:pt x="106" y="184"/>
                    </a:cubicBez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9" name="Freeform 134"/>
              <p:cNvSpPr>
                <a:spLocks noEditPoints="1"/>
              </p:cNvSpPr>
              <p:nvPr/>
            </p:nvSpPr>
            <p:spPr bwMode="auto">
              <a:xfrm>
                <a:off x="4747" y="3513"/>
                <a:ext cx="151" cy="127"/>
              </a:xfrm>
              <a:custGeom>
                <a:avLst/>
                <a:gdLst>
                  <a:gd name="T0" fmla="*/ 10 w 299"/>
                  <a:gd name="T1" fmla="*/ 204 h 253"/>
                  <a:gd name="T2" fmla="*/ 45 w 299"/>
                  <a:gd name="T3" fmla="*/ 0 h 253"/>
                  <a:gd name="T4" fmla="*/ 282 w 299"/>
                  <a:gd name="T5" fmla="*/ 253 h 253"/>
                  <a:gd name="T6" fmla="*/ 265 w 299"/>
                  <a:gd name="T7" fmla="*/ 3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9" h="253">
                    <a:moveTo>
                      <a:pt x="10" y="204"/>
                    </a:moveTo>
                    <a:cubicBezTo>
                      <a:pt x="0" y="133"/>
                      <a:pt x="12" y="64"/>
                      <a:pt x="45" y="0"/>
                    </a:cubicBezTo>
                    <a:moveTo>
                      <a:pt x="282" y="253"/>
                    </a:moveTo>
                    <a:cubicBezTo>
                      <a:pt x="299" y="180"/>
                      <a:pt x="293" y="107"/>
                      <a:pt x="265" y="37"/>
                    </a:cubicBezTo>
                  </a:path>
                </a:pathLst>
              </a:custGeom>
              <a:noFill/>
              <a:ln w="12700" cap="rnd">
                <a:solidFill>
                  <a:srgbClr val="38387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1" name="Rectangle 135"/>
              <p:cNvSpPr>
                <a:spLocks noChangeArrowheads="1"/>
              </p:cNvSpPr>
              <p:nvPr/>
            </p:nvSpPr>
            <p:spPr bwMode="auto">
              <a:xfrm>
                <a:off x="4321" y="3712"/>
                <a:ext cx="8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113.31.16.212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48764" y="1282780"/>
              <a:ext cx="1392688" cy="1484052"/>
            </a:xfrm>
            <a:prstGeom prst="rect">
              <a:avLst/>
            </a:prstGeom>
          </p:spPr>
        </p:pic>
        <p:cxnSp>
          <p:nvCxnSpPr>
            <p:cNvPr id="129" name="直接箭头连接符 128"/>
            <p:cNvCxnSpPr>
              <a:stCxn id="2105" idx="2"/>
              <a:endCxn id="45" idx="1"/>
            </p:cNvCxnSpPr>
            <p:nvPr/>
          </p:nvCxnSpPr>
          <p:spPr>
            <a:xfrm flipH="1">
              <a:off x="4969117" y="3583395"/>
              <a:ext cx="1110347" cy="449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2105" idx="2"/>
              <a:endCxn id="2081" idx="2"/>
            </p:cNvCxnSpPr>
            <p:nvPr/>
          </p:nvCxnSpPr>
          <p:spPr>
            <a:xfrm>
              <a:off x="6079464" y="3583395"/>
              <a:ext cx="1250251" cy="448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6079464" y="2615609"/>
              <a:ext cx="0" cy="46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8391" y="530575"/>
              <a:ext cx="1594971" cy="783148"/>
            </a:xfrm>
            <a:prstGeom prst="rect">
              <a:avLst/>
            </a:prstGeom>
          </p:spPr>
        </p:pic>
        <p:cxnSp>
          <p:nvCxnSpPr>
            <p:cNvPr id="151" name="曲线连接符 150"/>
            <p:cNvCxnSpPr/>
            <p:nvPr/>
          </p:nvCxnSpPr>
          <p:spPr>
            <a:xfrm>
              <a:off x="4799428" y="412222"/>
              <a:ext cx="1277677" cy="489070"/>
            </a:xfrm>
            <a:prstGeom prst="curvedConnector3">
              <a:avLst/>
            </a:prstGeom>
            <a:ln w="2222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任意多边形 151"/>
            <p:cNvSpPr/>
            <p:nvPr/>
          </p:nvSpPr>
          <p:spPr>
            <a:xfrm>
              <a:off x="5901441" y="900735"/>
              <a:ext cx="637582" cy="1380329"/>
            </a:xfrm>
            <a:custGeom>
              <a:avLst/>
              <a:gdLst>
                <a:gd name="connsiteX0" fmla="*/ 225083 w 803148"/>
                <a:gd name="connsiteY0" fmla="*/ 0 h 1670929"/>
                <a:gd name="connsiteX1" fmla="*/ 801858 w 803148"/>
                <a:gd name="connsiteY1" fmla="*/ 872197 h 1670929"/>
                <a:gd name="connsiteX2" fmla="*/ 84406 w 803148"/>
                <a:gd name="connsiteY2" fmla="*/ 1561514 h 1670929"/>
                <a:gd name="connsiteX3" fmla="*/ 42203 w 803148"/>
                <a:gd name="connsiteY3" fmla="*/ 1659988 h 167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148" h="1670929">
                  <a:moveTo>
                    <a:pt x="225083" y="0"/>
                  </a:moveTo>
                  <a:cubicBezTo>
                    <a:pt x="525193" y="305972"/>
                    <a:pt x="825304" y="611945"/>
                    <a:pt x="801858" y="872197"/>
                  </a:cubicBezTo>
                  <a:cubicBezTo>
                    <a:pt x="778412" y="1132449"/>
                    <a:pt x="211015" y="1430216"/>
                    <a:pt x="84406" y="1561514"/>
                  </a:cubicBezTo>
                  <a:cubicBezTo>
                    <a:pt x="-42203" y="1692813"/>
                    <a:pt x="0" y="1676400"/>
                    <a:pt x="42203" y="1659988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  <a:prstDash val="dash"/>
              <a:headEnd type="stealt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5949746" y="2264735"/>
              <a:ext cx="1269761" cy="1839432"/>
            </a:xfrm>
            <a:custGeom>
              <a:avLst/>
              <a:gdLst>
                <a:gd name="connsiteX0" fmla="*/ 89547 w 1269761"/>
                <a:gd name="connsiteY0" fmla="*/ 0 h 1839432"/>
                <a:gd name="connsiteX1" fmla="*/ 121445 w 1269761"/>
                <a:gd name="connsiteY1" fmla="*/ 956930 h 1839432"/>
                <a:gd name="connsiteX2" fmla="*/ 1269761 w 1269761"/>
                <a:gd name="connsiteY2" fmla="*/ 1839432 h 1839432"/>
                <a:gd name="connsiteX3" fmla="*/ 1269761 w 1269761"/>
                <a:gd name="connsiteY3" fmla="*/ 1839432 h 183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761" h="1839432">
                  <a:moveTo>
                    <a:pt x="89547" y="0"/>
                  </a:moveTo>
                  <a:cubicBezTo>
                    <a:pt x="7145" y="325179"/>
                    <a:pt x="-75257" y="650358"/>
                    <a:pt x="121445" y="956930"/>
                  </a:cubicBezTo>
                  <a:cubicBezTo>
                    <a:pt x="318147" y="1263502"/>
                    <a:pt x="1269761" y="1839432"/>
                    <a:pt x="1269761" y="1839432"/>
                  </a:cubicBezTo>
                  <a:lnTo>
                    <a:pt x="1269761" y="1839432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4976037" y="2307264"/>
              <a:ext cx="1151732" cy="1826883"/>
            </a:xfrm>
            <a:custGeom>
              <a:avLst/>
              <a:gdLst>
                <a:gd name="connsiteX0" fmla="*/ 1052623 w 1187548"/>
                <a:gd name="connsiteY0" fmla="*/ 0 h 1818168"/>
                <a:gd name="connsiteX1" fmla="*/ 1095154 w 1187548"/>
                <a:gd name="connsiteY1" fmla="*/ 1169582 h 1818168"/>
                <a:gd name="connsiteX2" fmla="*/ 0 w 1187548"/>
                <a:gd name="connsiteY2" fmla="*/ 1818168 h 181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548" h="1818168">
                  <a:moveTo>
                    <a:pt x="1052623" y="0"/>
                  </a:moveTo>
                  <a:cubicBezTo>
                    <a:pt x="1161607" y="433277"/>
                    <a:pt x="1270591" y="866554"/>
                    <a:pt x="1095154" y="1169582"/>
                  </a:cubicBezTo>
                  <a:cubicBezTo>
                    <a:pt x="919717" y="1472610"/>
                    <a:pt x="459858" y="1645389"/>
                    <a:pt x="0" y="181816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4281065" y="1232452"/>
              <a:ext cx="927039" cy="2821215"/>
            </a:xfrm>
            <a:custGeom>
              <a:avLst/>
              <a:gdLst>
                <a:gd name="connsiteX0" fmla="*/ 360127 w 810701"/>
                <a:gd name="connsiteY0" fmla="*/ 2968487 h 2968487"/>
                <a:gd name="connsiteX1" fmla="*/ 15571 w 810701"/>
                <a:gd name="connsiteY1" fmla="*/ 1364974 h 2968487"/>
                <a:gd name="connsiteX2" fmla="*/ 810701 w 810701"/>
                <a:gd name="connsiteY2" fmla="*/ 0 h 296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701" h="2968487">
                  <a:moveTo>
                    <a:pt x="360127" y="2968487"/>
                  </a:moveTo>
                  <a:cubicBezTo>
                    <a:pt x="150301" y="2414104"/>
                    <a:pt x="-59525" y="1859722"/>
                    <a:pt x="15571" y="1364974"/>
                  </a:cubicBezTo>
                  <a:cubicBezTo>
                    <a:pt x="90667" y="870226"/>
                    <a:pt x="450684" y="435113"/>
                    <a:pt x="810701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6728752" y="1192696"/>
              <a:ext cx="1091738" cy="2890207"/>
            </a:xfrm>
            <a:custGeom>
              <a:avLst/>
              <a:gdLst>
                <a:gd name="connsiteX0" fmla="*/ 384313 w 883964"/>
                <a:gd name="connsiteY0" fmla="*/ 3048000 h 3048000"/>
                <a:gd name="connsiteX1" fmla="*/ 874643 w 883964"/>
                <a:gd name="connsiteY1" fmla="*/ 1338469 h 3048000"/>
                <a:gd name="connsiteX2" fmla="*/ 0 w 883964"/>
                <a:gd name="connsiteY2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964" h="3048000">
                  <a:moveTo>
                    <a:pt x="384313" y="3048000"/>
                  </a:moveTo>
                  <a:cubicBezTo>
                    <a:pt x="661504" y="2447234"/>
                    <a:pt x="938695" y="1846469"/>
                    <a:pt x="874643" y="1338469"/>
                  </a:cubicBezTo>
                  <a:cubicBezTo>
                    <a:pt x="810591" y="830469"/>
                    <a:pt x="405295" y="415234"/>
                    <a:pt x="0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  <a:prstDash val="dash"/>
              <a:headEnd type="triangl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5" name="矩形 2104"/>
            <p:cNvSpPr/>
            <p:nvPr/>
          </p:nvSpPr>
          <p:spPr>
            <a:xfrm>
              <a:off x="5417476" y="3168725"/>
              <a:ext cx="1323976" cy="41467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22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10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james</dc:creator>
  <cp:lastModifiedBy>meng james</cp:lastModifiedBy>
  <cp:revision>14</cp:revision>
  <dcterms:created xsi:type="dcterms:W3CDTF">2014-10-25T06:30:47Z</dcterms:created>
  <dcterms:modified xsi:type="dcterms:W3CDTF">2015-12-15T01:15:49Z</dcterms:modified>
</cp:coreProperties>
</file>