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7-04-20 at 4.44.27 PM.png" descr="Screen Shot 2017-04-20 at 4.44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48058"/>
            <a:ext cx="13004800" cy="8857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creen Shot 2017-04-20 at 4.45.05 PM.png" descr="Screen Shot 2017-04-20 at 4.4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322" y="0"/>
            <a:ext cx="1120215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creen Shot 2017-04-20 at 4.45.43 PM.png" descr="Screen Shot 2017-04-20 at 4.4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3392"/>
            <a:ext cx="13004800" cy="7846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 Shot 2017-04-20 at 4.47.07 PM.png" descr="Screen Shot 2017-04-20 at 4.47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08261"/>
            <a:ext cx="13004800" cy="7937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creen Shot 2017-04-20 at 4.47.31 PM.png" descr="Screen Shot 2017-04-20 at 4.47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368300"/>
            <a:ext cx="10591800" cy="901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17-04-20 at 4.48.03 PM.png" descr="Screen Shot 2017-04-20 at 4.48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3781"/>
            <a:ext cx="13004800" cy="7326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