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1.xml" ContentType="application/vnd.openxmlformats-officedocument.presentationml.tags+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6" r:id="rId4"/>
  </p:sldMasterIdLst>
  <p:notesMasterIdLst>
    <p:notesMasterId r:id="rId14"/>
  </p:notesMasterIdLst>
  <p:handoutMasterIdLst>
    <p:handoutMasterId r:id="rId15"/>
  </p:handoutMasterIdLst>
  <p:sldIdLst>
    <p:sldId id="350" r:id="rId5"/>
    <p:sldId id="2147308959" r:id="rId6"/>
    <p:sldId id="258" r:id="rId7"/>
    <p:sldId id="2147308965" r:id="rId8"/>
    <p:sldId id="262" r:id="rId9"/>
    <p:sldId id="257" r:id="rId10"/>
    <p:sldId id="2147308954" r:id="rId11"/>
    <p:sldId id="2147308962" r:id="rId12"/>
    <p:sldId id="272" r:id="rId13"/>
  </p:sldIdLst>
  <p:sldSz cx="12192000" cy="6858000"/>
  <p:notesSz cx="6858000" cy="9144000"/>
  <p:custDataLst>
    <p:tags r:id="rId16"/>
  </p:custDataLst>
  <p:defaultTextStyle>
    <a:defPPr>
      <a:defRPr lang="en-US"/>
    </a:defPPr>
    <a:lvl1pPr algn="l" defTabSz="511175" rtl="0" fontAlgn="base">
      <a:spcBef>
        <a:spcPct val="50000"/>
      </a:spcBef>
      <a:spcAft>
        <a:spcPct val="0"/>
      </a:spcAft>
      <a:defRPr sz="2100" kern="1200">
        <a:solidFill>
          <a:schemeClr val="tx1"/>
        </a:solidFill>
        <a:latin typeface="Arial" pitchFamily="-65" charset="0"/>
        <a:ea typeface="Arial Unicode MS" pitchFamily="-65" charset="0"/>
        <a:cs typeface="Arial Unicode MS" pitchFamily="-65" charset="0"/>
      </a:defRPr>
    </a:lvl1pPr>
    <a:lvl2pPr marL="511175" indent="-191135" algn="l" defTabSz="511175" rtl="0" fontAlgn="base">
      <a:spcBef>
        <a:spcPct val="50000"/>
      </a:spcBef>
      <a:spcAft>
        <a:spcPct val="0"/>
      </a:spcAft>
      <a:defRPr sz="2100" kern="1200">
        <a:solidFill>
          <a:schemeClr val="tx1"/>
        </a:solidFill>
        <a:latin typeface="Arial" pitchFamily="-65" charset="0"/>
        <a:ea typeface="Arial Unicode MS" pitchFamily="-65" charset="0"/>
        <a:cs typeface="Arial Unicode MS" pitchFamily="-65" charset="0"/>
      </a:defRPr>
    </a:lvl2pPr>
    <a:lvl3pPr marL="1023462" indent="-383382" algn="l" defTabSz="511175" rtl="0" fontAlgn="base">
      <a:spcBef>
        <a:spcPct val="50000"/>
      </a:spcBef>
      <a:spcAft>
        <a:spcPct val="0"/>
      </a:spcAft>
      <a:defRPr sz="2100" kern="1200">
        <a:solidFill>
          <a:schemeClr val="tx1"/>
        </a:solidFill>
        <a:latin typeface="Arial" pitchFamily="-65" charset="0"/>
        <a:ea typeface="Arial Unicode MS" pitchFamily="-65" charset="0"/>
        <a:cs typeface="Arial Unicode MS" pitchFamily="-65" charset="0"/>
      </a:defRPr>
    </a:lvl3pPr>
    <a:lvl4pPr marL="1535748" indent="-575628" algn="l" defTabSz="511175" rtl="0" fontAlgn="base">
      <a:spcBef>
        <a:spcPct val="50000"/>
      </a:spcBef>
      <a:spcAft>
        <a:spcPct val="0"/>
      </a:spcAft>
      <a:defRPr sz="2100" kern="1200">
        <a:solidFill>
          <a:schemeClr val="tx1"/>
        </a:solidFill>
        <a:latin typeface="Arial" pitchFamily="-65" charset="0"/>
        <a:ea typeface="Arial Unicode MS" pitchFamily="-65" charset="0"/>
        <a:cs typeface="Arial Unicode MS" pitchFamily="-65" charset="0"/>
      </a:defRPr>
    </a:lvl4pPr>
    <a:lvl5pPr marL="2048034" indent="-767874" algn="l" defTabSz="511175" rtl="0" fontAlgn="base">
      <a:spcBef>
        <a:spcPct val="50000"/>
      </a:spcBef>
      <a:spcAft>
        <a:spcPct val="0"/>
      </a:spcAft>
      <a:defRPr sz="2100" kern="1200">
        <a:solidFill>
          <a:schemeClr val="tx1"/>
        </a:solidFill>
        <a:latin typeface="Arial" pitchFamily="-65" charset="0"/>
        <a:ea typeface="Arial Unicode MS" pitchFamily="-65" charset="0"/>
        <a:cs typeface="Arial Unicode MS" pitchFamily="-65" charset="0"/>
      </a:defRPr>
    </a:lvl5pPr>
    <a:lvl6pPr marL="1600200" algn="l" defTabSz="320040" rtl="0" eaLnBrk="1" latinLnBrk="0" hangingPunct="1">
      <a:defRPr sz="2100" kern="1200">
        <a:solidFill>
          <a:schemeClr val="tx1"/>
        </a:solidFill>
        <a:latin typeface="Arial" pitchFamily="-65" charset="0"/>
        <a:ea typeface="Arial Unicode MS" pitchFamily="-65" charset="0"/>
        <a:cs typeface="Arial Unicode MS" pitchFamily="-65" charset="0"/>
      </a:defRPr>
    </a:lvl6pPr>
    <a:lvl7pPr marL="1920240" algn="l" defTabSz="320040" rtl="0" eaLnBrk="1" latinLnBrk="0" hangingPunct="1">
      <a:defRPr sz="2100" kern="1200">
        <a:solidFill>
          <a:schemeClr val="tx1"/>
        </a:solidFill>
        <a:latin typeface="Arial" pitchFamily="-65" charset="0"/>
        <a:ea typeface="Arial Unicode MS" pitchFamily="-65" charset="0"/>
        <a:cs typeface="Arial Unicode MS" pitchFamily="-65" charset="0"/>
      </a:defRPr>
    </a:lvl7pPr>
    <a:lvl8pPr marL="2240280" algn="l" defTabSz="320040" rtl="0" eaLnBrk="1" latinLnBrk="0" hangingPunct="1">
      <a:defRPr sz="2100" kern="1200">
        <a:solidFill>
          <a:schemeClr val="tx1"/>
        </a:solidFill>
        <a:latin typeface="Arial" pitchFamily="-65" charset="0"/>
        <a:ea typeface="Arial Unicode MS" pitchFamily="-65" charset="0"/>
        <a:cs typeface="Arial Unicode MS" pitchFamily="-65" charset="0"/>
      </a:defRPr>
    </a:lvl8pPr>
    <a:lvl9pPr marL="2560320" algn="l" defTabSz="320040" rtl="0" eaLnBrk="1" latinLnBrk="0" hangingPunct="1">
      <a:defRPr sz="2100" kern="1200">
        <a:solidFill>
          <a:schemeClr val="tx1"/>
        </a:solidFill>
        <a:latin typeface="Arial" pitchFamily="-65" charset="0"/>
        <a:ea typeface="Arial Unicode MS" pitchFamily="-65" charset="0"/>
        <a:cs typeface="Arial Unicode MS" pitchFamily="-65" charset="0"/>
      </a:defRPr>
    </a:lvl9pPr>
  </p:defaultTextStyle>
  <p:extLst>
    <p:ext uri="{EFAFB233-063F-42B5-8137-9DF3F51BA10A}">
      <p15:sldGuideLst xmlns:p15="http://schemas.microsoft.com/office/powerpoint/2012/main">
        <p15:guide id="2" orient="horz" pos="2160" userDrawn="1">
          <p15:clr>
            <a:srgbClr val="A4A3A4"/>
          </p15:clr>
        </p15:guide>
        <p15:guide id="3" orient="horz" pos="240" userDrawn="1">
          <p15:clr>
            <a:srgbClr val="A4A3A4"/>
          </p15:clr>
        </p15:guide>
        <p15:guide id="5" orient="horz" pos="1080" userDrawn="1">
          <p15:clr>
            <a:srgbClr val="A4A3A4"/>
          </p15:clr>
        </p15:guide>
        <p15:guide id="6" orient="horz" pos="1656" userDrawn="1">
          <p15:clr>
            <a:srgbClr val="A4A3A4"/>
          </p15:clr>
        </p15:guide>
        <p15:guide id="9" orient="horz" pos="524" userDrawn="1">
          <p15:clr>
            <a:srgbClr val="A4A3A4"/>
          </p15:clr>
        </p15:guide>
        <p15:guide id="10" pos="7296" userDrawn="1">
          <p15:clr>
            <a:srgbClr val="A4A3A4"/>
          </p15:clr>
        </p15:guide>
        <p15:guide id="11" pos="381" userDrawn="1">
          <p15:clr>
            <a:srgbClr val="A4A3A4"/>
          </p15:clr>
        </p15:guide>
        <p15:guide id="12" pos="3840" userDrawn="1">
          <p15:clr>
            <a:srgbClr val="A4A3A4"/>
          </p15:clr>
        </p15:guide>
        <p15:guide id="13" pos="3768" userDrawn="1">
          <p15:clr>
            <a:srgbClr val="A4A3A4"/>
          </p15:clr>
        </p15:guide>
        <p15:guide id="14" pos="3888" userDrawn="1">
          <p15:clr>
            <a:srgbClr val="A4A3A4"/>
          </p15:clr>
        </p15:guide>
        <p15:guide id="15" pos="4944" userDrawn="1">
          <p15:clr>
            <a:srgbClr val="A4A3A4"/>
          </p15:clr>
        </p15:guide>
        <p15:guide id="16" pos="2592" userDrawn="1">
          <p15:clr>
            <a:srgbClr val="A4A3A4"/>
          </p15:clr>
        </p15:guide>
        <p15:guide id="18" pos="5077" userDrawn="1">
          <p15:clr>
            <a:srgbClr val="A4A3A4"/>
          </p15:clr>
        </p15:guide>
        <p15:guide id="19" pos="2720" userDrawn="1">
          <p15:clr>
            <a:srgbClr val="A4A3A4"/>
          </p15:clr>
        </p15:guide>
        <p15:guide id="20" orient="horz" pos="2472" userDrawn="1">
          <p15:clr>
            <a:srgbClr val="A4A3A4"/>
          </p15:clr>
        </p15:guide>
        <p15:guide id="21" pos="211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ynn Butler Bradford" initials="LB" lastIdx="1" clrIdx="0">
    <p:extLst>
      <p:ext uri="{19B8F6BF-5375-455C-9EA6-DF929625EA0E}">
        <p15:presenceInfo xmlns:p15="http://schemas.microsoft.com/office/powerpoint/2012/main" userId="Lynn Butler Bradfo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22AA"/>
    <a:srgbClr val="CACCF6"/>
    <a:srgbClr val="000000"/>
    <a:srgbClr val="FFFFFF"/>
    <a:srgbClr val="F4F4F4"/>
    <a:srgbClr val="D9D9D6"/>
    <a:srgbClr val="88929B"/>
    <a:srgbClr val="5A2A82"/>
    <a:srgbClr val="8900C5"/>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44ED2F-63F5-4A10-9CED-8EA348DB5353}" v="2" dt="2021-09-26T17:19:08.888"/>
  </p1510:revLst>
</p1510:revInfo>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067"/>
    <p:restoredTop sz="93372" autoAdjust="0"/>
  </p:normalViewPr>
  <p:slideViewPr>
    <p:cSldViewPr snapToGrid="0">
      <p:cViewPr varScale="1">
        <p:scale>
          <a:sx n="106" d="100"/>
          <a:sy n="106" d="100"/>
        </p:scale>
        <p:origin x="1302" y="114"/>
      </p:cViewPr>
      <p:guideLst>
        <p:guide orient="horz" pos="2160"/>
        <p:guide orient="horz" pos="240"/>
        <p:guide orient="horz" pos="1080"/>
        <p:guide orient="horz" pos="1656"/>
        <p:guide orient="horz" pos="524"/>
        <p:guide pos="7296"/>
        <p:guide pos="381"/>
        <p:guide pos="3840"/>
        <p:guide pos="3768"/>
        <p:guide pos="3888"/>
        <p:guide pos="4944"/>
        <p:guide pos="2592"/>
        <p:guide pos="5077"/>
        <p:guide pos="2720"/>
        <p:guide orient="horz" pos="2472"/>
        <p:guide pos="2112"/>
      </p:guideLst>
    </p:cSldViewPr>
  </p:slideViewPr>
  <p:notesTextViewPr>
    <p:cViewPr>
      <p:scale>
        <a:sx n="1" d="1"/>
        <a:sy n="1" d="1"/>
      </p:scale>
      <p:origin x="0" y="0"/>
    </p:cViewPr>
  </p:notesTextViewPr>
  <p:sorterViewPr>
    <p:cViewPr>
      <p:scale>
        <a:sx n="100" d="100"/>
        <a:sy n="100" d="100"/>
      </p:scale>
      <p:origin x="0" y="-92"/>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meet Ranu" userId="dd12db85-dd09-4f4f-b191-a7eb90cecc86" providerId="ADAL" clId="{AE44ED2F-63F5-4A10-9CED-8EA348DB5353}"/>
    <pc:docChg chg="custSel addSld modSld sldOrd">
      <pc:chgData name="Sumeet Ranu" userId="dd12db85-dd09-4f4f-b191-a7eb90cecc86" providerId="ADAL" clId="{AE44ED2F-63F5-4A10-9CED-8EA348DB5353}" dt="2021-09-26T17:27:55.870" v="482" actId="20577"/>
      <pc:docMkLst>
        <pc:docMk/>
      </pc:docMkLst>
      <pc:sldChg chg="addSp modSp add mod ord">
        <pc:chgData name="Sumeet Ranu" userId="dd12db85-dd09-4f4f-b191-a7eb90cecc86" providerId="ADAL" clId="{AE44ED2F-63F5-4A10-9CED-8EA348DB5353}" dt="2021-09-26T17:23:13.449" v="101" actId="207"/>
        <pc:sldMkLst>
          <pc:docMk/>
          <pc:sldMk cId="2076441485" sldId="257"/>
        </pc:sldMkLst>
        <pc:spChg chg="add mod">
          <ac:chgData name="Sumeet Ranu" userId="dd12db85-dd09-4f4f-b191-a7eb90cecc86" providerId="ADAL" clId="{AE44ED2F-63F5-4A10-9CED-8EA348DB5353}" dt="2021-09-26T17:23:13.449" v="101" actId="207"/>
          <ac:spMkLst>
            <pc:docMk/>
            <pc:sldMk cId="2076441485" sldId="257"/>
            <ac:spMk id="2" creationId="{3F56192A-C85A-48CD-AA5B-263216780F62}"/>
          </ac:spMkLst>
        </pc:spChg>
        <pc:spChg chg="add mod">
          <ac:chgData name="Sumeet Ranu" userId="dd12db85-dd09-4f4f-b191-a7eb90cecc86" providerId="ADAL" clId="{AE44ED2F-63F5-4A10-9CED-8EA348DB5353}" dt="2021-09-26T17:21:52.922" v="71" actId="108"/>
          <ac:spMkLst>
            <pc:docMk/>
            <pc:sldMk cId="2076441485" sldId="257"/>
            <ac:spMk id="9" creationId="{1B47A299-E06E-4C4D-8740-C34DCB61E198}"/>
          </ac:spMkLst>
        </pc:spChg>
      </pc:sldChg>
      <pc:sldChg chg="modSp mod">
        <pc:chgData name="Sumeet Ranu" userId="dd12db85-dd09-4f4f-b191-a7eb90cecc86" providerId="ADAL" clId="{AE44ED2F-63F5-4A10-9CED-8EA348DB5353}" dt="2021-09-26T17:27:55.870" v="482" actId="20577"/>
        <pc:sldMkLst>
          <pc:docMk/>
          <pc:sldMk cId="1969115333" sldId="2147308954"/>
        </pc:sldMkLst>
        <pc:graphicFrameChg chg="modGraphic">
          <ac:chgData name="Sumeet Ranu" userId="dd12db85-dd09-4f4f-b191-a7eb90cecc86" providerId="ADAL" clId="{AE44ED2F-63F5-4A10-9CED-8EA348DB5353}" dt="2021-09-26T17:27:55.870" v="482" actId="20577"/>
          <ac:graphicFrameMkLst>
            <pc:docMk/>
            <pc:sldMk cId="1969115333" sldId="2147308954"/>
            <ac:graphicFrameMk id="8" creationId="{B91CAFF8-B4DA-470D-8B67-85EFD1C53777}"/>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366" name="Rectangle 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defRPr sz="1200"/>
            </a:lvl1pPr>
          </a:lstStyle>
          <a:p>
            <a:endParaRPr lang="en-US"/>
          </a:p>
        </p:txBody>
      </p:sp>
      <p:sp>
        <p:nvSpPr>
          <p:cNvPr id="15367" name="Rectangle 7"/>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defRPr sz="1200"/>
            </a:lvl1pPr>
          </a:lstStyle>
          <a:p>
            <a:endParaRPr lang="en-US"/>
          </a:p>
        </p:txBody>
      </p:sp>
      <p:sp>
        <p:nvSpPr>
          <p:cNvPr id="15368" name="Rectangle 8"/>
          <p:cNvSpPr>
            <a:spLocks noGrp="1" noChangeArrowheads="1"/>
          </p:cNvSpPr>
          <p:nvPr>
            <p:ph type="ftr" sz="quarter" idx="2"/>
          </p:nvPr>
        </p:nvSpPr>
        <p:spPr bwMode="auto">
          <a:xfrm>
            <a:off x="0" y="8685213"/>
            <a:ext cx="556895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defRPr sz="1200"/>
            </a:lvl1pPr>
          </a:lstStyle>
          <a:p>
            <a:endParaRPr lang="en-US"/>
          </a:p>
        </p:txBody>
      </p:sp>
      <p:sp>
        <p:nvSpPr>
          <p:cNvPr id="15369" name="Rectangle 9"/>
          <p:cNvSpPr>
            <a:spLocks noGrp="1" noChangeArrowheads="1"/>
          </p:cNvSpPr>
          <p:nvPr>
            <p:ph type="sldNum" sz="quarter" idx="3"/>
          </p:nvPr>
        </p:nvSpPr>
        <p:spPr bwMode="auto">
          <a:xfrm>
            <a:off x="5735638" y="8685213"/>
            <a:ext cx="1120775"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defRPr sz="1200"/>
            </a:lvl1pPr>
          </a:lstStyle>
          <a:p>
            <a:fld id="{6A48D351-BF5F-7D49-8150-A7E8E8CC44E2}" type="slidenum">
              <a:rPr lang="en-US"/>
              <a:pPr/>
              <a:t>‹#›</a:t>
            </a:fld>
            <a:endParaRPr lang="en-US"/>
          </a:p>
        </p:txBody>
      </p:sp>
    </p:spTree>
    <p:extLst>
      <p:ext uri="{BB962C8B-B14F-4D97-AF65-F5344CB8AC3E}">
        <p14:creationId xmlns:p14="http://schemas.microsoft.com/office/powerpoint/2010/main" val="48383643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p>
        </p:txBody>
      </p:sp>
      <p:sp>
        <p:nvSpPr>
          <p:cNvPr id="5" name="Notes Placeholder 4"/>
          <p:cNvSpPr>
            <a:spLocks noGrp="1"/>
          </p:cNvSpPr>
          <p:nvPr>
            <p:ph type="body" sz="quarter" idx="3"/>
          </p:nvPr>
        </p:nvSpPr>
        <p:spPr>
          <a:xfrm>
            <a:off x="368300" y="4343400"/>
            <a:ext cx="6121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392" name="Rectangle 8"/>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defRPr sz="1200"/>
            </a:lvl1pPr>
          </a:lstStyle>
          <a:p>
            <a:endParaRPr lang="en-US"/>
          </a:p>
        </p:txBody>
      </p:sp>
      <p:sp>
        <p:nvSpPr>
          <p:cNvPr id="16393" name="Rectangle 9"/>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defRPr sz="1200"/>
            </a:lvl1pPr>
          </a:lstStyle>
          <a:p>
            <a:endParaRPr lang="en-US"/>
          </a:p>
        </p:txBody>
      </p:sp>
      <p:sp>
        <p:nvSpPr>
          <p:cNvPr id="16394" name="Rectangle 10"/>
          <p:cNvSpPr>
            <a:spLocks noGrp="1" noChangeArrowheads="1"/>
          </p:cNvSpPr>
          <p:nvPr>
            <p:ph type="ftr" sz="quarter" idx="4"/>
          </p:nvPr>
        </p:nvSpPr>
        <p:spPr bwMode="auto">
          <a:xfrm>
            <a:off x="0" y="8685213"/>
            <a:ext cx="556895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defRPr sz="1200"/>
            </a:lvl1pPr>
          </a:lstStyle>
          <a:p>
            <a:endParaRPr lang="en-US"/>
          </a:p>
        </p:txBody>
      </p:sp>
      <p:sp>
        <p:nvSpPr>
          <p:cNvPr id="16395" name="Rectangle 11"/>
          <p:cNvSpPr>
            <a:spLocks noGrp="1" noChangeArrowheads="1"/>
          </p:cNvSpPr>
          <p:nvPr>
            <p:ph type="sldNum" sz="quarter" idx="5"/>
          </p:nvPr>
        </p:nvSpPr>
        <p:spPr bwMode="auto">
          <a:xfrm>
            <a:off x="5749925" y="8685213"/>
            <a:ext cx="11064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defRPr sz="1200"/>
            </a:lvl1pPr>
          </a:lstStyle>
          <a:p>
            <a:fld id="{B976D8D5-0ECD-3A4D-8E63-E16D685F0695}" type="slidenum">
              <a:rPr lang="en-US"/>
              <a:pPr/>
              <a:t>‹#›</a:t>
            </a:fld>
            <a:endParaRPr lang="en-US"/>
          </a:p>
        </p:txBody>
      </p:sp>
    </p:spTree>
    <p:extLst>
      <p:ext uri="{BB962C8B-B14F-4D97-AF65-F5344CB8AC3E}">
        <p14:creationId xmlns:p14="http://schemas.microsoft.com/office/powerpoint/2010/main" val="2323939531"/>
      </p:ext>
    </p:extLst>
  </p:cSld>
  <p:clrMap bg1="lt1" tx1="dk1" bg2="lt2" tx2="dk2" accent1="accent1" accent2="accent2" accent3="accent3" accent4="accent4" accent5="accent5" accent6="accent6" hlink="hlink" folHlink="folHlink"/>
  <p:hf/>
  <p:notesStyle>
    <a:lvl1pPr marL="80010" indent="-80010" algn="l" defTabSz="320040" rtl="0" eaLnBrk="0" fontAlgn="base" hangingPunct="0">
      <a:lnSpc>
        <a:spcPct val="90000"/>
      </a:lnSpc>
      <a:spcBef>
        <a:spcPts val="700"/>
      </a:spcBef>
      <a:spcAft>
        <a:spcPct val="0"/>
      </a:spcAft>
      <a:buFont typeface="Arial" pitchFamily="34" charset="0"/>
      <a:buChar char="•"/>
      <a:defRPr sz="800" kern="1200">
        <a:solidFill>
          <a:schemeClr val="tx1"/>
        </a:solidFill>
        <a:latin typeface="Arial" pitchFamily="-65" charset="0"/>
        <a:ea typeface="Arial Unicode MS" pitchFamily="-65" charset="0"/>
        <a:cs typeface="Arial Unicode MS" pitchFamily="-65" charset="0"/>
      </a:defRPr>
    </a:lvl1pPr>
    <a:lvl2pPr marL="400050" indent="-80010" algn="l" defTabSz="320040" rtl="0" eaLnBrk="0" fontAlgn="base" hangingPunct="0">
      <a:lnSpc>
        <a:spcPct val="90000"/>
      </a:lnSpc>
      <a:spcBef>
        <a:spcPts val="140"/>
      </a:spcBef>
      <a:spcAft>
        <a:spcPct val="0"/>
      </a:spcAft>
      <a:buFont typeface="Arial" pitchFamily="34" charset="0"/>
      <a:buChar char="•"/>
      <a:defRPr sz="800" kern="1200">
        <a:solidFill>
          <a:schemeClr val="tx1"/>
        </a:solidFill>
        <a:latin typeface="Arial" pitchFamily="-65" charset="0"/>
        <a:ea typeface="Arial Unicode MS" pitchFamily="-65" charset="0"/>
        <a:cs typeface="Arial Unicode MS" pitchFamily="-65" charset="0"/>
      </a:defRPr>
    </a:lvl2pPr>
    <a:lvl3pPr marL="720090" indent="-80010" algn="l" defTabSz="320040" rtl="0" eaLnBrk="0" fontAlgn="base" hangingPunct="0">
      <a:lnSpc>
        <a:spcPct val="90000"/>
      </a:lnSpc>
      <a:spcBef>
        <a:spcPts val="140"/>
      </a:spcBef>
      <a:spcAft>
        <a:spcPct val="0"/>
      </a:spcAft>
      <a:buFont typeface="Arial" pitchFamily="34" charset="0"/>
      <a:buChar char="•"/>
      <a:defRPr sz="800" kern="1200">
        <a:solidFill>
          <a:schemeClr val="tx1"/>
        </a:solidFill>
        <a:latin typeface="Arial" pitchFamily="-65" charset="0"/>
        <a:ea typeface="Arial Unicode MS" pitchFamily="-65" charset="0"/>
        <a:cs typeface="Arial Unicode MS" pitchFamily="-65" charset="0"/>
      </a:defRPr>
    </a:lvl3pPr>
    <a:lvl4pPr marL="1040130" indent="-80010" algn="l" defTabSz="320040" rtl="0" eaLnBrk="0" fontAlgn="base" hangingPunct="0">
      <a:lnSpc>
        <a:spcPct val="90000"/>
      </a:lnSpc>
      <a:spcBef>
        <a:spcPts val="140"/>
      </a:spcBef>
      <a:spcAft>
        <a:spcPct val="0"/>
      </a:spcAft>
      <a:buFont typeface="Arial" pitchFamily="34" charset="0"/>
      <a:buChar char="•"/>
      <a:defRPr sz="800" kern="1200">
        <a:solidFill>
          <a:schemeClr val="tx1"/>
        </a:solidFill>
        <a:latin typeface="Arial" pitchFamily="-65" charset="0"/>
        <a:ea typeface="Arial Unicode MS" pitchFamily="-65" charset="0"/>
        <a:cs typeface="Arial Unicode MS" pitchFamily="-65" charset="0"/>
      </a:defRPr>
    </a:lvl4pPr>
    <a:lvl5pPr marL="1360170" indent="-80010" algn="l" defTabSz="320040" rtl="0" eaLnBrk="0" fontAlgn="base" hangingPunct="0">
      <a:lnSpc>
        <a:spcPct val="90000"/>
      </a:lnSpc>
      <a:spcBef>
        <a:spcPts val="140"/>
      </a:spcBef>
      <a:spcAft>
        <a:spcPct val="0"/>
      </a:spcAft>
      <a:buFont typeface="Arial" pitchFamily="34" charset="0"/>
      <a:buChar char="•"/>
      <a:defRPr sz="800" kern="1200">
        <a:solidFill>
          <a:schemeClr val="tx1"/>
        </a:solidFill>
        <a:latin typeface="Arial" pitchFamily="-65" charset="0"/>
        <a:ea typeface="Arial Unicode MS" pitchFamily="-65" charset="0"/>
        <a:cs typeface="Arial Unicode MS" pitchFamily="-65" charset="0"/>
      </a:defRPr>
    </a:lvl5pPr>
    <a:lvl6pPr marL="1600200" algn="l" defTabSz="320040" rtl="0" eaLnBrk="1" latinLnBrk="0" hangingPunct="1">
      <a:defRPr sz="800" kern="1200">
        <a:solidFill>
          <a:schemeClr val="tx1"/>
        </a:solidFill>
        <a:latin typeface="+mn-lt"/>
        <a:ea typeface="+mn-ea"/>
        <a:cs typeface="+mn-cs"/>
      </a:defRPr>
    </a:lvl6pPr>
    <a:lvl7pPr marL="1920240" algn="l" defTabSz="320040" rtl="0" eaLnBrk="1" latinLnBrk="0" hangingPunct="1">
      <a:defRPr sz="800" kern="1200">
        <a:solidFill>
          <a:schemeClr val="tx1"/>
        </a:solidFill>
        <a:latin typeface="+mn-lt"/>
        <a:ea typeface="+mn-ea"/>
        <a:cs typeface="+mn-cs"/>
      </a:defRPr>
    </a:lvl7pPr>
    <a:lvl8pPr marL="2240280" algn="l" defTabSz="320040" rtl="0" eaLnBrk="1" latinLnBrk="0" hangingPunct="1">
      <a:defRPr sz="800" kern="1200">
        <a:solidFill>
          <a:schemeClr val="tx1"/>
        </a:solidFill>
        <a:latin typeface="+mn-lt"/>
        <a:ea typeface="+mn-ea"/>
        <a:cs typeface="+mn-cs"/>
      </a:defRPr>
    </a:lvl8pPr>
    <a:lvl9pPr marL="2560320" algn="l" defTabSz="320040"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B976D8D5-0ECD-3A4D-8E63-E16D685F0695}" type="slidenum">
              <a:rPr lang="en-US" smtClean="0"/>
              <a:pPr/>
              <a:t>1</a:t>
            </a:fld>
            <a:endParaRPr lang="en-US"/>
          </a:p>
        </p:txBody>
      </p:sp>
    </p:spTree>
    <p:extLst>
      <p:ext uri="{BB962C8B-B14F-4D97-AF65-F5344CB8AC3E}">
        <p14:creationId xmlns:p14="http://schemas.microsoft.com/office/powerpoint/2010/main" val="3358757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Day At The Office title slide</a:t>
            </a:r>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B976D8D5-0ECD-3A4D-8E63-E16D685F0695}" type="slidenum">
              <a:rPr lang="en-US" smtClean="0"/>
              <a:pPr/>
              <a:t>2</a:t>
            </a:fld>
            <a:endParaRPr lang="en-US"/>
          </a:p>
        </p:txBody>
      </p:sp>
    </p:spTree>
    <p:extLst>
      <p:ext uri="{BB962C8B-B14F-4D97-AF65-F5344CB8AC3E}">
        <p14:creationId xmlns:p14="http://schemas.microsoft.com/office/powerpoint/2010/main" val="3836221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inner voice</a:t>
            </a:r>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B976D8D5-0ECD-3A4D-8E63-E16D685F0695}" type="slidenum">
              <a:rPr lang="en-US" smtClean="0"/>
              <a:pPr/>
              <a:t>3</a:t>
            </a:fld>
            <a:endParaRPr lang="en-US"/>
          </a:p>
        </p:txBody>
      </p:sp>
    </p:spTree>
    <p:extLst>
      <p:ext uri="{BB962C8B-B14F-4D97-AF65-F5344CB8AC3E}">
        <p14:creationId xmlns:p14="http://schemas.microsoft.com/office/powerpoint/2010/main" val="3571044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font of title &amp; black</a:t>
            </a:r>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B976D8D5-0ECD-3A4D-8E63-E16D685F0695}" type="slidenum">
              <a:rPr lang="en-US" smtClean="0"/>
              <a:pPr/>
              <a:t>4</a:t>
            </a:fld>
            <a:endParaRPr lang="en-US"/>
          </a:p>
        </p:txBody>
      </p:sp>
    </p:spTree>
    <p:extLst>
      <p:ext uri="{BB962C8B-B14F-4D97-AF65-F5344CB8AC3E}">
        <p14:creationId xmlns:p14="http://schemas.microsoft.com/office/powerpoint/2010/main" val="1819640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you know what the frustrating thing is the tech already exist and we just need to bring forward.  And that is what our App will do.  Educate and give access to </a:t>
            </a:r>
            <a:r>
              <a:rPr lang="en-US" dirty="0" err="1"/>
              <a:t>EVERYone</a:t>
            </a:r>
            <a:r>
              <a:rPr lang="en-US" dirty="0"/>
              <a:t> in the </a:t>
            </a:r>
            <a:r>
              <a:rPr lang="en-US" dirty="0" err="1"/>
              <a:t>Atl</a:t>
            </a:r>
            <a:r>
              <a:rPr lang="en-US" dirty="0"/>
              <a:t> Metro to the House of Hope medical home…..the House of Hope.  We are </a:t>
            </a:r>
          </a:p>
          <a:p>
            <a:endParaRPr lang="en-US" dirty="0"/>
          </a:p>
          <a:p>
            <a:r>
              <a:rPr lang="en-US" dirty="0"/>
              <a:t>SMART on </a:t>
            </a:r>
            <a:r>
              <a:rPr lang="en-US" dirty="0" err="1"/>
              <a:t>Fhir</a:t>
            </a:r>
            <a:r>
              <a:rPr lang="en-US" dirty="0"/>
              <a:t> is standard application allowing easy and secure extension of an EMR into Cloud Based applications. </a:t>
            </a:r>
          </a:p>
          <a:p>
            <a:endParaRPr lang="en-US" dirty="0"/>
          </a:p>
          <a:p>
            <a:r>
              <a:rPr lang="en-US" dirty="0"/>
              <a:t>Get to the use case faster….</a:t>
            </a:r>
          </a:p>
          <a:p>
            <a:endParaRPr lang="en-US" dirty="0"/>
          </a:p>
          <a:p>
            <a:r>
              <a:rPr lang="en-US" dirty="0"/>
              <a:t>What does this App do???????? MAKE it CLEAR</a:t>
            </a:r>
          </a:p>
          <a:p>
            <a:r>
              <a:rPr lang="en-US" dirty="0"/>
              <a:t>The resources already exist and now Sheena is at the center of the health care eco-system</a:t>
            </a:r>
          </a:p>
          <a:p>
            <a:endParaRPr lang="en-US" dirty="0"/>
          </a:p>
          <a:p>
            <a:r>
              <a:rPr lang="en-US" dirty="0"/>
              <a:t>Smart phone use ease.  Because the NOOM App stats in the </a:t>
            </a:r>
            <a:r>
              <a:rPr lang="en-US" dirty="0" err="1"/>
              <a:t>Atl</a:t>
            </a:r>
            <a:r>
              <a:rPr lang="en-US" dirty="0"/>
              <a:t> metro area support high tech comfort</a:t>
            </a:r>
          </a:p>
          <a:p>
            <a:endParaRPr lang="en-US" dirty="0"/>
          </a:p>
          <a:p>
            <a:r>
              <a:rPr lang="en-US" dirty="0"/>
              <a:t>Implementation – How easy will this be?</a:t>
            </a:r>
          </a:p>
          <a:p>
            <a:endParaRPr lang="en-US" dirty="0"/>
          </a:p>
          <a:p>
            <a:r>
              <a:rPr lang="en-US" dirty="0"/>
              <a:t>Create journey map high level – Sameer is this what Sumeet can help with</a:t>
            </a:r>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B976D8D5-0ECD-3A4D-8E63-E16D685F0695}" type="slidenum">
              <a:rPr lang="en-US" smtClean="0"/>
              <a:pPr/>
              <a:t>5</a:t>
            </a:fld>
            <a:endParaRPr lang="en-US"/>
          </a:p>
        </p:txBody>
      </p:sp>
    </p:spTree>
    <p:extLst>
      <p:ext uri="{BB962C8B-B14F-4D97-AF65-F5344CB8AC3E}">
        <p14:creationId xmlns:p14="http://schemas.microsoft.com/office/powerpoint/2010/main" val="500082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B976D8D5-0ECD-3A4D-8E63-E16D685F0695}" type="slidenum">
              <a:rPr lang="en-US" smtClean="0"/>
              <a:pPr/>
              <a:t>7</a:t>
            </a:fld>
            <a:endParaRPr lang="en-US"/>
          </a:p>
        </p:txBody>
      </p:sp>
    </p:spTree>
    <p:extLst>
      <p:ext uri="{BB962C8B-B14F-4D97-AF65-F5344CB8AC3E}">
        <p14:creationId xmlns:p14="http://schemas.microsoft.com/office/powerpoint/2010/main" val="2221552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I had this I would have seen the early warning signs.  My Dr. would have know how to care for me better.</a:t>
            </a:r>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B976D8D5-0ECD-3A4D-8E63-E16D685F0695}" type="slidenum">
              <a:rPr lang="en-US" smtClean="0"/>
              <a:pPr/>
              <a:t>8</a:t>
            </a:fld>
            <a:endParaRPr lang="en-US"/>
          </a:p>
        </p:txBody>
      </p:sp>
    </p:spTree>
    <p:extLst>
      <p:ext uri="{BB962C8B-B14F-4D97-AF65-F5344CB8AC3E}">
        <p14:creationId xmlns:p14="http://schemas.microsoft.com/office/powerpoint/2010/main" val="798488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B976D8D5-0ECD-3A4D-8E63-E16D685F0695}" type="slidenum">
              <a:rPr lang="en-US" smtClean="0"/>
              <a:pPr/>
              <a:t>9</a:t>
            </a:fld>
            <a:endParaRPr lang="en-US"/>
          </a:p>
        </p:txBody>
      </p:sp>
      <p:sp>
        <p:nvSpPr>
          <p:cNvPr id="8" name="Date Placeholder 7">
            <a:extLst>
              <a:ext uri="{FF2B5EF4-FFF2-40B4-BE49-F238E27FC236}">
                <a16:creationId xmlns:a16="http://schemas.microsoft.com/office/drawing/2014/main" id="{97554D57-A1E5-014C-906E-8D0BEEEE4F29}"/>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19273803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2.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3.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5.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6.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7.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8.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resenta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5367" y="420977"/>
            <a:ext cx="10981267" cy="1615440"/>
          </a:xfrm>
          <a:noFill/>
          <a:ln w="12700">
            <a:noFill/>
            <a:miter lim="800000"/>
            <a:headEnd/>
            <a:tailEnd/>
          </a:ln>
        </p:spPr>
        <p:txBody>
          <a:bodyPr vert="horz" wrap="square" lIns="0" tIns="0" rIns="0" bIns="0" numCol="1" anchor="b" anchorCtr="0" compatLnSpc="1">
            <a:prstTxWarp prst="textNoShape">
              <a:avLst/>
            </a:prstTxWarp>
            <a:noAutofit/>
          </a:bodyPr>
          <a:lstStyle>
            <a:lvl1pPr marL="0" indent="0" algn="l" rtl="0" eaLnBrk="0" fontAlgn="base" hangingPunct="0">
              <a:lnSpc>
                <a:spcPct val="90000"/>
              </a:lnSpc>
              <a:spcBef>
                <a:spcPts val="0"/>
              </a:spcBef>
              <a:spcAft>
                <a:spcPct val="0"/>
              </a:spcAft>
              <a:buClr>
                <a:schemeClr val="tx1"/>
              </a:buClr>
              <a:buSzPct val="100000"/>
              <a:buFont typeface="Arial" charset="0"/>
              <a:buNone/>
              <a:defRPr kumimoji="0" lang="en-US" sz="5000" b="1" i="0" u="none" strike="noStrike" kern="1500" cap="none" spc="-100" normalizeH="0" baseline="0" noProof="0" dirty="0">
                <a:ln>
                  <a:noFill/>
                </a:ln>
                <a:solidFill>
                  <a:schemeClr val="tx1"/>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a:t>Click to edit Master </a:t>
            </a:r>
            <a:br>
              <a:rPr lang="en-US"/>
            </a:br>
            <a:r>
              <a:rPr lang="en-US"/>
              <a:t>title style</a:t>
            </a:r>
          </a:p>
        </p:txBody>
      </p:sp>
      <p:sp>
        <p:nvSpPr>
          <p:cNvPr id="6" name="Text Placeholder 5"/>
          <p:cNvSpPr>
            <a:spLocks noGrp="1"/>
          </p:cNvSpPr>
          <p:nvPr>
            <p:ph type="body" sz="quarter" idx="10"/>
          </p:nvPr>
        </p:nvSpPr>
        <p:spPr>
          <a:xfrm>
            <a:off x="605367" y="2367251"/>
            <a:ext cx="10981267" cy="1481138"/>
          </a:xfrm>
        </p:spPr>
        <p:txBody>
          <a:bodyPr/>
          <a:lstStyle>
            <a:lvl1pPr marL="0" indent="0">
              <a:spcBef>
                <a:spcPts val="0"/>
              </a:spcBef>
              <a:buNone/>
              <a:defRPr sz="2500">
                <a:solidFill>
                  <a:schemeClr val="tx2"/>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a:t>Edit Master text styles</a:t>
            </a:r>
          </a:p>
        </p:txBody>
      </p:sp>
      <p:pic>
        <p:nvPicPr>
          <p:cNvPr id="9" name="Picture 8" descr="A picture containing text, tableware, dishware, plate&#10;&#10;Description automatically generated">
            <a:extLst>
              <a:ext uri="{FF2B5EF4-FFF2-40B4-BE49-F238E27FC236}">
                <a16:creationId xmlns:a16="http://schemas.microsoft.com/office/drawing/2014/main" id="{4DC416FE-E7E9-0C44-9926-A9E5CC2D9441}"/>
              </a:ext>
            </a:extLst>
          </p:cNvPr>
          <p:cNvPicPr>
            <a:picLocks noChangeAspect="1"/>
          </p:cNvPicPr>
          <p:nvPr userDrawn="1"/>
        </p:nvPicPr>
        <p:blipFill>
          <a:blip r:embed="rId3"/>
          <a:stretch>
            <a:fillRect/>
          </a:stretch>
        </p:blipFill>
        <p:spPr>
          <a:xfrm>
            <a:off x="609601" y="6232525"/>
            <a:ext cx="1041399" cy="299403"/>
          </a:xfrm>
          <a:prstGeom prst="rect">
            <a:avLst/>
          </a:prstGeom>
        </p:spPr>
      </p:pic>
    </p:spTree>
    <p:custDataLst>
      <p:tags r:id="rId1"/>
    </p:custData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title blue">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605367" y="1532966"/>
            <a:ext cx="10981267" cy="2063311"/>
          </a:xfrm>
          <a:noFill/>
          <a:ln w="12700">
            <a:noFill/>
            <a:miter lim="800000"/>
            <a:headEnd/>
            <a:tailEnd/>
          </a:ln>
        </p:spPr>
        <p:txBody>
          <a:bodyPr vert="horz" wrap="square" lIns="0" tIns="0" rIns="0" bIns="0" numCol="1" anchor="b" anchorCtr="0" compatLnSpc="1">
            <a:prstTxWarp prst="textNoShape">
              <a:avLst/>
            </a:prstTxWarp>
            <a:noAutofit/>
          </a:bodyPr>
          <a:lstStyle>
            <a:lvl1pPr marL="0" marR="0" indent="0" algn="l" defTabSz="640080" rtl="0" eaLnBrk="1" fontAlgn="auto" latinLnBrk="0" hangingPunct="1">
              <a:lnSpc>
                <a:spcPct val="90000"/>
              </a:lnSpc>
              <a:spcBef>
                <a:spcPts val="0"/>
              </a:spcBef>
              <a:spcAft>
                <a:spcPts val="0"/>
              </a:spcAft>
              <a:buClrTx/>
              <a:buSzTx/>
              <a:buFontTx/>
              <a:buNone/>
              <a:tabLst/>
              <a:defRPr kumimoji="0" lang="en-US" sz="5000" b="1" i="0" u="none" strike="noStrike" kern="1500" cap="none" spc="-100" normalizeH="0" baseline="0" noProof="0">
                <a:ln>
                  <a:noFill/>
                </a:ln>
                <a:solidFill>
                  <a:schemeClr val="bg1"/>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a:t>Click to edit Master title style</a:t>
            </a:r>
          </a:p>
        </p:txBody>
      </p:sp>
      <p:pic>
        <p:nvPicPr>
          <p:cNvPr id="4" name="Picture 3">
            <a:extLst>
              <a:ext uri="{FF2B5EF4-FFF2-40B4-BE49-F238E27FC236}">
                <a16:creationId xmlns:a16="http://schemas.microsoft.com/office/drawing/2014/main" id="{98079AD2-3F4F-E849-A6D0-A77708A17073}"/>
              </a:ext>
            </a:extLst>
          </p:cNvPr>
          <p:cNvPicPr>
            <a:picLocks noChangeAspect="1"/>
          </p:cNvPicPr>
          <p:nvPr userDrawn="1"/>
        </p:nvPicPr>
        <p:blipFill>
          <a:blip r:embed="rId3"/>
          <a:srcRect/>
          <a:stretch/>
        </p:blipFill>
        <p:spPr>
          <a:xfrm>
            <a:off x="609601" y="6232525"/>
            <a:ext cx="1041399" cy="299402"/>
          </a:xfrm>
          <a:prstGeom prst="rect">
            <a:avLst/>
          </a:prstGeom>
        </p:spPr>
      </p:pic>
    </p:spTree>
    <p:custDataLst>
      <p:tags r:id="rId1"/>
    </p:custData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title, sub blue">
    <p:bg>
      <p:bgPr>
        <a:solidFill>
          <a:schemeClr val="accent2"/>
        </a:solidFill>
        <a:effectLst/>
      </p:bgPr>
    </p:bg>
    <p:spTree>
      <p:nvGrpSpPr>
        <p:cNvPr id="1" name=""/>
        <p:cNvGrpSpPr/>
        <p:nvPr/>
      </p:nvGrpSpPr>
      <p:grpSpPr>
        <a:xfrm>
          <a:off x="0" y="0"/>
          <a:ext cx="0" cy="0"/>
          <a:chOff x="0" y="0"/>
          <a:chExt cx="0" cy="0"/>
        </a:xfrm>
      </p:grpSpPr>
      <p:sp>
        <p:nvSpPr>
          <p:cNvPr id="8" name="Text Placeholder 5"/>
          <p:cNvSpPr>
            <a:spLocks noGrp="1"/>
          </p:cNvSpPr>
          <p:nvPr>
            <p:ph type="body" sz="quarter" idx="10"/>
          </p:nvPr>
        </p:nvSpPr>
        <p:spPr>
          <a:xfrm>
            <a:off x="605367" y="3927110"/>
            <a:ext cx="10981267" cy="1481138"/>
          </a:xfrm>
        </p:spPr>
        <p:txBody>
          <a:bodyPr/>
          <a:lstStyle>
            <a:lvl1pPr marL="0" indent="0">
              <a:spcBef>
                <a:spcPts val="0"/>
              </a:spcBef>
              <a:buNone/>
              <a:defRPr sz="2500">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a:t>Edit Master text styles</a:t>
            </a:r>
          </a:p>
        </p:txBody>
      </p:sp>
      <p:sp>
        <p:nvSpPr>
          <p:cNvPr id="5" name="Title 1"/>
          <p:cNvSpPr>
            <a:spLocks noGrp="1"/>
          </p:cNvSpPr>
          <p:nvPr>
            <p:ph type="title"/>
          </p:nvPr>
        </p:nvSpPr>
        <p:spPr>
          <a:xfrm>
            <a:off x="605367" y="1532966"/>
            <a:ext cx="10981267" cy="2063311"/>
          </a:xfrm>
          <a:noFill/>
          <a:ln w="12700">
            <a:noFill/>
            <a:miter lim="800000"/>
            <a:headEnd/>
            <a:tailEnd/>
          </a:ln>
        </p:spPr>
        <p:txBody>
          <a:bodyPr vert="horz" wrap="square" lIns="0" tIns="0" rIns="0" bIns="0" numCol="1" anchor="b" anchorCtr="0" compatLnSpc="1">
            <a:prstTxWarp prst="textNoShape">
              <a:avLst/>
            </a:prstTxWarp>
            <a:noAutofit/>
          </a:bodyPr>
          <a:lstStyle>
            <a:lvl1pPr marL="0" marR="0" indent="0" algn="l" defTabSz="640080" rtl="0" eaLnBrk="1" fontAlgn="auto" latinLnBrk="0" hangingPunct="1">
              <a:lnSpc>
                <a:spcPct val="90000"/>
              </a:lnSpc>
              <a:spcBef>
                <a:spcPts val="0"/>
              </a:spcBef>
              <a:spcAft>
                <a:spcPts val="0"/>
              </a:spcAft>
              <a:buClrTx/>
              <a:buSzTx/>
              <a:buFontTx/>
              <a:buNone/>
              <a:tabLst/>
              <a:defRPr kumimoji="0" lang="en-US" sz="5000" b="1" i="0" u="none" strike="noStrike" kern="1500" cap="none" spc="-100" normalizeH="0" baseline="0" noProof="0">
                <a:ln>
                  <a:noFill/>
                </a:ln>
                <a:solidFill>
                  <a:schemeClr val="bg1"/>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a:t>Click to edit Master title style</a:t>
            </a:r>
          </a:p>
        </p:txBody>
      </p:sp>
      <p:pic>
        <p:nvPicPr>
          <p:cNvPr id="4" name="Picture 3">
            <a:extLst>
              <a:ext uri="{FF2B5EF4-FFF2-40B4-BE49-F238E27FC236}">
                <a16:creationId xmlns:a16="http://schemas.microsoft.com/office/drawing/2014/main" id="{8D47F809-BB0F-7749-9B40-D22B786A5508}"/>
              </a:ext>
            </a:extLst>
          </p:cNvPr>
          <p:cNvPicPr>
            <a:picLocks noChangeAspect="1"/>
          </p:cNvPicPr>
          <p:nvPr userDrawn="1"/>
        </p:nvPicPr>
        <p:blipFill>
          <a:blip r:embed="rId3"/>
          <a:srcRect/>
          <a:stretch/>
        </p:blipFill>
        <p:spPr>
          <a:xfrm>
            <a:off x="609601" y="6232525"/>
            <a:ext cx="1041399" cy="299402"/>
          </a:xfrm>
          <a:prstGeom prst="rect">
            <a:avLst/>
          </a:prstGeom>
        </p:spPr>
      </p:pic>
    </p:spTree>
    <p:custDataLst>
      <p:tags r:id="rId1"/>
    </p:custData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magenta">
    <p:bg>
      <p:bgPr>
        <a:solidFill>
          <a:schemeClr val="accent3"/>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605367" y="1532966"/>
            <a:ext cx="10981267" cy="2063311"/>
          </a:xfrm>
          <a:noFill/>
          <a:ln w="12700">
            <a:noFill/>
            <a:miter lim="800000"/>
            <a:headEnd/>
            <a:tailEnd/>
          </a:ln>
        </p:spPr>
        <p:txBody>
          <a:bodyPr vert="horz" wrap="square" lIns="0" tIns="0" rIns="0" bIns="0" numCol="1" anchor="b" anchorCtr="0" compatLnSpc="1">
            <a:prstTxWarp prst="textNoShape">
              <a:avLst/>
            </a:prstTxWarp>
            <a:noAutofit/>
          </a:bodyPr>
          <a:lstStyle>
            <a:lvl1pPr marL="0" marR="0" indent="0" algn="l" defTabSz="640080" rtl="0" eaLnBrk="1" fontAlgn="auto" latinLnBrk="0" hangingPunct="1">
              <a:lnSpc>
                <a:spcPct val="90000"/>
              </a:lnSpc>
              <a:spcBef>
                <a:spcPts val="0"/>
              </a:spcBef>
              <a:spcAft>
                <a:spcPts val="0"/>
              </a:spcAft>
              <a:buClrTx/>
              <a:buSzTx/>
              <a:buFontTx/>
              <a:buNone/>
              <a:tabLst/>
              <a:defRPr kumimoji="0" lang="en-US" sz="5000" b="1" i="0" u="none" strike="noStrike" kern="1500" cap="none" spc="-100" normalizeH="0" baseline="0" noProof="0">
                <a:ln>
                  <a:noFill/>
                </a:ln>
                <a:solidFill>
                  <a:schemeClr val="bg1"/>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a:t>Click to edit Master title style</a:t>
            </a:r>
          </a:p>
        </p:txBody>
      </p:sp>
      <p:pic>
        <p:nvPicPr>
          <p:cNvPr id="3" name="Picture 2">
            <a:extLst>
              <a:ext uri="{FF2B5EF4-FFF2-40B4-BE49-F238E27FC236}">
                <a16:creationId xmlns:a16="http://schemas.microsoft.com/office/drawing/2014/main" id="{736BA300-7402-134F-9B6C-BC45A7B4768A}"/>
              </a:ext>
            </a:extLst>
          </p:cNvPr>
          <p:cNvPicPr>
            <a:picLocks noChangeAspect="1"/>
          </p:cNvPicPr>
          <p:nvPr userDrawn="1"/>
        </p:nvPicPr>
        <p:blipFill>
          <a:blip r:embed="rId3"/>
          <a:srcRect/>
          <a:stretch/>
        </p:blipFill>
        <p:spPr>
          <a:xfrm>
            <a:off x="609601" y="6232525"/>
            <a:ext cx="1041399" cy="299402"/>
          </a:xfrm>
          <a:prstGeom prst="rect">
            <a:avLst/>
          </a:prstGeom>
        </p:spPr>
      </p:pic>
    </p:spTree>
    <p:custDataLst>
      <p:tags r:id="rId1"/>
    </p:custData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title, sub magenta">
    <p:bg>
      <p:bgPr>
        <a:solidFill>
          <a:schemeClr val="accent3"/>
        </a:solidFill>
        <a:effectLst/>
      </p:bgPr>
    </p:bg>
    <p:spTree>
      <p:nvGrpSpPr>
        <p:cNvPr id="1" name=""/>
        <p:cNvGrpSpPr/>
        <p:nvPr/>
      </p:nvGrpSpPr>
      <p:grpSpPr>
        <a:xfrm>
          <a:off x="0" y="0"/>
          <a:ext cx="0" cy="0"/>
          <a:chOff x="0" y="0"/>
          <a:chExt cx="0" cy="0"/>
        </a:xfrm>
      </p:grpSpPr>
      <p:sp>
        <p:nvSpPr>
          <p:cNvPr id="8" name="Text Placeholder 5"/>
          <p:cNvSpPr>
            <a:spLocks noGrp="1"/>
          </p:cNvSpPr>
          <p:nvPr>
            <p:ph type="body" sz="quarter" idx="10"/>
          </p:nvPr>
        </p:nvSpPr>
        <p:spPr>
          <a:xfrm>
            <a:off x="605367" y="3927110"/>
            <a:ext cx="10981267" cy="1481138"/>
          </a:xfrm>
        </p:spPr>
        <p:txBody>
          <a:bodyPr/>
          <a:lstStyle>
            <a:lvl1pPr marL="0" indent="0">
              <a:spcBef>
                <a:spcPts val="0"/>
              </a:spcBef>
              <a:buNone/>
              <a:defRPr sz="2500">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a:t>Edit Master text styles</a:t>
            </a:r>
          </a:p>
        </p:txBody>
      </p:sp>
      <p:sp>
        <p:nvSpPr>
          <p:cNvPr id="5" name="Title 1"/>
          <p:cNvSpPr>
            <a:spLocks noGrp="1"/>
          </p:cNvSpPr>
          <p:nvPr>
            <p:ph type="title"/>
          </p:nvPr>
        </p:nvSpPr>
        <p:spPr>
          <a:xfrm>
            <a:off x="605367" y="1532966"/>
            <a:ext cx="10981267" cy="2063311"/>
          </a:xfrm>
          <a:noFill/>
          <a:ln w="12700">
            <a:noFill/>
            <a:miter lim="800000"/>
            <a:headEnd/>
            <a:tailEnd/>
          </a:ln>
        </p:spPr>
        <p:txBody>
          <a:bodyPr vert="horz" wrap="square" lIns="0" tIns="0" rIns="0" bIns="0" numCol="1" anchor="b" anchorCtr="0" compatLnSpc="1">
            <a:prstTxWarp prst="textNoShape">
              <a:avLst/>
            </a:prstTxWarp>
            <a:noAutofit/>
          </a:bodyPr>
          <a:lstStyle>
            <a:lvl1pPr marL="0" marR="0" indent="0" algn="l" defTabSz="640080" rtl="0" eaLnBrk="1" fontAlgn="auto" latinLnBrk="0" hangingPunct="1">
              <a:lnSpc>
                <a:spcPct val="90000"/>
              </a:lnSpc>
              <a:spcBef>
                <a:spcPts val="0"/>
              </a:spcBef>
              <a:spcAft>
                <a:spcPts val="0"/>
              </a:spcAft>
              <a:buClrTx/>
              <a:buSzTx/>
              <a:buFontTx/>
              <a:buNone/>
              <a:tabLst/>
              <a:defRPr kumimoji="0" lang="en-US" sz="5000" b="1" i="0" u="none" strike="noStrike" kern="1500" cap="none" spc="-100" normalizeH="0" baseline="0" noProof="0">
                <a:ln>
                  <a:noFill/>
                </a:ln>
                <a:solidFill>
                  <a:schemeClr val="bg1"/>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a:t>Click to edit Master title style</a:t>
            </a:r>
          </a:p>
        </p:txBody>
      </p:sp>
      <p:pic>
        <p:nvPicPr>
          <p:cNvPr id="4" name="Picture 3">
            <a:extLst>
              <a:ext uri="{FF2B5EF4-FFF2-40B4-BE49-F238E27FC236}">
                <a16:creationId xmlns:a16="http://schemas.microsoft.com/office/drawing/2014/main" id="{10BB013F-6276-F64C-9D3F-7469CEB62BB8}"/>
              </a:ext>
            </a:extLst>
          </p:cNvPr>
          <p:cNvPicPr>
            <a:picLocks noChangeAspect="1"/>
          </p:cNvPicPr>
          <p:nvPr userDrawn="1"/>
        </p:nvPicPr>
        <p:blipFill>
          <a:blip r:embed="rId3"/>
          <a:srcRect/>
          <a:stretch/>
        </p:blipFill>
        <p:spPr>
          <a:xfrm>
            <a:off x="609601" y="6232525"/>
            <a:ext cx="1041399" cy="299402"/>
          </a:xfrm>
          <a:prstGeom prst="rect">
            <a:avLst/>
          </a:prstGeom>
        </p:spPr>
      </p:pic>
    </p:spTree>
    <p:custDataLst>
      <p:tags r:id="rId1"/>
    </p:custData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graphic">
    <p:spTree>
      <p:nvGrpSpPr>
        <p:cNvPr id="1" name=""/>
        <p:cNvGrpSpPr/>
        <p:nvPr/>
      </p:nvGrpSpPr>
      <p:grpSpPr>
        <a:xfrm>
          <a:off x="0" y="0"/>
          <a:ext cx="0" cy="0"/>
          <a:chOff x="0" y="0"/>
          <a:chExt cx="0" cy="0"/>
        </a:xfrm>
      </p:grpSpPr>
      <p:sp>
        <p:nvSpPr>
          <p:cNvPr id="8" name="Text Placeholder 14">
            <a:extLst>
              <a:ext uri="{FF2B5EF4-FFF2-40B4-BE49-F238E27FC236}">
                <a16:creationId xmlns:a16="http://schemas.microsoft.com/office/drawing/2014/main" id="{064E82B0-63D5-4446-B657-1E110C3A1E8B}"/>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a:t>
            </a:r>
          </a:p>
        </p:txBody>
      </p:sp>
      <p:sp>
        <p:nvSpPr>
          <p:cNvPr id="10" name="Text Placeholder 14">
            <a:extLst>
              <a:ext uri="{FF2B5EF4-FFF2-40B4-BE49-F238E27FC236}">
                <a16:creationId xmlns:a16="http://schemas.microsoft.com/office/drawing/2014/main" id="{C3AE501B-FE48-4C9F-83B5-7617A1D2B0AA}"/>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3" name="Title 2">
            <a:extLst>
              <a:ext uri="{FF2B5EF4-FFF2-40B4-BE49-F238E27FC236}">
                <a16:creationId xmlns:a16="http://schemas.microsoft.com/office/drawing/2014/main" id="{60ACCF9F-8C09-4CF5-898D-112226216355}"/>
              </a:ext>
            </a:extLst>
          </p:cNvPr>
          <p:cNvSpPr>
            <a:spLocks noGrp="1"/>
          </p:cNvSpPr>
          <p:nvPr>
            <p:ph type="title"/>
          </p:nvPr>
        </p:nvSpPr>
        <p:spPr/>
        <p:txBody>
          <a:bodyPr/>
          <a:lstStyle/>
          <a:p>
            <a:r>
              <a:rPr lang="en-US"/>
              <a:t>Click to edit Master title style</a:t>
            </a:r>
          </a:p>
        </p:txBody>
      </p:sp>
      <p:sp>
        <p:nvSpPr>
          <p:cNvPr id="2" name="Slide Number Placeholder 1">
            <a:extLst>
              <a:ext uri="{FF2B5EF4-FFF2-40B4-BE49-F238E27FC236}">
                <a16:creationId xmlns:a16="http://schemas.microsoft.com/office/drawing/2014/main" id="{FB6C2ECB-A4FE-4288-8FCC-BBE730F1B396}"/>
              </a:ext>
            </a:extLst>
          </p:cNvPr>
          <p:cNvSpPr>
            <a:spLocks noGrp="1"/>
          </p:cNvSpPr>
          <p:nvPr>
            <p:ph type="sldNum" sz="quarter" idx="21"/>
          </p:nvPr>
        </p:nvSpPr>
        <p:spPr/>
        <p:txBody>
          <a:bodyPr/>
          <a:lstStyle/>
          <a:p>
            <a:fld id="{AD816501-AAE5-214E-B100-00C3DC5F5E3F}" type="slidenum">
              <a:rPr lang="en-US" smtClean="0"/>
              <a:pPr/>
              <a:t>‹#›</a:t>
            </a:fld>
            <a:endParaRPr lang="en-US"/>
          </a:p>
        </p:txBody>
      </p:sp>
      <p:sp>
        <p:nvSpPr>
          <p:cNvPr id="5" name="Content Placeholder 4">
            <a:extLst>
              <a:ext uri="{FF2B5EF4-FFF2-40B4-BE49-F238E27FC236}">
                <a16:creationId xmlns:a16="http://schemas.microsoft.com/office/drawing/2014/main" id="{AE7F6632-A536-4E61-832D-097A4041BD38}"/>
              </a:ext>
            </a:extLst>
          </p:cNvPr>
          <p:cNvSpPr>
            <a:spLocks noGrp="1"/>
          </p:cNvSpPr>
          <p:nvPr>
            <p:ph sz="quarter" idx="22"/>
          </p:nvPr>
        </p:nvSpPr>
        <p:spPr>
          <a:xfrm>
            <a:off x="609600" y="1713180"/>
            <a:ext cx="10972800"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 graphic">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12" name="Text Placeholder 14">
            <a:extLst>
              <a:ext uri="{FF2B5EF4-FFF2-40B4-BE49-F238E27FC236}">
                <a16:creationId xmlns:a16="http://schemas.microsoft.com/office/drawing/2014/main" id="{44FCF432-50A2-487A-B0C0-6F1BA6AC3D99}"/>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a:t>
            </a:r>
          </a:p>
        </p:txBody>
      </p:sp>
      <p:sp>
        <p:nvSpPr>
          <p:cNvPr id="13" name="Text Placeholder 14">
            <a:extLst>
              <a:ext uri="{FF2B5EF4-FFF2-40B4-BE49-F238E27FC236}">
                <a16:creationId xmlns:a16="http://schemas.microsoft.com/office/drawing/2014/main" id="{F607CD07-7B46-4181-B8BB-0F88AD8441DB}"/>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94550AF9-85EE-431B-BD54-F1FC8C6D4215}"/>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B160B6D8-A902-42D8-AB46-12D035F9250E}"/>
              </a:ext>
            </a:extLst>
          </p:cNvPr>
          <p:cNvSpPr>
            <a:spLocks noGrp="1"/>
          </p:cNvSpPr>
          <p:nvPr>
            <p:ph type="sldNum" sz="quarter" idx="21"/>
          </p:nvPr>
        </p:nvSpPr>
        <p:spPr/>
        <p:txBody>
          <a:bodyPr/>
          <a:lstStyle/>
          <a:p>
            <a:fld id="{AD816501-AAE5-214E-B100-00C3DC5F5E3F}" type="slidenum">
              <a:rPr lang="en-US" smtClean="0"/>
              <a:pPr/>
              <a:t>‹#›</a:t>
            </a:fld>
            <a:endParaRPr lang="en-US"/>
          </a:p>
        </p:txBody>
      </p:sp>
      <p:sp>
        <p:nvSpPr>
          <p:cNvPr id="10" name="Content Placeholder 4">
            <a:extLst>
              <a:ext uri="{FF2B5EF4-FFF2-40B4-BE49-F238E27FC236}">
                <a16:creationId xmlns:a16="http://schemas.microsoft.com/office/drawing/2014/main" id="{A023ADA1-AE77-4E30-9860-A25034135C4F}"/>
              </a:ext>
            </a:extLst>
          </p:cNvPr>
          <p:cNvSpPr>
            <a:spLocks noGrp="1"/>
          </p:cNvSpPr>
          <p:nvPr>
            <p:ph sz="quarter" idx="22"/>
          </p:nvPr>
        </p:nvSpPr>
        <p:spPr>
          <a:xfrm>
            <a:off x="609600" y="1713180"/>
            <a:ext cx="10972800"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ub, multi image">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13" name="Text Placeholder 14">
            <a:extLst>
              <a:ext uri="{FF2B5EF4-FFF2-40B4-BE49-F238E27FC236}">
                <a16:creationId xmlns:a16="http://schemas.microsoft.com/office/drawing/2014/main" id="{C077EFA6-7B6E-4002-B4D7-A567FD19B73E}"/>
              </a:ext>
            </a:extLst>
          </p:cNvPr>
          <p:cNvSpPr>
            <a:spLocks noGrp="1"/>
          </p:cNvSpPr>
          <p:nvPr>
            <p:ph type="body" sz="quarter" idx="24"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a:t>
            </a:r>
          </a:p>
        </p:txBody>
      </p:sp>
      <p:sp>
        <p:nvSpPr>
          <p:cNvPr id="14" name="Text Placeholder 14">
            <a:extLst>
              <a:ext uri="{FF2B5EF4-FFF2-40B4-BE49-F238E27FC236}">
                <a16:creationId xmlns:a16="http://schemas.microsoft.com/office/drawing/2014/main" id="{A9C12F27-8917-4A91-BF2E-0F768AA4663D}"/>
              </a:ext>
            </a:extLst>
          </p:cNvPr>
          <p:cNvSpPr>
            <a:spLocks noGrp="1"/>
          </p:cNvSpPr>
          <p:nvPr>
            <p:ph type="body" sz="quarter" idx="25"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15" name="Picture Placeholder 3">
            <a:extLst>
              <a:ext uri="{FF2B5EF4-FFF2-40B4-BE49-F238E27FC236}">
                <a16:creationId xmlns:a16="http://schemas.microsoft.com/office/drawing/2014/main" id="{01EC1A14-743D-4EE0-A878-60807D3B445F}"/>
              </a:ext>
            </a:extLst>
          </p:cNvPr>
          <p:cNvSpPr>
            <a:spLocks noGrp="1"/>
          </p:cNvSpPr>
          <p:nvPr>
            <p:ph type="pic" sz="quarter" idx="18"/>
          </p:nvPr>
        </p:nvSpPr>
        <p:spPr>
          <a:xfrm>
            <a:off x="609600" y="1948212"/>
            <a:ext cx="2614268" cy="1758961"/>
          </a:xfrm>
        </p:spPr>
        <p:txBody>
          <a:bodyPr/>
          <a:lstStyle>
            <a:lvl1pPr marL="0" indent="0">
              <a:buNone/>
              <a:defRPr>
                <a:solidFill>
                  <a:schemeClr val="tx2"/>
                </a:solidFill>
              </a:defRPr>
            </a:lvl1pPr>
          </a:lstStyle>
          <a:p>
            <a:endParaRPr lang="en-US"/>
          </a:p>
        </p:txBody>
      </p:sp>
      <p:sp>
        <p:nvSpPr>
          <p:cNvPr id="16" name="Picture Placeholder 3">
            <a:extLst>
              <a:ext uri="{FF2B5EF4-FFF2-40B4-BE49-F238E27FC236}">
                <a16:creationId xmlns:a16="http://schemas.microsoft.com/office/drawing/2014/main" id="{38524962-5303-462F-AFF4-6DD4D159CBD1}"/>
              </a:ext>
            </a:extLst>
          </p:cNvPr>
          <p:cNvSpPr>
            <a:spLocks noGrp="1"/>
          </p:cNvSpPr>
          <p:nvPr>
            <p:ph type="pic" sz="quarter" idx="19"/>
          </p:nvPr>
        </p:nvSpPr>
        <p:spPr>
          <a:xfrm>
            <a:off x="3391237" y="1945660"/>
            <a:ext cx="2614268" cy="1758961"/>
          </a:xfrm>
        </p:spPr>
        <p:txBody>
          <a:bodyPr/>
          <a:lstStyle>
            <a:lvl1pPr marL="0" indent="0">
              <a:buNone/>
              <a:defRPr>
                <a:solidFill>
                  <a:schemeClr val="tx2"/>
                </a:solidFill>
              </a:defRPr>
            </a:lvl1pPr>
          </a:lstStyle>
          <a:p>
            <a:endParaRPr lang="en-US"/>
          </a:p>
        </p:txBody>
      </p:sp>
      <p:sp>
        <p:nvSpPr>
          <p:cNvPr id="17" name="Picture Placeholder 3">
            <a:extLst>
              <a:ext uri="{FF2B5EF4-FFF2-40B4-BE49-F238E27FC236}">
                <a16:creationId xmlns:a16="http://schemas.microsoft.com/office/drawing/2014/main" id="{A29742B1-CD48-4F91-AFDF-D371A06C7ABB}"/>
              </a:ext>
            </a:extLst>
          </p:cNvPr>
          <p:cNvSpPr>
            <a:spLocks noGrp="1"/>
          </p:cNvSpPr>
          <p:nvPr>
            <p:ph type="pic" sz="quarter" idx="20"/>
          </p:nvPr>
        </p:nvSpPr>
        <p:spPr>
          <a:xfrm>
            <a:off x="6172874" y="1952040"/>
            <a:ext cx="2614268" cy="1758961"/>
          </a:xfrm>
        </p:spPr>
        <p:txBody>
          <a:bodyPr/>
          <a:lstStyle>
            <a:lvl1pPr marL="0" indent="0">
              <a:buNone/>
              <a:defRPr>
                <a:solidFill>
                  <a:schemeClr val="tx2"/>
                </a:solidFill>
              </a:defRPr>
            </a:lvl1pPr>
          </a:lstStyle>
          <a:p>
            <a:endParaRPr lang="en-US"/>
          </a:p>
        </p:txBody>
      </p:sp>
      <p:sp>
        <p:nvSpPr>
          <p:cNvPr id="19" name="Picture Placeholder 3">
            <a:extLst>
              <a:ext uri="{FF2B5EF4-FFF2-40B4-BE49-F238E27FC236}">
                <a16:creationId xmlns:a16="http://schemas.microsoft.com/office/drawing/2014/main" id="{147CD88C-B619-41B1-A824-C7444ACE32F3}"/>
              </a:ext>
            </a:extLst>
          </p:cNvPr>
          <p:cNvSpPr>
            <a:spLocks noGrp="1"/>
          </p:cNvSpPr>
          <p:nvPr>
            <p:ph type="pic" sz="quarter" idx="21"/>
          </p:nvPr>
        </p:nvSpPr>
        <p:spPr>
          <a:xfrm>
            <a:off x="8954510" y="1961445"/>
            <a:ext cx="2614268" cy="1758961"/>
          </a:xfrm>
        </p:spPr>
        <p:txBody>
          <a:bodyPr/>
          <a:lstStyle>
            <a:lvl1pPr marL="0" indent="0">
              <a:buNone/>
              <a:defRPr>
                <a:solidFill>
                  <a:schemeClr val="tx2"/>
                </a:solidFill>
              </a:defRPr>
            </a:lvl1pPr>
          </a:lstStyle>
          <a:p>
            <a:endParaRPr lang="en-US"/>
          </a:p>
        </p:txBody>
      </p:sp>
      <p:sp>
        <p:nvSpPr>
          <p:cNvPr id="24" name="Picture Placeholder 3">
            <a:extLst>
              <a:ext uri="{FF2B5EF4-FFF2-40B4-BE49-F238E27FC236}">
                <a16:creationId xmlns:a16="http://schemas.microsoft.com/office/drawing/2014/main" id="{62F96FA4-7CD5-434D-A000-4FC32EC33929}"/>
              </a:ext>
            </a:extLst>
          </p:cNvPr>
          <p:cNvSpPr>
            <a:spLocks noGrp="1"/>
          </p:cNvSpPr>
          <p:nvPr>
            <p:ph type="pic" sz="quarter" idx="22"/>
          </p:nvPr>
        </p:nvSpPr>
        <p:spPr>
          <a:xfrm>
            <a:off x="609600" y="3891865"/>
            <a:ext cx="2614268" cy="1758961"/>
          </a:xfrm>
        </p:spPr>
        <p:txBody>
          <a:bodyPr/>
          <a:lstStyle>
            <a:lvl1pPr marL="0" indent="0">
              <a:buNone/>
              <a:defRPr>
                <a:solidFill>
                  <a:schemeClr val="tx2"/>
                </a:solidFill>
              </a:defRPr>
            </a:lvl1pPr>
          </a:lstStyle>
          <a:p>
            <a:endParaRPr lang="en-US"/>
          </a:p>
        </p:txBody>
      </p:sp>
      <p:sp>
        <p:nvSpPr>
          <p:cNvPr id="25" name="Picture Placeholder 3">
            <a:extLst>
              <a:ext uri="{FF2B5EF4-FFF2-40B4-BE49-F238E27FC236}">
                <a16:creationId xmlns:a16="http://schemas.microsoft.com/office/drawing/2014/main" id="{BBEE7ABE-77AD-4A40-ADED-D83B23F64A8C}"/>
              </a:ext>
            </a:extLst>
          </p:cNvPr>
          <p:cNvSpPr>
            <a:spLocks noGrp="1"/>
          </p:cNvSpPr>
          <p:nvPr>
            <p:ph type="pic" sz="quarter" idx="23"/>
          </p:nvPr>
        </p:nvSpPr>
        <p:spPr>
          <a:xfrm>
            <a:off x="3391237" y="3889313"/>
            <a:ext cx="2614268" cy="1758961"/>
          </a:xfrm>
        </p:spPr>
        <p:txBody>
          <a:bodyPr/>
          <a:lstStyle>
            <a:lvl1pPr marL="0" indent="0">
              <a:buNone/>
              <a:defRPr>
                <a:solidFill>
                  <a:schemeClr val="tx2"/>
                </a:solidFill>
              </a:defRPr>
            </a:lvl1pPr>
          </a:lstStyle>
          <a:p>
            <a:endParaRPr lang="en-US"/>
          </a:p>
        </p:txBody>
      </p:sp>
      <p:sp>
        <p:nvSpPr>
          <p:cNvPr id="26" name="Picture Placeholder 3">
            <a:extLst>
              <a:ext uri="{FF2B5EF4-FFF2-40B4-BE49-F238E27FC236}">
                <a16:creationId xmlns:a16="http://schemas.microsoft.com/office/drawing/2014/main" id="{370C06F7-5603-41E6-8BD9-06EDA6C60220}"/>
              </a:ext>
            </a:extLst>
          </p:cNvPr>
          <p:cNvSpPr>
            <a:spLocks noGrp="1"/>
          </p:cNvSpPr>
          <p:nvPr>
            <p:ph type="pic" sz="quarter" idx="26"/>
          </p:nvPr>
        </p:nvSpPr>
        <p:spPr>
          <a:xfrm>
            <a:off x="6172874" y="3895693"/>
            <a:ext cx="2614268" cy="1758961"/>
          </a:xfrm>
        </p:spPr>
        <p:txBody>
          <a:bodyPr/>
          <a:lstStyle>
            <a:lvl1pPr marL="0" indent="0">
              <a:buNone/>
              <a:defRPr>
                <a:solidFill>
                  <a:schemeClr val="tx2"/>
                </a:solidFill>
              </a:defRPr>
            </a:lvl1pPr>
          </a:lstStyle>
          <a:p>
            <a:endParaRPr lang="en-US"/>
          </a:p>
        </p:txBody>
      </p:sp>
      <p:sp>
        <p:nvSpPr>
          <p:cNvPr id="27" name="Picture Placeholder 3">
            <a:extLst>
              <a:ext uri="{FF2B5EF4-FFF2-40B4-BE49-F238E27FC236}">
                <a16:creationId xmlns:a16="http://schemas.microsoft.com/office/drawing/2014/main" id="{A2C71AB9-038D-4843-9665-137E2D47BE47}"/>
              </a:ext>
            </a:extLst>
          </p:cNvPr>
          <p:cNvSpPr>
            <a:spLocks noGrp="1"/>
          </p:cNvSpPr>
          <p:nvPr>
            <p:ph type="pic" sz="quarter" idx="27"/>
          </p:nvPr>
        </p:nvSpPr>
        <p:spPr>
          <a:xfrm>
            <a:off x="8954510" y="3905098"/>
            <a:ext cx="2614268" cy="1758961"/>
          </a:xfrm>
        </p:spPr>
        <p:txBody>
          <a:bodyPr/>
          <a:lstStyle>
            <a:lvl1pPr marL="0" indent="0">
              <a:buNone/>
              <a:defRPr>
                <a:solidFill>
                  <a:schemeClr val="tx2"/>
                </a:solidFill>
              </a:defRPr>
            </a:lvl1pPr>
          </a:lstStyle>
          <a:p>
            <a:endParaRPr lang="en-US"/>
          </a:p>
        </p:txBody>
      </p:sp>
      <p:sp>
        <p:nvSpPr>
          <p:cNvPr id="2" name="Title 1">
            <a:extLst>
              <a:ext uri="{FF2B5EF4-FFF2-40B4-BE49-F238E27FC236}">
                <a16:creationId xmlns:a16="http://schemas.microsoft.com/office/drawing/2014/main" id="{D5FCFA94-6B37-49F1-850E-3358476DEEA3}"/>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D20CB62-9910-41B7-AE83-DF549EE6D6E4}"/>
              </a:ext>
            </a:extLst>
          </p:cNvPr>
          <p:cNvSpPr>
            <a:spLocks noGrp="1"/>
          </p:cNvSpPr>
          <p:nvPr>
            <p:ph type="sldNum" sz="quarter" idx="28"/>
          </p:nvPr>
        </p:nvSpPr>
        <p:spPr/>
        <p:txBody>
          <a:bodyPr/>
          <a:lstStyle/>
          <a:p>
            <a:fld id="{AD816501-AAE5-214E-B100-00C3DC5F5E3F}" type="slidenum">
              <a:rPr lang="en-US" smtClean="0"/>
              <a:pPr/>
              <a:t>‹#›</a:t>
            </a:fld>
            <a:endParaRPr lang="en-US"/>
          </a:p>
        </p:txBody>
      </p:sp>
    </p:spTree>
    <p:custDataLst>
      <p:tags r:id="rId1"/>
    </p:custDataLst>
    <p:extLst>
      <p:ext uri="{BB962C8B-B14F-4D97-AF65-F5344CB8AC3E}">
        <p14:creationId xmlns:p14="http://schemas.microsoft.com/office/powerpoint/2010/main" val="415709774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bullets">
    <p:spTree>
      <p:nvGrpSpPr>
        <p:cNvPr id="1" name=""/>
        <p:cNvGrpSpPr/>
        <p:nvPr/>
      </p:nvGrpSpPr>
      <p:grpSpPr>
        <a:xfrm>
          <a:off x="0" y="0"/>
          <a:ext cx="0" cy="0"/>
          <a:chOff x="0" y="0"/>
          <a:chExt cx="0" cy="0"/>
        </a:xfrm>
      </p:grpSpPr>
      <p:sp>
        <p:nvSpPr>
          <p:cNvPr id="9" name="Text Placeholder 14">
            <a:extLst>
              <a:ext uri="{FF2B5EF4-FFF2-40B4-BE49-F238E27FC236}">
                <a16:creationId xmlns:a16="http://schemas.microsoft.com/office/drawing/2014/main" id="{204A8E30-F23D-42B8-A4DA-D1BBA6FD9403}"/>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a:t>
            </a:r>
          </a:p>
        </p:txBody>
      </p:sp>
      <p:sp>
        <p:nvSpPr>
          <p:cNvPr id="11" name="Text Placeholder 14">
            <a:extLst>
              <a:ext uri="{FF2B5EF4-FFF2-40B4-BE49-F238E27FC236}">
                <a16:creationId xmlns:a16="http://schemas.microsoft.com/office/drawing/2014/main" id="{2465709A-5A40-4FAB-8DB6-A62697FBB41C}"/>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C4E59732-053F-4710-A1A5-3FB81948AE51}"/>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3C15143D-07D7-4953-9034-85742E3783E2}"/>
              </a:ext>
            </a:extLst>
          </p:cNvPr>
          <p:cNvSpPr>
            <a:spLocks noGrp="1"/>
          </p:cNvSpPr>
          <p:nvPr>
            <p:ph type="sldNum" sz="quarter" idx="21"/>
          </p:nvPr>
        </p:nvSpPr>
        <p:spPr/>
        <p:txBody>
          <a:bodyPr/>
          <a:lstStyle/>
          <a:p>
            <a:fld id="{AD816501-AAE5-214E-B100-00C3DC5F5E3F}" type="slidenum">
              <a:rPr lang="en-US" smtClean="0"/>
              <a:pPr/>
              <a:t>‹#›</a:t>
            </a:fld>
            <a:endParaRPr lang="en-US"/>
          </a:p>
        </p:txBody>
      </p:sp>
      <p:sp>
        <p:nvSpPr>
          <p:cNvPr id="8" name="Content Placeholder 4">
            <a:extLst>
              <a:ext uri="{FF2B5EF4-FFF2-40B4-BE49-F238E27FC236}">
                <a16:creationId xmlns:a16="http://schemas.microsoft.com/office/drawing/2014/main" id="{A7341B4C-7F27-49E4-ABF9-B6FED1C3E544}"/>
              </a:ext>
            </a:extLst>
          </p:cNvPr>
          <p:cNvSpPr>
            <a:spLocks noGrp="1"/>
          </p:cNvSpPr>
          <p:nvPr>
            <p:ph sz="quarter" idx="22"/>
          </p:nvPr>
        </p:nvSpPr>
        <p:spPr>
          <a:xfrm>
            <a:off x="609600" y="1713180"/>
            <a:ext cx="10972800"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 bullets">
    <p:spTree>
      <p:nvGrpSpPr>
        <p:cNvPr id="1" name=""/>
        <p:cNvGrpSpPr/>
        <p:nvPr/>
      </p:nvGrpSpPr>
      <p:grpSpPr>
        <a:xfrm>
          <a:off x="0" y="0"/>
          <a:ext cx="0" cy="0"/>
          <a:chOff x="0" y="0"/>
          <a:chExt cx="0" cy="0"/>
        </a:xfrm>
      </p:grpSpPr>
      <p:sp>
        <p:nvSpPr>
          <p:cNvPr id="7"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13" name="Text Placeholder 14">
            <a:extLst>
              <a:ext uri="{FF2B5EF4-FFF2-40B4-BE49-F238E27FC236}">
                <a16:creationId xmlns:a16="http://schemas.microsoft.com/office/drawing/2014/main" id="{82047CBD-D301-4AE3-8F98-0EA15F78F2E6}"/>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a:t>
            </a:r>
          </a:p>
        </p:txBody>
      </p:sp>
      <p:sp>
        <p:nvSpPr>
          <p:cNvPr id="14" name="Text Placeholder 14">
            <a:extLst>
              <a:ext uri="{FF2B5EF4-FFF2-40B4-BE49-F238E27FC236}">
                <a16:creationId xmlns:a16="http://schemas.microsoft.com/office/drawing/2014/main" id="{83C15858-F7D2-448E-AC37-B9D644F6BD09}"/>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53B689D7-D8FA-4F51-9AA0-F53B86123D83}"/>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BA08C8B9-19E9-48BB-B9CB-00227891D9C0}"/>
              </a:ext>
            </a:extLst>
          </p:cNvPr>
          <p:cNvSpPr>
            <a:spLocks noGrp="1"/>
          </p:cNvSpPr>
          <p:nvPr>
            <p:ph type="sldNum" sz="quarter" idx="21"/>
          </p:nvPr>
        </p:nvSpPr>
        <p:spPr/>
        <p:txBody>
          <a:bodyPr/>
          <a:lstStyle/>
          <a:p>
            <a:fld id="{AD816501-AAE5-214E-B100-00C3DC5F5E3F}" type="slidenum">
              <a:rPr lang="en-US" smtClean="0"/>
              <a:pPr/>
              <a:t>‹#›</a:t>
            </a:fld>
            <a:endParaRPr lang="en-US"/>
          </a:p>
        </p:txBody>
      </p:sp>
      <p:sp>
        <p:nvSpPr>
          <p:cNvPr id="9" name="Content Placeholder 4">
            <a:extLst>
              <a:ext uri="{FF2B5EF4-FFF2-40B4-BE49-F238E27FC236}">
                <a16:creationId xmlns:a16="http://schemas.microsoft.com/office/drawing/2014/main" id="{DDC31D03-1592-4FFD-A8B8-E8D0941E316B}"/>
              </a:ext>
            </a:extLst>
          </p:cNvPr>
          <p:cNvSpPr>
            <a:spLocks noGrp="1"/>
          </p:cNvSpPr>
          <p:nvPr>
            <p:ph sz="quarter" idx="22"/>
          </p:nvPr>
        </p:nvSpPr>
        <p:spPr>
          <a:xfrm>
            <a:off x="609600" y="1713180"/>
            <a:ext cx="10972800"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 header,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13178"/>
            <a:ext cx="10972800" cy="390428"/>
          </a:xfrm>
          <a:noFill/>
          <a:ln w="12700">
            <a:noFill/>
            <a:miter lim="800000"/>
            <a:headEnd/>
            <a:tailEnd/>
          </a:ln>
        </p:spPr>
        <p:txBody>
          <a:bodyPr vert="horz" wrap="square" lIns="0" tIns="0" rIns="0" bIns="0" numCol="1" anchor="t" anchorCtr="0" compatLnSpc="1">
            <a:prstTxWarp prst="textNoShape">
              <a:avLst/>
            </a:prstTxWarp>
            <a:spAutoFit/>
          </a:bodyPr>
          <a:lstStyle>
            <a:lvl1pPr marL="0" indent="0" algn="l" rtl="0" eaLnBrk="0" fontAlgn="base" hangingPunct="0">
              <a:lnSpc>
                <a:spcPct val="110000"/>
              </a:lnSpc>
              <a:spcBef>
                <a:spcPts val="0"/>
              </a:spcBef>
              <a:spcAft>
                <a:spcPct val="0"/>
              </a:spcAft>
              <a:buClr>
                <a:schemeClr val="tx1"/>
              </a:buClr>
              <a:buSzPct val="100000"/>
              <a:buFont typeface="Arial" pitchFamily="-65" charset="0"/>
              <a:buNone/>
              <a:defRPr lang="en-US" sz="2500" b="1" dirty="0" smtClean="0">
                <a:solidFill>
                  <a:schemeClr val="tx1"/>
                </a:solidFill>
                <a:latin typeface="+mn-lt"/>
                <a:ea typeface="Arial Unicode MS" pitchFamily="-65" charset="0"/>
                <a:cs typeface="Arial Unicode MS" pitchFamily="-65" charset="0"/>
                <a:sym typeface="Arial" pitchFamily="-65" charset="0"/>
              </a:defRPr>
            </a:lvl1pPr>
            <a:lvl2pPr algn="l" rtl="0" eaLnBrk="0" fontAlgn="base" hangingPunct="0">
              <a:lnSpc>
                <a:spcPct val="110000"/>
              </a:lnSpc>
              <a:spcBef>
                <a:spcPts val="0"/>
              </a:spcBef>
              <a:spcAft>
                <a:spcPct val="0"/>
              </a:spcAft>
              <a:buClr>
                <a:schemeClr val="tx1"/>
              </a:buClr>
              <a:buSzPct val="100000"/>
              <a:buFont typeface="Arial" pitchFamily="-65" charset="0"/>
              <a:defRPr lang="en-US" sz="2000" dirty="0" smtClean="0">
                <a:solidFill>
                  <a:schemeClr val="tx1"/>
                </a:solidFill>
                <a:latin typeface="+mn-lt"/>
                <a:ea typeface="Arial Unicode MS" pitchFamily="-65" charset="0"/>
                <a:cs typeface="Arial Unicode MS" pitchFamily="-65" charset="0"/>
                <a:sym typeface="Arial" pitchFamily="-65" charset="0"/>
              </a:defRPr>
            </a:lvl2pPr>
            <a:lvl3pPr algn="l" rtl="0" eaLnBrk="0" fontAlgn="base" hangingPunct="0">
              <a:lnSpc>
                <a:spcPct val="110000"/>
              </a:lnSpc>
              <a:spcBef>
                <a:spcPts val="0"/>
              </a:spcBef>
              <a:spcAft>
                <a:spcPct val="0"/>
              </a:spcAft>
              <a:buClr>
                <a:schemeClr val="tx1"/>
              </a:buClr>
              <a:buSzPct val="100000"/>
              <a:buFont typeface="Arial" pitchFamily="-65" charset="0"/>
              <a:defRPr lang="en-US" sz="1800" dirty="0" smtClean="0">
                <a:solidFill>
                  <a:schemeClr val="tx1"/>
                </a:solidFill>
                <a:latin typeface="+mn-lt"/>
                <a:ea typeface="Arial Unicode MS" pitchFamily="-65" charset="0"/>
                <a:cs typeface="Arial Unicode MS" pitchFamily="-65" charset="0"/>
                <a:sym typeface="Arial" pitchFamily="-65" charset="0"/>
              </a:defRPr>
            </a:lvl3pPr>
            <a:lvl4pPr algn="l" rtl="0" eaLnBrk="0" fontAlgn="base" hangingPunct="0">
              <a:lnSpc>
                <a:spcPct val="110000"/>
              </a:lnSpc>
              <a:spcBef>
                <a:spcPts val="0"/>
              </a:spcBef>
              <a:spcAft>
                <a:spcPct val="0"/>
              </a:spcAft>
              <a:buClr>
                <a:schemeClr val="tx1"/>
              </a:buClr>
              <a:buSzPct val="100000"/>
              <a:buFont typeface="Arial" pitchFamily="-65" charset="0"/>
              <a:defRPr lang="en-US" sz="1800" dirty="0" smtClean="0">
                <a:solidFill>
                  <a:schemeClr val="tx1"/>
                </a:solidFill>
                <a:latin typeface="+mn-lt"/>
                <a:ea typeface="Arial Unicode MS" pitchFamily="-65" charset="0"/>
                <a:cs typeface="Arial Unicode MS" pitchFamily="-65" charset="0"/>
                <a:sym typeface="Arial" pitchFamily="-65" charset="0"/>
              </a:defRPr>
            </a:lvl4pPr>
            <a:lvl5pPr algn="l" rtl="0" eaLnBrk="0" fontAlgn="base" hangingPunct="0">
              <a:lnSpc>
                <a:spcPct val="110000"/>
              </a:lnSpc>
              <a:spcBef>
                <a:spcPts val="0"/>
              </a:spcBef>
              <a:spcAft>
                <a:spcPct val="0"/>
              </a:spcAft>
              <a:buClr>
                <a:schemeClr val="tx1"/>
              </a:buClr>
              <a:buSzPct val="100000"/>
              <a:buFont typeface="Arial" pitchFamily="-65" charset="0"/>
              <a:defRPr lang="en-US" sz="1800" dirty="0">
                <a:solidFill>
                  <a:schemeClr val="tx1"/>
                </a:solidFill>
                <a:latin typeface="+mn-lt"/>
                <a:ea typeface="Arial Unicode MS" pitchFamily="-65" charset="0"/>
                <a:cs typeface="Arial Unicode MS" pitchFamily="-65" charset="0"/>
                <a:sym typeface="Arial" pitchFamily="-65" charset="0"/>
              </a:defRPr>
            </a:lvl5pPr>
          </a:lstStyle>
          <a:p>
            <a:pPr lvl="0"/>
            <a:r>
              <a:rPr lang="en-US"/>
              <a:t>Edit Master text styles</a:t>
            </a:r>
          </a:p>
        </p:txBody>
      </p:sp>
      <p:sp>
        <p:nvSpPr>
          <p:cNvPr id="7" name="Text Placeholder 4"/>
          <p:cNvSpPr>
            <a:spLocks noGrp="1"/>
          </p:cNvSpPr>
          <p:nvPr>
            <p:ph type="body" sz="quarter" idx="10"/>
          </p:nvPr>
        </p:nvSpPr>
        <p:spPr>
          <a:xfrm>
            <a:off x="609600" y="868681"/>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12" name="Text Placeholder 14">
            <a:extLst>
              <a:ext uri="{FF2B5EF4-FFF2-40B4-BE49-F238E27FC236}">
                <a16:creationId xmlns:a16="http://schemas.microsoft.com/office/drawing/2014/main" id="{92ACA0BD-B0B0-4B3D-A82B-962E37E0180E}"/>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a:t>
            </a:r>
          </a:p>
        </p:txBody>
      </p:sp>
      <p:sp>
        <p:nvSpPr>
          <p:cNvPr id="14" name="Text Placeholder 14">
            <a:extLst>
              <a:ext uri="{FF2B5EF4-FFF2-40B4-BE49-F238E27FC236}">
                <a16:creationId xmlns:a16="http://schemas.microsoft.com/office/drawing/2014/main" id="{7AF03CF5-4739-4CC7-AEE2-0B9F7454F43F}"/>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017F2A2F-0AA0-4515-934D-5D4BC9381F8D}"/>
              </a:ext>
            </a:extLst>
          </p:cNvPr>
          <p:cNvSpPr>
            <a:spLocks noGrp="1"/>
          </p:cNvSpPr>
          <p:nvPr>
            <p:ph type="title"/>
          </p:nvPr>
        </p:nvSpPr>
        <p:spPr/>
        <p:txBody>
          <a:bodyPr/>
          <a:lstStyle/>
          <a:p>
            <a:r>
              <a:rPr lang="en-US"/>
              <a:t>Click to edit Master title style</a:t>
            </a:r>
          </a:p>
        </p:txBody>
      </p:sp>
      <p:sp>
        <p:nvSpPr>
          <p:cNvPr id="4" name="Slide Number Placeholder 3">
            <a:extLst>
              <a:ext uri="{FF2B5EF4-FFF2-40B4-BE49-F238E27FC236}">
                <a16:creationId xmlns:a16="http://schemas.microsoft.com/office/drawing/2014/main" id="{A0E1354D-3E5E-4E4A-9CA0-60C3AEE5C72F}"/>
              </a:ext>
            </a:extLst>
          </p:cNvPr>
          <p:cNvSpPr>
            <a:spLocks noGrp="1"/>
          </p:cNvSpPr>
          <p:nvPr>
            <p:ph type="sldNum" sz="quarter" idx="21"/>
          </p:nvPr>
        </p:nvSpPr>
        <p:spPr/>
        <p:txBody>
          <a:bodyPr/>
          <a:lstStyle/>
          <a:p>
            <a:fld id="{AD816501-AAE5-214E-B100-00C3DC5F5E3F}" type="slidenum">
              <a:rPr lang="en-US" smtClean="0"/>
              <a:pPr/>
              <a:t>‹#›</a:t>
            </a:fld>
            <a:endParaRPr lang="en-US"/>
          </a:p>
        </p:txBody>
      </p:sp>
      <p:sp>
        <p:nvSpPr>
          <p:cNvPr id="10" name="Content Placeholder 4">
            <a:extLst>
              <a:ext uri="{FF2B5EF4-FFF2-40B4-BE49-F238E27FC236}">
                <a16:creationId xmlns:a16="http://schemas.microsoft.com/office/drawing/2014/main" id="{1520DDBA-6507-43D9-B5D6-89F38C956D57}"/>
              </a:ext>
            </a:extLst>
          </p:cNvPr>
          <p:cNvSpPr>
            <a:spLocks noGrp="1"/>
          </p:cNvSpPr>
          <p:nvPr>
            <p:ph sz="quarter" idx="22"/>
          </p:nvPr>
        </p:nvSpPr>
        <p:spPr>
          <a:xfrm>
            <a:off x="609600" y="2266122"/>
            <a:ext cx="10972800" cy="36532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presenta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5367" y="2096843"/>
            <a:ext cx="10981267" cy="1615440"/>
          </a:xfrm>
          <a:noFill/>
          <a:ln w="12700">
            <a:noFill/>
            <a:miter lim="800000"/>
            <a:headEnd/>
            <a:tailEnd/>
          </a:ln>
        </p:spPr>
        <p:txBody>
          <a:bodyPr vert="horz" wrap="square" lIns="0" tIns="0" rIns="0" bIns="0" numCol="1" anchor="b" anchorCtr="0" compatLnSpc="1">
            <a:prstTxWarp prst="textNoShape">
              <a:avLst/>
            </a:prstTxWarp>
            <a:noAutofit/>
          </a:bodyPr>
          <a:lstStyle>
            <a:lvl1pPr marL="0" indent="0" algn="l" rtl="0" eaLnBrk="0" fontAlgn="base" hangingPunct="0">
              <a:lnSpc>
                <a:spcPct val="90000"/>
              </a:lnSpc>
              <a:spcBef>
                <a:spcPts val="0"/>
              </a:spcBef>
              <a:spcAft>
                <a:spcPct val="0"/>
              </a:spcAft>
              <a:buClr>
                <a:schemeClr val="tx1"/>
              </a:buClr>
              <a:buSzPct val="100000"/>
              <a:buFont typeface="Arial" charset="0"/>
              <a:buNone/>
              <a:defRPr kumimoji="0" lang="en-US" sz="5000" b="1" i="0" u="none" strike="noStrike" kern="1500" cap="none" spc="-100" normalizeH="0" baseline="0" noProof="0" dirty="0">
                <a:ln>
                  <a:noFill/>
                </a:ln>
                <a:solidFill>
                  <a:schemeClr val="accent1"/>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a:t>Click to edit Master </a:t>
            </a:r>
            <a:br>
              <a:rPr lang="en-US"/>
            </a:br>
            <a:r>
              <a:rPr lang="en-US"/>
              <a:t>title style</a:t>
            </a:r>
          </a:p>
        </p:txBody>
      </p:sp>
      <p:sp>
        <p:nvSpPr>
          <p:cNvPr id="6" name="Text Placeholder 5"/>
          <p:cNvSpPr>
            <a:spLocks noGrp="1"/>
          </p:cNvSpPr>
          <p:nvPr>
            <p:ph type="body" sz="quarter" idx="10"/>
          </p:nvPr>
        </p:nvSpPr>
        <p:spPr>
          <a:xfrm>
            <a:off x="605367" y="3909431"/>
            <a:ext cx="10981267" cy="1481138"/>
          </a:xfrm>
        </p:spPr>
        <p:txBody>
          <a:bodyPr/>
          <a:lstStyle>
            <a:lvl1pPr marL="0" indent="0">
              <a:spcBef>
                <a:spcPts val="0"/>
              </a:spcBef>
              <a:buNone/>
              <a:defRPr sz="2500">
                <a:solidFill>
                  <a:schemeClr val="tx2"/>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a:t>Edit Master text styles</a:t>
            </a:r>
          </a:p>
        </p:txBody>
      </p:sp>
      <p:pic>
        <p:nvPicPr>
          <p:cNvPr id="7" name="Picture 6" descr="A picture containing text, tableware, dishware, plate&#10;&#10;Description automatically generated">
            <a:extLst>
              <a:ext uri="{FF2B5EF4-FFF2-40B4-BE49-F238E27FC236}">
                <a16:creationId xmlns:a16="http://schemas.microsoft.com/office/drawing/2014/main" id="{23FC8C44-C961-1B44-88F9-FE82F4CE41DA}"/>
              </a:ext>
            </a:extLst>
          </p:cNvPr>
          <p:cNvPicPr>
            <a:picLocks noChangeAspect="1"/>
          </p:cNvPicPr>
          <p:nvPr userDrawn="1"/>
        </p:nvPicPr>
        <p:blipFill>
          <a:blip r:embed="rId3"/>
          <a:stretch>
            <a:fillRect/>
          </a:stretch>
        </p:blipFill>
        <p:spPr>
          <a:xfrm>
            <a:off x="609600" y="457199"/>
            <a:ext cx="2521141" cy="724829"/>
          </a:xfrm>
          <a:prstGeom prst="rect">
            <a:avLst/>
          </a:prstGeom>
        </p:spPr>
      </p:pic>
    </p:spTree>
    <p:custDataLst>
      <p:tags r:id="rId1"/>
    </p:custDataLst>
    <p:extLst>
      <p:ext uri="{BB962C8B-B14F-4D97-AF65-F5344CB8AC3E}">
        <p14:creationId xmlns:p14="http://schemas.microsoft.com/office/powerpoint/2010/main" val="380637403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 chart info">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13178"/>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lgn="l" rtl="0" eaLnBrk="0" fontAlgn="base" hangingPunct="0">
              <a:lnSpc>
                <a:spcPct val="100000"/>
              </a:lnSpc>
              <a:spcBef>
                <a:spcPts val="0"/>
              </a:spcBef>
              <a:spcAft>
                <a:spcPct val="0"/>
              </a:spcAft>
              <a:buClr>
                <a:schemeClr val="tx1"/>
              </a:buClr>
              <a:buSzPct val="100000"/>
              <a:buFont typeface="Arial" pitchFamily="-65" charset="0"/>
              <a:buNone/>
              <a:defRPr lang="en-US" sz="2000" dirty="0" smtClean="0">
                <a:solidFill>
                  <a:schemeClr val="tx2"/>
                </a:solidFill>
                <a:latin typeface="+mn-lt"/>
                <a:ea typeface="Arial Unicode MS" pitchFamily="-65" charset="0"/>
                <a:cs typeface="Arial Unicode MS" pitchFamily="-65" charset="0"/>
                <a:sym typeface="Arial" pitchFamily="-65" charset="0"/>
              </a:defRPr>
            </a:lvl1pPr>
            <a:lvl2pPr algn="l" rtl="0" eaLnBrk="0" fontAlgn="base" hangingPunct="0">
              <a:lnSpc>
                <a:spcPct val="110000"/>
              </a:lnSpc>
              <a:spcBef>
                <a:spcPts val="0"/>
              </a:spcBef>
              <a:spcAft>
                <a:spcPct val="0"/>
              </a:spcAft>
              <a:buClr>
                <a:schemeClr val="tx1"/>
              </a:buClr>
              <a:buSzPct val="100000"/>
              <a:buFont typeface="Arial" pitchFamily="-65" charset="0"/>
              <a:defRPr lang="en-US" sz="2000" dirty="0" smtClean="0">
                <a:solidFill>
                  <a:schemeClr val="tx1"/>
                </a:solidFill>
                <a:latin typeface="+mn-lt"/>
                <a:ea typeface="Arial Unicode MS" pitchFamily="-65" charset="0"/>
                <a:cs typeface="Arial Unicode MS" pitchFamily="-65" charset="0"/>
                <a:sym typeface="Arial" pitchFamily="-65" charset="0"/>
              </a:defRPr>
            </a:lvl2pPr>
            <a:lvl3pPr algn="l" rtl="0" eaLnBrk="0" fontAlgn="base" hangingPunct="0">
              <a:lnSpc>
                <a:spcPct val="110000"/>
              </a:lnSpc>
              <a:spcBef>
                <a:spcPts val="0"/>
              </a:spcBef>
              <a:spcAft>
                <a:spcPct val="0"/>
              </a:spcAft>
              <a:buClr>
                <a:schemeClr val="tx1"/>
              </a:buClr>
              <a:buSzPct val="100000"/>
              <a:buFont typeface="Arial" pitchFamily="-65" charset="0"/>
              <a:defRPr lang="en-US" sz="1800" dirty="0" smtClean="0">
                <a:solidFill>
                  <a:schemeClr val="tx1"/>
                </a:solidFill>
                <a:latin typeface="+mn-lt"/>
                <a:ea typeface="Arial Unicode MS" pitchFamily="-65" charset="0"/>
                <a:cs typeface="Arial Unicode MS" pitchFamily="-65" charset="0"/>
                <a:sym typeface="Arial" pitchFamily="-65" charset="0"/>
              </a:defRPr>
            </a:lvl3pPr>
            <a:lvl4pPr algn="l" rtl="0" eaLnBrk="0" fontAlgn="base" hangingPunct="0">
              <a:lnSpc>
                <a:spcPct val="110000"/>
              </a:lnSpc>
              <a:spcBef>
                <a:spcPts val="0"/>
              </a:spcBef>
              <a:spcAft>
                <a:spcPct val="0"/>
              </a:spcAft>
              <a:buClr>
                <a:schemeClr val="tx1"/>
              </a:buClr>
              <a:buSzPct val="100000"/>
              <a:buFont typeface="Arial" pitchFamily="-65" charset="0"/>
              <a:defRPr lang="en-US" sz="1800" dirty="0" smtClean="0">
                <a:solidFill>
                  <a:schemeClr val="tx1"/>
                </a:solidFill>
                <a:latin typeface="+mn-lt"/>
                <a:ea typeface="Arial Unicode MS" pitchFamily="-65" charset="0"/>
                <a:cs typeface="Arial Unicode MS" pitchFamily="-65" charset="0"/>
                <a:sym typeface="Arial" pitchFamily="-65" charset="0"/>
              </a:defRPr>
            </a:lvl4pPr>
            <a:lvl5pPr algn="l" rtl="0" eaLnBrk="0" fontAlgn="base" hangingPunct="0">
              <a:lnSpc>
                <a:spcPct val="110000"/>
              </a:lnSpc>
              <a:spcBef>
                <a:spcPts val="0"/>
              </a:spcBef>
              <a:spcAft>
                <a:spcPct val="0"/>
              </a:spcAft>
              <a:buClr>
                <a:schemeClr val="tx1"/>
              </a:buClr>
              <a:buSzPct val="100000"/>
              <a:buFont typeface="Arial" pitchFamily="-65" charset="0"/>
              <a:defRPr lang="en-US" sz="1800" dirty="0">
                <a:solidFill>
                  <a:schemeClr val="tx1"/>
                </a:solidFill>
                <a:latin typeface="+mn-lt"/>
                <a:ea typeface="Arial Unicode MS" pitchFamily="-65" charset="0"/>
                <a:cs typeface="Arial Unicode MS" pitchFamily="-65" charset="0"/>
                <a:sym typeface="Arial" pitchFamily="-65" charset="0"/>
              </a:defRPr>
            </a:lvl5pPr>
          </a:lstStyle>
          <a:p>
            <a:pPr lvl="0"/>
            <a:r>
              <a:rPr lang="en-US"/>
              <a:t>Edit Master text styles</a:t>
            </a:r>
          </a:p>
        </p:txBody>
      </p:sp>
      <p:sp>
        <p:nvSpPr>
          <p:cNvPr id="6"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10" name="Text Placeholder 14">
            <a:extLst>
              <a:ext uri="{FF2B5EF4-FFF2-40B4-BE49-F238E27FC236}">
                <a16:creationId xmlns:a16="http://schemas.microsoft.com/office/drawing/2014/main" id="{0D44E905-D953-44B5-95C2-B51A3DED58C7}"/>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a:t>
            </a:r>
          </a:p>
        </p:txBody>
      </p:sp>
      <p:sp>
        <p:nvSpPr>
          <p:cNvPr id="11" name="Text Placeholder 14">
            <a:extLst>
              <a:ext uri="{FF2B5EF4-FFF2-40B4-BE49-F238E27FC236}">
                <a16:creationId xmlns:a16="http://schemas.microsoft.com/office/drawing/2014/main" id="{450D3E58-915E-457E-AED4-0288379A0A64}"/>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8BD55E13-02BE-4E33-B183-388B58486F62}"/>
              </a:ext>
            </a:extLst>
          </p:cNvPr>
          <p:cNvSpPr>
            <a:spLocks noGrp="1"/>
          </p:cNvSpPr>
          <p:nvPr>
            <p:ph type="title"/>
          </p:nvPr>
        </p:nvSpPr>
        <p:spPr/>
        <p:txBody>
          <a:bodyPr/>
          <a:lstStyle/>
          <a:p>
            <a:r>
              <a:rPr lang="en-US"/>
              <a:t>Click to edit Master title style</a:t>
            </a:r>
          </a:p>
        </p:txBody>
      </p:sp>
      <p:sp>
        <p:nvSpPr>
          <p:cNvPr id="4" name="Slide Number Placeholder 3">
            <a:extLst>
              <a:ext uri="{FF2B5EF4-FFF2-40B4-BE49-F238E27FC236}">
                <a16:creationId xmlns:a16="http://schemas.microsoft.com/office/drawing/2014/main" id="{43B9B263-0D8F-40A0-A832-EF1BE0984DB2}"/>
              </a:ext>
            </a:extLst>
          </p:cNvPr>
          <p:cNvSpPr>
            <a:spLocks noGrp="1"/>
          </p:cNvSpPr>
          <p:nvPr>
            <p:ph type="sldNum" sz="quarter" idx="21"/>
          </p:nvPr>
        </p:nvSpPr>
        <p:spPr/>
        <p:txBody>
          <a:bodyPr/>
          <a:lstStyle/>
          <a:p>
            <a:fld id="{AD816501-AAE5-214E-B100-00C3DC5F5E3F}" type="slidenum">
              <a:rPr lang="en-US" smtClean="0"/>
              <a:pPr/>
              <a:t>‹#›</a:t>
            </a:fld>
            <a:endParaRPr lang="en-US"/>
          </a:p>
        </p:txBody>
      </p:sp>
    </p:spTree>
    <p:custDataLst>
      <p:tags r:id="rId1"/>
    </p:custData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ine title, bullets">
    <p:spTree>
      <p:nvGrpSpPr>
        <p:cNvPr id="1" name=""/>
        <p:cNvGrpSpPr/>
        <p:nvPr/>
      </p:nvGrpSpPr>
      <p:grpSpPr>
        <a:xfrm>
          <a:off x="0" y="0"/>
          <a:ext cx="0" cy="0"/>
          <a:chOff x="0" y="0"/>
          <a:chExt cx="0" cy="0"/>
        </a:xfrm>
      </p:grpSpPr>
      <p:sp>
        <p:nvSpPr>
          <p:cNvPr id="9" name="Text Placeholder 14">
            <a:extLst>
              <a:ext uri="{FF2B5EF4-FFF2-40B4-BE49-F238E27FC236}">
                <a16:creationId xmlns:a16="http://schemas.microsoft.com/office/drawing/2014/main" id="{0625BE61-50D8-43AF-8D14-0DB45BF446AB}"/>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a:t>
            </a:r>
          </a:p>
        </p:txBody>
      </p:sp>
      <p:sp>
        <p:nvSpPr>
          <p:cNvPr id="10" name="Text Placeholder 14">
            <a:extLst>
              <a:ext uri="{FF2B5EF4-FFF2-40B4-BE49-F238E27FC236}">
                <a16:creationId xmlns:a16="http://schemas.microsoft.com/office/drawing/2014/main" id="{C504591F-D3FF-43BE-BDD3-44D31344A53B}"/>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73FD6D03-C1C3-4357-B38C-ACA608B37235}"/>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D11E908F-6C9E-4AA3-9F59-8ED5F603DA5F}"/>
              </a:ext>
            </a:extLst>
          </p:cNvPr>
          <p:cNvSpPr>
            <a:spLocks noGrp="1"/>
          </p:cNvSpPr>
          <p:nvPr>
            <p:ph type="sldNum" sz="quarter" idx="21"/>
          </p:nvPr>
        </p:nvSpPr>
        <p:spPr/>
        <p:txBody>
          <a:bodyPr/>
          <a:lstStyle/>
          <a:p>
            <a:fld id="{AD816501-AAE5-214E-B100-00C3DC5F5E3F}" type="slidenum">
              <a:rPr lang="en-US" smtClean="0"/>
              <a:pPr/>
              <a:t>‹#›</a:t>
            </a:fld>
            <a:endParaRPr lang="en-US"/>
          </a:p>
        </p:txBody>
      </p:sp>
      <p:sp>
        <p:nvSpPr>
          <p:cNvPr id="8" name="Content Placeholder 4">
            <a:extLst>
              <a:ext uri="{FF2B5EF4-FFF2-40B4-BE49-F238E27FC236}">
                <a16:creationId xmlns:a16="http://schemas.microsoft.com/office/drawing/2014/main" id="{38527A99-8CC5-4235-BC4F-5ABE0627F224}"/>
              </a:ext>
            </a:extLst>
          </p:cNvPr>
          <p:cNvSpPr>
            <a:spLocks noGrp="1"/>
          </p:cNvSpPr>
          <p:nvPr>
            <p:ph sz="quarter" idx="22"/>
          </p:nvPr>
        </p:nvSpPr>
        <p:spPr>
          <a:xfrm>
            <a:off x="609600" y="1713180"/>
            <a:ext cx="10972800"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 LEFT HALF bullets">
    <p:spTree>
      <p:nvGrpSpPr>
        <p:cNvPr id="1" name=""/>
        <p:cNvGrpSpPr/>
        <p:nvPr/>
      </p:nvGrpSpPr>
      <p:grpSpPr>
        <a:xfrm>
          <a:off x="0" y="0"/>
          <a:ext cx="0" cy="0"/>
          <a:chOff x="0" y="0"/>
          <a:chExt cx="0" cy="0"/>
        </a:xfrm>
      </p:grpSpPr>
      <p:sp>
        <p:nvSpPr>
          <p:cNvPr id="6"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14" name="Text Placeholder 14">
            <a:extLst>
              <a:ext uri="{FF2B5EF4-FFF2-40B4-BE49-F238E27FC236}">
                <a16:creationId xmlns:a16="http://schemas.microsoft.com/office/drawing/2014/main" id="{A35A36AF-A0BE-4FF5-9657-877C1CB65431}"/>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a:t>
            </a:r>
          </a:p>
        </p:txBody>
      </p:sp>
      <p:sp>
        <p:nvSpPr>
          <p:cNvPr id="15" name="Text Placeholder 14">
            <a:extLst>
              <a:ext uri="{FF2B5EF4-FFF2-40B4-BE49-F238E27FC236}">
                <a16:creationId xmlns:a16="http://schemas.microsoft.com/office/drawing/2014/main" id="{0B79D711-EF61-4011-9FA6-6FDB01FB1656}"/>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C4A52491-CA22-4328-97AB-8EE9D2FAF2EE}"/>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DB3778AE-4C3E-40AD-9573-E0858D431205}"/>
              </a:ext>
            </a:extLst>
          </p:cNvPr>
          <p:cNvSpPr>
            <a:spLocks noGrp="1"/>
          </p:cNvSpPr>
          <p:nvPr>
            <p:ph type="sldNum" sz="quarter" idx="21"/>
          </p:nvPr>
        </p:nvSpPr>
        <p:spPr/>
        <p:txBody>
          <a:bodyPr/>
          <a:lstStyle/>
          <a:p>
            <a:fld id="{AD816501-AAE5-214E-B100-00C3DC5F5E3F}" type="slidenum">
              <a:rPr lang="en-US" smtClean="0"/>
              <a:pPr/>
              <a:t>‹#›</a:t>
            </a:fld>
            <a:endParaRPr lang="en-US"/>
          </a:p>
        </p:txBody>
      </p:sp>
      <p:sp>
        <p:nvSpPr>
          <p:cNvPr id="11" name="Content Placeholder 4">
            <a:extLst>
              <a:ext uri="{FF2B5EF4-FFF2-40B4-BE49-F238E27FC236}">
                <a16:creationId xmlns:a16="http://schemas.microsoft.com/office/drawing/2014/main" id="{FD50DC96-D21B-4D16-93D7-9A8D148BBEC4}"/>
              </a:ext>
            </a:extLst>
          </p:cNvPr>
          <p:cNvSpPr>
            <a:spLocks noGrp="1"/>
          </p:cNvSpPr>
          <p:nvPr>
            <p:ph sz="quarter" idx="22"/>
          </p:nvPr>
        </p:nvSpPr>
        <p:spPr>
          <a:xfrm>
            <a:off x="609600" y="1713180"/>
            <a:ext cx="5394960"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4">
            <a:extLst>
              <a:ext uri="{FF2B5EF4-FFF2-40B4-BE49-F238E27FC236}">
                <a16:creationId xmlns:a16="http://schemas.microsoft.com/office/drawing/2014/main" id="{694F8BE6-6407-4DDB-837A-578478BA1FEF}"/>
              </a:ext>
            </a:extLst>
          </p:cNvPr>
          <p:cNvSpPr>
            <a:spLocks noGrp="1"/>
          </p:cNvSpPr>
          <p:nvPr>
            <p:ph sz="quarter" idx="23"/>
          </p:nvPr>
        </p:nvSpPr>
        <p:spPr>
          <a:xfrm>
            <a:off x="6187440" y="1713180"/>
            <a:ext cx="5394960"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 RIGHT 2/3">
    <p:spTree>
      <p:nvGrpSpPr>
        <p:cNvPr id="1" name=""/>
        <p:cNvGrpSpPr/>
        <p:nvPr/>
      </p:nvGrpSpPr>
      <p:grpSpPr>
        <a:xfrm>
          <a:off x="0" y="0"/>
          <a:ext cx="0" cy="0"/>
          <a:chOff x="0" y="0"/>
          <a:chExt cx="0" cy="0"/>
        </a:xfrm>
      </p:grpSpPr>
      <p:sp>
        <p:nvSpPr>
          <p:cNvPr id="6"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12" name="Text Placeholder 14">
            <a:extLst>
              <a:ext uri="{FF2B5EF4-FFF2-40B4-BE49-F238E27FC236}">
                <a16:creationId xmlns:a16="http://schemas.microsoft.com/office/drawing/2014/main" id="{6F9BD39F-1674-4BF0-8749-712E731C6239}"/>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a:t>
            </a:r>
          </a:p>
        </p:txBody>
      </p:sp>
      <p:sp>
        <p:nvSpPr>
          <p:cNvPr id="13" name="Text Placeholder 14">
            <a:extLst>
              <a:ext uri="{FF2B5EF4-FFF2-40B4-BE49-F238E27FC236}">
                <a16:creationId xmlns:a16="http://schemas.microsoft.com/office/drawing/2014/main" id="{2A105EBD-351D-4505-98DB-920A7CDF3028}"/>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2FCE3E10-278E-41E3-B8A0-C73ADA2C272E}"/>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2E1A62B7-E758-4594-B5E7-6F001A3CB102}"/>
              </a:ext>
            </a:extLst>
          </p:cNvPr>
          <p:cNvSpPr>
            <a:spLocks noGrp="1"/>
          </p:cNvSpPr>
          <p:nvPr>
            <p:ph type="sldNum" sz="quarter" idx="25"/>
          </p:nvPr>
        </p:nvSpPr>
        <p:spPr/>
        <p:txBody>
          <a:bodyPr/>
          <a:lstStyle/>
          <a:p>
            <a:fld id="{AD816501-AAE5-214E-B100-00C3DC5F5E3F}" type="slidenum">
              <a:rPr lang="en-US" smtClean="0"/>
              <a:pPr/>
              <a:t>‹#›</a:t>
            </a:fld>
            <a:endParaRPr lang="en-US"/>
          </a:p>
        </p:txBody>
      </p:sp>
      <p:sp>
        <p:nvSpPr>
          <p:cNvPr id="10" name="Content Placeholder 4">
            <a:extLst>
              <a:ext uri="{FF2B5EF4-FFF2-40B4-BE49-F238E27FC236}">
                <a16:creationId xmlns:a16="http://schemas.microsoft.com/office/drawing/2014/main" id="{4323909A-81C3-4277-9039-921D923903B8}"/>
              </a:ext>
            </a:extLst>
          </p:cNvPr>
          <p:cNvSpPr>
            <a:spLocks noGrp="1"/>
          </p:cNvSpPr>
          <p:nvPr>
            <p:ph sz="quarter" idx="22"/>
          </p:nvPr>
        </p:nvSpPr>
        <p:spPr>
          <a:xfrm>
            <a:off x="609599" y="1713180"/>
            <a:ext cx="3502152"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4">
            <a:extLst>
              <a:ext uri="{FF2B5EF4-FFF2-40B4-BE49-F238E27FC236}">
                <a16:creationId xmlns:a16="http://schemas.microsoft.com/office/drawing/2014/main" id="{DAAF54C2-8FC0-4DD0-9AA2-8C9B0214D6D5}"/>
              </a:ext>
            </a:extLst>
          </p:cNvPr>
          <p:cNvSpPr>
            <a:spLocks noGrp="1"/>
          </p:cNvSpPr>
          <p:nvPr>
            <p:ph sz="quarter" idx="26"/>
          </p:nvPr>
        </p:nvSpPr>
        <p:spPr>
          <a:xfrm>
            <a:off x="4338918" y="1713180"/>
            <a:ext cx="7243482"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sub, RIGHT 2/3">
    <p:spTree>
      <p:nvGrpSpPr>
        <p:cNvPr id="1" name=""/>
        <p:cNvGrpSpPr/>
        <p:nvPr/>
      </p:nvGrpSpPr>
      <p:grpSpPr>
        <a:xfrm>
          <a:off x="0" y="0"/>
          <a:ext cx="0" cy="0"/>
          <a:chOff x="0" y="0"/>
          <a:chExt cx="0" cy="0"/>
        </a:xfrm>
      </p:grpSpPr>
      <p:sp>
        <p:nvSpPr>
          <p:cNvPr id="6"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11" name="Text Placeholder 14">
            <a:extLst>
              <a:ext uri="{FF2B5EF4-FFF2-40B4-BE49-F238E27FC236}">
                <a16:creationId xmlns:a16="http://schemas.microsoft.com/office/drawing/2014/main" id="{79EA6ED1-A2B2-43FF-B4A8-651685E8F2FD}"/>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a:t>
            </a:r>
          </a:p>
        </p:txBody>
      </p:sp>
      <p:sp>
        <p:nvSpPr>
          <p:cNvPr id="12" name="Text Placeholder 14">
            <a:extLst>
              <a:ext uri="{FF2B5EF4-FFF2-40B4-BE49-F238E27FC236}">
                <a16:creationId xmlns:a16="http://schemas.microsoft.com/office/drawing/2014/main" id="{4ABC5773-4523-4921-89C9-CC89919286AD}"/>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1B6C8F46-B352-4510-97D0-BE486D8D8168}"/>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269F6AB7-D22C-40D5-BF0E-EE8000C5BF48}"/>
              </a:ext>
            </a:extLst>
          </p:cNvPr>
          <p:cNvSpPr>
            <a:spLocks noGrp="1"/>
          </p:cNvSpPr>
          <p:nvPr>
            <p:ph type="sldNum" sz="quarter" idx="27"/>
          </p:nvPr>
        </p:nvSpPr>
        <p:spPr/>
        <p:txBody>
          <a:bodyPr/>
          <a:lstStyle/>
          <a:p>
            <a:fld id="{AD816501-AAE5-214E-B100-00C3DC5F5E3F}" type="slidenum">
              <a:rPr lang="en-US" smtClean="0"/>
              <a:pPr/>
              <a:t>‹#›</a:t>
            </a:fld>
            <a:endParaRPr lang="en-US"/>
          </a:p>
        </p:txBody>
      </p:sp>
      <p:sp>
        <p:nvSpPr>
          <p:cNvPr id="10" name="Content Placeholder 4">
            <a:extLst>
              <a:ext uri="{FF2B5EF4-FFF2-40B4-BE49-F238E27FC236}">
                <a16:creationId xmlns:a16="http://schemas.microsoft.com/office/drawing/2014/main" id="{ACFC7D71-9B07-42C1-9728-35E0E94E8FC1}"/>
              </a:ext>
            </a:extLst>
          </p:cNvPr>
          <p:cNvSpPr>
            <a:spLocks noGrp="1"/>
          </p:cNvSpPr>
          <p:nvPr>
            <p:ph sz="quarter" idx="22"/>
          </p:nvPr>
        </p:nvSpPr>
        <p:spPr>
          <a:xfrm>
            <a:off x="609599" y="1713180"/>
            <a:ext cx="3502152"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4">
            <a:extLst>
              <a:ext uri="{FF2B5EF4-FFF2-40B4-BE49-F238E27FC236}">
                <a16:creationId xmlns:a16="http://schemas.microsoft.com/office/drawing/2014/main" id="{B6203159-F37F-48BC-BD51-5BFE655249E7}"/>
              </a:ext>
            </a:extLst>
          </p:cNvPr>
          <p:cNvSpPr>
            <a:spLocks noGrp="1"/>
          </p:cNvSpPr>
          <p:nvPr>
            <p:ph sz="quarter" idx="26"/>
          </p:nvPr>
        </p:nvSpPr>
        <p:spPr>
          <a:xfrm>
            <a:off x="4338918" y="1713180"/>
            <a:ext cx="7243482"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386400834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ub, RIGHT HALF bullets">
    <p:spTree>
      <p:nvGrpSpPr>
        <p:cNvPr id="1" name=""/>
        <p:cNvGrpSpPr/>
        <p:nvPr/>
      </p:nvGrpSpPr>
      <p:grpSpPr>
        <a:xfrm>
          <a:off x="0" y="0"/>
          <a:ext cx="0" cy="0"/>
          <a:chOff x="0" y="0"/>
          <a:chExt cx="0" cy="0"/>
        </a:xfrm>
      </p:grpSpPr>
      <p:sp>
        <p:nvSpPr>
          <p:cNvPr id="6"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14" name="Text Placeholder 14">
            <a:extLst>
              <a:ext uri="{FF2B5EF4-FFF2-40B4-BE49-F238E27FC236}">
                <a16:creationId xmlns:a16="http://schemas.microsoft.com/office/drawing/2014/main" id="{FA5E5E89-9046-4B92-81F8-9FE18634F97B}"/>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a:t>
            </a:r>
          </a:p>
        </p:txBody>
      </p:sp>
      <p:sp>
        <p:nvSpPr>
          <p:cNvPr id="15" name="Text Placeholder 14">
            <a:extLst>
              <a:ext uri="{FF2B5EF4-FFF2-40B4-BE49-F238E27FC236}">
                <a16:creationId xmlns:a16="http://schemas.microsoft.com/office/drawing/2014/main" id="{2DFA1F13-D00D-4129-B06E-EC06EA440B4B}"/>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355035C5-22EB-4249-A65B-DF6162518604}"/>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820868CF-4AEC-4320-B897-E2C930BE17E0}"/>
              </a:ext>
            </a:extLst>
          </p:cNvPr>
          <p:cNvSpPr>
            <a:spLocks noGrp="1"/>
          </p:cNvSpPr>
          <p:nvPr>
            <p:ph type="sldNum" sz="quarter" idx="21"/>
          </p:nvPr>
        </p:nvSpPr>
        <p:spPr/>
        <p:txBody>
          <a:bodyPr/>
          <a:lstStyle/>
          <a:p>
            <a:fld id="{AD816501-AAE5-214E-B100-00C3DC5F5E3F}" type="slidenum">
              <a:rPr lang="en-US" smtClean="0"/>
              <a:pPr/>
              <a:t>‹#›</a:t>
            </a:fld>
            <a:endParaRPr lang="en-US"/>
          </a:p>
        </p:txBody>
      </p:sp>
      <p:sp>
        <p:nvSpPr>
          <p:cNvPr id="12" name="Content Placeholder 4">
            <a:extLst>
              <a:ext uri="{FF2B5EF4-FFF2-40B4-BE49-F238E27FC236}">
                <a16:creationId xmlns:a16="http://schemas.microsoft.com/office/drawing/2014/main" id="{F7DBC7AF-8BED-44DE-9C7F-512660417EEF}"/>
              </a:ext>
            </a:extLst>
          </p:cNvPr>
          <p:cNvSpPr>
            <a:spLocks noGrp="1"/>
          </p:cNvSpPr>
          <p:nvPr>
            <p:ph sz="quarter" idx="22"/>
          </p:nvPr>
        </p:nvSpPr>
        <p:spPr>
          <a:xfrm>
            <a:off x="609600" y="1713180"/>
            <a:ext cx="5394960"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4">
            <a:extLst>
              <a:ext uri="{FF2B5EF4-FFF2-40B4-BE49-F238E27FC236}">
                <a16:creationId xmlns:a16="http://schemas.microsoft.com/office/drawing/2014/main" id="{4AEBAA0A-9D44-4D9C-B711-B7FECFEEAAA0}"/>
              </a:ext>
            </a:extLst>
          </p:cNvPr>
          <p:cNvSpPr>
            <a:spLocks noGrp="1"/>
          </p:cNvSpPr>
          <p:nvPr>
            <p:ph sz="quarter" idx="23"/>
          </p:nvPr>
        </p:nvSpPr>
        <p:spPr>
          <a:xfrm>
            <a:off x="6187440" y="1713180"/>
            <a:ext cx="5394960"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ub, LEFT 2/3">
    <p:spTree>
      <p:nvGrpSpPr>
        <p:cNvPr id="1" name=""/>
        <p:cNvGrpSpPr/>
        <p:nvPr/>
      </p:nvGrpSpPr>
      <p:grpSpPr>
        <a:xfrm>
          <a:off x="0" y="0"/>
          <a:ext cx="0" cy="0"/>
          <a:chOff x="0" y="0"/>
          <a:chExt cx="0" cy="0"/>
        </a:xfrm>
      </p:grpSpPr>
      <p:sp>
        <p:nvSpPr>
          <p:cNvPr id="6"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12" name="Text Placeholder 14">
            <a:extLst>
              <a:ext uri="{FF2B5EF4-FFF2-40B4-BE49-F238E27FC236}">
                <a16:creationId xmlns:a16="http://schemas.microsoft.com/office/drawing/2014/main" id="{51308F76-0F94-4162-90ED-49AB65EECFD2}"/>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a:t>
            </a:r>
          </a:p>
        </p:txBody>
      </p:sp>
      <p:sp>
        <p:nvSpPr>
          <p:cNvPr id="13" name="Text Placeholder 14">
            <a:extLst>
              <a:ext uri="{FF2B5EF4-FFF2-40B4-BE49-F238E27FC236}">
                <a16:creationId xmlns:a16="http://schemas.microsoft.com/office/drawing/2014/main" id="{3EF6C625-7DFB-4BC9-8909-7AFEFE6B8D0A}"/>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DDBE2662-2467-4E27-B0DA-15E2AAC8844B}"/>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B0803843-1005-4A82-8512-DCCA81735EFB}"/>
              </a:ext>
            </a:extLst>
          </p:cNvPr>
          <p:cNvSpPr>
            <a:spLocks noGrp="1"/>
          </p:cNvSpPr>
          <p:nvPr>
            <p:ph type="sldNum" sz="quarter" idx="25"/>
          </p:nvPr>
        </p:nvSpPr>
        <p:spPr/>
        <p:txBody>
          <a:bodyPr/>
          <a:lstStyle/>
          <a:p>
            <a:fld id="{AD816501-AAE5-214E-B100-00C3DC5F5E3F}" type="slidenum">
              <a:rPr lang="en-US" smtClean="0"/>
              <a:pPr/>
              <a:t>‹#›</a:t>
            </a:fld>
            <a:endParaRPr lang="en-US"/>
          </a:p>
        </p:txBody>
      </p:sp>
      <p:sp>
        <p:nvSpPr>
          <p:cNvPr id="10" name="Content Placeholder 4">
            <a:extLst>
              <a:ext uri="{FF2B5EF4-FFF2-40B4-BE49-F238E27FC236}">
                <a16:creationId xmlns:a16="http://schemas.microsoft.com/office/drawing/2014/main" id="{59F098F2-E403-43AF-85C3-42BF610FEBB8}"/>
              </a:ext>
            </a:extLst>
          </p:cNvPr>
          <p:cNvSpPr>
            <a:spLocks noGrp="1"/>
          </p:cNvSpPr>
          <p:nvPr>
            <p:ph sz="quarter" idx="22"/>
          </p:nvPr>
        </p:nvSpPr>
        <p:spPr>
          <a:xfrm>
            <a:off x="8080248" y="1713180"/>
            <a:ext cx="3502152"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4">
            <a:extLst>
              <a:ext uri="{FF2B5EF4-FFF2-40B4-BE49-F238E27FC236}">
                <a16:creationId xmlns:a16="http://schemas.microsoft.com/office/drawing/2014/main" id="{5EE6BD3F-0350-4B57-82B2-CDCBC4658040}"/>
              </a:ext>
            </a:extLst>
          </p:cNvPr>
          <p:cNvSpPr>
            <a:spLocks noGrp="1"/>
          </p:cNvSpPr>
          <p:nvPr>
            <p:ph sz="quarter" idx="26"/>
          </p:nvPr>
        </p:nvSpPr>
        <p:spPr>
          <a:xfrm>
            <a:off x="609600" y="1713180"/>
            <a:ext cx="7243482"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line title, bullets">
    <p:spTree>
      <p:nvGrpSpPr>
        <p:cNvPr id="1" name=""/>
        <p:cNvGrpSpPr/>
        <p:nvPr/>
      </p:nvGrpSpPr>
      <p:grpSpPr>
        <a:xfrm>
          <a:off x="0" y="0"/>
          <a:ext cx="0" cy="0"/>
          <a:chOff x="0" y="0"/>
          <a:chExt cx="0" cy="0"/>
        </a:xfrm>
      </p:grpSpPr>
      <p:sp>
        <p:nvSpPr>
          <p:cNvPr id="19" name="Text Placeholder 14">
            <a:extLst>
              <a:ext uri="{FF2B5EF4-FFF2-40B4-BE49-F238E27FC236}">
                <a16:creationId xmlns:a16="http://schemas.microsoft.com/office/drawing/2014/main" id="{39D5B29B-D593-414D-9905-2654EE1F88A5}"/>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a:t>
            </a:r>
          </a:p>
        </p:txBody>
      </p:sp>
      <p:sp>
        <p:nvSpPr>
          <p:cNvPr id="20" name="Text Placeholder 14">
            <a:extLst>
              <a:ext uri="{FF2B5EF4-FFF2-40B4-BE49-F238E27FC236}">
                <a16:creationId xmlns:a16="http://schemas.microsoft.com/office/drawing/2014/main" id="{508706A0-D22F-4B03-AD09-292FF112655A}"/>
              </a:ext>
            </a:extLst>
          </p:cNvPr>
          <p:cNvSpPr>
            <a:spLocks noGrp="1"/>
          </p:cNvSpPr>
          <p:nvPr>
            <p:ph type="body" sz="quarter" idx="32"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1" name="Text Placeholder 3">
            <a:extLst>
              <a:ext uri="{FF2B5EF4-FFF2-40B4-BE49-F238E27FC236}">
                <a16:creationId xmlns:a16="http://schemas.microsoft.com/office/drawing/2014/main" id="{5F3EB15A-5BC3-4367-BB21-CCA11C753628}"/>
              </a:ext>
            </a:extLst>
          </p:cNvPr>
          <p:cNvSpPr>
            <a:spLocks noGrp="1"/>
          </p:cNvSpPr>
          <p:nvPr>
            <p:ph type="body" sz="quarter" idx="22"/>
          </p:nvPr>
        </p:nvSpPr>
        <p:spPr>
          <a:xfrm>
            <a:off x="603250" y="1406632"/>
            <a:ext cx="5143500" cy="371157"/>
          </a:xfrm>
        </p:spPr>
        <p:txBody>
          <a:bodyPr/>
          <a:lstStyle>
            <a:lvl1pPr marL="0" indent="0">
              <a:buNone/>
              <a:defRPr sz="2000" b="1">
                <a:solidFill>
                  <a:schemeClr val="tx2"/>
                </a:solidFill>
              </a:defRPr>
            </a:lvl1pPr>
          </a:lstStyle>
          <a:p>
            <a:pPr lvl="0"/>
            <a:r>
              <a:rPr lang="en-US"/>
              <a:t>Click to edit</a:t>
            </a:r>
          </a:p>
        </p:txBody>
      </p:sp>
      <p:sp>
        <p:nvSpPr>
          <p:cNvPr id="22" name="Text Placeholder 3">
            <a:extLst>
              <a:ext uri="{FF2B5EF4-FFF2-40B4-BE49-F238E27FC236}">
                <a16:creationId xmlns:a16="http://schemas.microsoft.com/office/drawing/2014/main" id="{BD7D64E5-E39C-492B-9373-C950F64EBD4C}"/>
              </a:ext>
            </a:extLst>
          </p:cNvPr>
          <p:cNvSpPr>
            <a:spLocks noGrp="1"/>
          </p:cNvSpPr>
          <p:nvPr>
            <p:ph type="body" sz="quarter" idx="23"/>
          </p:nvPr>
        </p:nvSpPr>
        <p:spPr>
          <a:xfrm>
            <a:off x="6443186" y="1406633"/>
            <a:ext cx="5143500" cy="361745"/>
          </a:xfrm>
        </p:spPr>
        <p:txBody>
          <a:bodyPr/>
          <a:lstStyle>
            <a:lvl1pPr marL="0" indent="0">
              <a:buNone/>
              <a:defRPr sz="2000" b="1">
                <a:solidFill>
                  <a:schemeClr val="tx2"/>
                </a:solidFill>
              </a:defRPr>
            </a:lvl1pPr>
          </a:lstStyle>
          <a:p>
            <a:pPr lvl="0"/>
            <a:r>
              <a:rPr lang="en-US"/>
              <a:t>Click to edit</a:t>
            </a:r>
          </a:p>
        </p:txBody>
      </p:sp>
      <p:sp>
        <p:nvSpPr>
          <p:cNvPr id="23" name="Text Placeholder 3">
            <a:extLst>
              <a:ext uri="{FF2B5EF4-FFF2-40B4-BE49-F238E27FC236}">
                <a16:creationId xmlns:a16="http://schemas.microsoft.com/office/drawing/2014/main" id="{426E0646-0EC1-4A19-8A27-410C2E589238}"/>
              </a:ext>
            </a:extLst>
          </p:cNvPr>
          <p:cNvSpPr>
            <a:spLocks noGrp="1"/>
          </p:cNvSpPr>
          <p:nvPr>
            <p:ph type="body" sz="quarter" idx="24"/>
          </p:nvPr>
        </p:nvSpPr>
        <p:spPr>
          <a:xfrm>
            <a:off x="603251" y="1826717"/>
            <a:ext cx="5143500" cy="556457"/>
          </a:xfrm>
        </p:spPr>
        <p:txBody>
          <a:bodyPr/>
          <a:lstStyle>
            <a:lvl1pPr marL="0" indent="0">
              <a:buNone/>
              <a:defRPr sz="1500" b="0">
                <a:solidFill>
                  <a:schemeClr val="tx2"/>
                </a:solidFill>
              </a:defRPr>
            </a:lvl1pPr>
          </a:lstStyle>
          <a:p>
            <a:pPr lvl="0"/>
            <a:r>
              <a:rPr lang="en-US"/>
              <a:t>Click to edit</a:t>
            </a:r>
          </a:p>
        </p:txBody>
      </p:sp>
      <p:sp>
        <p:nvSpPr>
          <p:cNvPr id="24" name="Text Placeholder 3">
            <a:extLst>
              <a:ext uri="{FF2B5EF4-FFF2-40B4-BE49-F238E27FC236}">
                <a16:creationId xmlns:a16="http://schemas.microsoft.com/office/drawing/2014/main" id="{F995C9AD-54B7-4111-ABEA-B510643D6D01}"/>
              </a:ext>
            </a:extLst>
          </p:cNvPr>
          <p:cNvSpPr>
            <a:spLocks noGrp="1"/>
          </p:cNvSpPr>
          <p:nvPr>
            <p:ph type="body" sz="quarter" idx="25"/>
          </p:nvPr>
        </p:nvSpPr>
        <p:spPr>
          <a:xfrm>
            <a:off x="6443186" y="1826717"/>
            <a:ext cx="5143500" cy="556457"/>
          </a:xfrm>
        </p:spPr>
        <p:txBody>
          <a:bodyPr/>
          <a:lstStyle>
            <a:lvl1pPr marL="0" indent="0">
              <a:buNone/>
              <a:defRPr sz="1500" b="0">
                <a:solidFill>
                  <a:schemeClr val="tx2"/>
                </a:solidFill>
              </a:defRPr>
            </a:lvl1pPr>
          </a:lstStyle>
          <a:p>
            <a:pPr lvl="0"/>
            <a:r>
              <a:rPr lang="en-US"/>
              <a:t>Click to edit</a:t>
            </a:r>
          </a:p>
        </p:txBody>
      </p:sp>
      <p:sp>
        <p:nvSpPr>
          <p:cNvPr id="25" name="Text Placeholder 3">
            <a:extLst>
              <a:ext uri="{FF2B5EF4-FFF2-40B4-BE49-F238E27FC236}">
                <a16:creationId xmlns:a16="http://schemas.microsoft.com/office/drawing/2014/main" id="{FB356183-1EB8-4EF2-B0BB-F990BD15DF7D}"/>
              </a:ext>
            </a:extLst>
          </p:cNvPr>
          <p:cNvSpPr>
            <a:spLocks noGrp="1"/>
          </p:cNvSpPr>
          <p:nvPr>
            <p:ph type="body" sz="quarter" idx="26"/>
          </p:nvPr>
        </p:nvSpPr>
        <p:spPr>
          <a:xfrm>
            <a:off x="6443186" y="3110085"/>
            <a:ext cx="5143500" cy="556457"/>
          </a:xfrm>
        </p:spPr>
        <p:txBody>
          <a:bodyPr/>
          <a:lstStyle>
            <a:lvl1pPr marL="0" indent="0">
              <a:buNone/>
              <a:defRPr sz="1500" b="0">
                <a:solidFill>
                  <a:schemeClr val="tx2"/>
                </a:solidFill>
              </a:defRPr>
            </a:lvl1pPr>
          </a:lstStyle>
          <a:p>
            <a:pPr lvl="0"/>
            <a:r>
              <a:rPr lang="en-US"/>
              <a:t>Click to edit</a:t>
            </a:r>
          </a:p>
        </p:txBody>
      </p:sp>
      <p:sp>
        <p:nvSpPr>
          <p:cNvPr id="26" name="Text Placeholder 3">
            <a:extLst>
              <a:ext uri="{FF2B5EF4-FFF2-40B4-BE49-F238E27FC236}">
                <a16:creationId xmlns:a16="http://schemas.microsoft.com/office/drawing/2014/main" id="{D20B8A66-6880-43D3-8122-B6ACEB66A0DE}"/>
              </a:ext>
            </a:extLst>
          </p:cNvPr>
          <p:cNvSpPr>
            <a:spLocks noGrp="1"/>
          </p:cNvSpPr>
          <p:nvPr>
            <p:ph type="body" sz="quarter" idx="27"/>
          </p:nvPr>
        </p:nvSpPr>
        <p:spPr>
          <a:xfrm>
            <a:off x="603251" y="3110085"/>
            <a:ext cx="5143500" cy="556457"/>
          </a:xfrm>
        </p:spPr>
        <p:txBody>
          <a:bodyPr/>
          <a:lstStyle>
            <a:lvl1pPr marL="0" indent="0">
              <a:buNone/>
              <a:defRPr sz="1500" b="0">
                <a:solidFill>
                  <a:schemeClr val="tx2"/>
                </a:solidFill>
              </a:defRPr>
            </a:lvl1pPr>
          </a:lstStyle>
          <a:p>
            <a:pPr lvl="0"/>
            <a:r>
              <a:rPr lang="en-US"/>
              <a:t>Click to edit</a:t>
            </a:r>
          </a:p>
        </p:txBody>
      </p:sp>
      <p:sp>
        <p:nvSpPr>
          <p:cNvPr id="27" name="Text Placeholder 3">
            <a:extLst>
              <a:ext uri="{FF2B5EF4-FFF2-40B4-BE49-F238E27FC236}">
                <a16:creationId xmlns:a16="http://schemas.microsoft.com/office/drawing/2014/main" id="{EBA18470-B9C2-464B-B53B-54F7DDBB8A09}"/>
              </a:ext>
            </a:extLst>
          </p:cNvPr>
          <p:cNvSpPr>
            <a:spLocks noGrp="1"/>
          </p:cNvSpPr>
          <p:nvPr>
            <p:ph type="body" sz="quarter" idx="28"/>
          </p:nvPr>
        </p:nvSpPr>
        <p:spPr>
          <a:xfrm>
            <a:off x="603250" y="2589737"/>
            <a:ext cx="5143500" cy="519636"/>
          </a:xfrm>
        </p:spPr>
        <p:txBody>
          <a:bodyPr/>
          <a:lstStyle>
            <a:lvl1pPr marL="0" indent="0">
              <a:buNone/>
              <a:defRPr sz="3000" b="1">
                <a:solidFill>
                  <a:schemeClr val="accent1"/>
                </a:solidFill>
              </a:defRPr>
            </a:lvl1pPr>
          </a:lstStyle>
          <a:p>
            <a:pPr lvl="0"/>
            <a:r>
              <a:rPr lang="en-US"/>
              <a:t>Click to edit</a:t>
            </a:r>
          </a:p>
        </p:txBody>
      </p:sp>
      <p:sp>
        <p:nvSpPr>
          <p:cNvPr id="28" name="Text Placeholder 3">
            <a:extLst>
              <a:ext uri="{FF2B5EF4-FFF2-40B4-BE49-F238E27FC236}">
                <a16:creationId xmlns:a16="http://schemas.microsoft.com/office/drawing/2014/main" id="{D8B1B4F8-FD1B-44C6-AD8B-3D1338524700}"/>
              </a:ext>
            </a:extLst>
          </p:cNvPr>
          <p:cNvSpPr>
            <a:spLocks noGrp="1"/>
          </p:cNvSpPr>
          <p:nvPr>
            <p:ph type="body" sz="quarter" idx="29"/>
          </p:nvPr>
        </p:nvSpPr>
        <p:spPr>
          <a:xfrm>
            <a:off x="6445250" y="2589737"/>
            <a:ext cx="5143500" cy="519636"/>
          </a:xfrm>
        </p:spPr>
        <p:txBody>
          <a:bodyPr/>
          <a:lstStyle>
            <a:lvl1pPr marL="0" indent="0">
              <a:buNone/>
              <a:defRPr sz="3000" b="1">
                <a:solidFill>
                  <a:schemeClr val="accent2"/>
                </a:solidFill>
              </a:defRPr>
            </a:lvl1pPr>
          </a:lstStyle>
          <a:p>
            <a:pPr lvl="0"/>
            <a:r>
              <a:rPr lang="en-US"/>
              <a:t>Click to edit</a:t>
            </a:r>
          </a:p>
        </p:txBody>
      </p:sp>
      <p:sp>
        <p:nvSpPr>
          <p:cNvPr id="29" name="Text Placeholder 3">
            <a:extLst>
              <a:ext uri="{FF2B5EF4-FFF2-40B4-BE49-F238E27FC236}">
                <a16:creationId xmlns:a16="http://schemas.microsoft.com/office/drawing/2014/main" id="{667E46BF-FF09-469A-BC1B-948A6FDBEA9E}"/>
              </a:ext>
            </a:extLst>
          </p:cNvPr>
          <p:cNvSpPr>
            <a:spLocks noGrp="1"/>
          </p:cNvSpPr>
          <p:nvPr>
            <p:ph type="body" sz="quarter" idx="30"/>
          </p:nvPr>
        </p:nvSpPr>
        <p:spPr>
          <a:xfrm>
            <a:off x="3717503" y="3956568"/>
            <a:ext cx="2137868" cy="398488"/>
          </a:xfrm>
        </p:spPr>
        <p:txBody>
          <a:bodyPr/>
          <a:lstStyle>
            <a:lvl1pPr marL="0" indent="0">
              <a:buNone/>
              <a:defRPr sz="2000" b="1">
                <a:solidFill>
                  <a:schemeClr val="tx2"/>
                </a:solidFill>
              </a:defRPr>
            </a:lvl1pPr>
          </a:lstStyle>
          <a:p>
            <a:pPr lvl="0"/>
            <a:r>
              <a:rPr lang="en-US"/>
              <a:t>Click to edit</a:t>
            </a:r>
          </a:p>
        </p:txBody>
      </p:sp>
      <p:sp>
        <p:nvSpPr>
          <p:cNvPr id="30" name="Text Placeholder 3">
            <a:extLst>
              <a:ext uri="{FF2B5EF4-FFF2-40B4-BE49-F238E27FC236}">
                <a16:creationId xmlns:a16="http://schemas.microsoft.com/office/drawing/2014/main" id="{0EF7A047-DC61-43FF-8686-C213B567E476}"/>
              </a:ext>
            </a:extLst>
          </p:cNvPr>
          <p:cNvSpPr>
            <a:spLocks noGrp="1"/>
          </p:cNvSpPr>
          <p:nvPr>
            <p:ph type="body" sz="quarter" idx="31"/>
          </p:nvPr>
        </p:nvSpPr>
        <p:spPr>
          <a:xfrm>
            <a:off x="9465434" y="3956568"/>
            <a:ext cx="2116967" cy="398488"/>
          </a:xfrm>
        </p:spPr>
        <p:txBody>
          <a:bodyPr/>
          <a:lstStyle>
            <a:lvl1pPr marL="0" indent="0">
              <a:buNone/>
              <a:defRPr sz="2000" b="1">
                <a:solidFill>
                  <a:schemeClr val="tx2"/>
                </a:solidFill>
              </a:defRPr>
            </a:lvl1pPr>
          </a:lstStyle>
          <a:p>
            <a:pPr lvl="0"/>
            <a:r>
              <a:rPr lang="en-US"/>
              <a:t>Click to edit</a:t>
            </a:r>
          </a:p>
        </p:txBody>
      </p:sp>
      <p:sp>
        <p:nvSpPr>
          <p:cNvPr id="31" name="Text Placeholder 3">
            <a:extLst>
              <a:ext uri="{FF2B5EF4-FFF2-40B4-BE49-F238E27FC236}">
                <a16:creationId xmlns:a16="http://schemas.microsoft.com/office/drawing/2014/main" id="{2269DF5D-3FA3-4059-973F-3FE193DE0E4C}"/>
              </a:ext>
            </a:extLst>
          </p:cNvPr>
          <p:cNvSpPr>
            <a:spLocks noGrp="1"/>
          </p:cNvSpPr>
          <p:nvPr>
            <p:ph type="body" sz="quarter" idx="33"/>
          </p:nvPr>
        </p:nvSpPr>
        <p:spPr>
          <a:xfrm>
            <a:off x="9465435" y="4482056"/>
            <a:ext cx="2116966" cy="1168195"/>
          </a:xfrm>
        </p:spPr>
        <p:txBody>
          <a:bodyPr/>
          <a:lstStyle>
            <a:lvl1pPr marL="198112" indent="-198112">
              <a:spcBef>
                <a:spcPts val="800"/>
              </a:spcBef>
              <a:buFont typeface="Arial" panose="020B0604020202020204" pitchFamily="34" charset="0"/>
              <a:buChar char="•"/>
              <a:defRPr sz="1500" b="0">
                <a:solidFill>
                  <a:schemeClr val="tx2"/>
                </a:solidFill>
              </a:defRPr>
            </a:lvl1pPr>
          </a:lstStyle>
          <a:p>
            <a:pPr lvl="0"/>
            <a:r>
              <a:rPr lang="en-US"/>
              <a:t>Click to edit</a:t>
            </a:r>
          </a:p>
        </p:txBody>
      </p:sp>
      <p:sp>
        <p:nvSpPr>
          <p:cNvPr id="32" name="Text Placeholder 3">
            <a:extLst>
              <a:ext uri="{FF2B5EF4-FFF2-40B4-BE49-F238E27FC236}">
                <a16:creationId xmlns:a16="http://schemas.microsoft.com/office/drawing/2014/main" id="{F35EC680-5173-4D51-9F43-B5ABF0130B9E}"/>
              </a:ext>
            </a:extLst>
          </p:cNvPr>
          <p:cNvSpPr>
            <a:spLocks noGrp="1"/>
          </p:cNvSpPr>
          <p:nvPr>
            <p:ph type="body" sz="quarter" idx="34"/>
          </p:nvPr>
        </p:nvSpPr>
        <p:spPr>
          <a:xfrm>
            <a:off x="3717503" y="4482056"/>
            <a:ext cx="2137867" cy="1168195"/>
          </a:xfrm>
        </p:spPr>
        <p:txBody>
          <a:bodyPr/>
          <a:lstStyle>
            <a:lvl1pPr marL="198112" indent="-198112">
              <a:spcBef>
                <a:spcPts val="800"/>
              </a:spcBef>
              <a:buFont typeface="Arial" panose="020B0604020202020204" pitchFamily="34" charset="0"/>
              <a:buChar char="•"/>
              <a:defRPr sz="1500" b="0">
                <a:solidFill>
                  <a:schemeClr val="tx2"/>
                </a:solidFill>
              </a:defRPr>
            </a:lvl1pPr>
          </a:lstStyle>
          <a:p>
            <a:pPr lvl="0"/>
            <a:r>
              <a:rPr lang="en-US"/>
              <a:t>Click to edit</a:t>
            </a:r>
          </a:p>
        </p:txBody>
      </p:sp>
      <p:sp>
        <p:nvSpPr>
          <p:cNvPr id="33" name="Text Placeholder 3">
            <a:extLst>
              <a:ext uri="{FF2B5EF4-FFF2-40B4-BE49-F238E27FC236}">
                <a16:creationId xmlns:a16="http://schemas.microsoft.com/office/drawing/2014/main" id="{EDAFBC1F-1BD0-47A1-A67C-290314D3F665}"/>
              </a:ext>
            </a:extLst>
          </p:cNvPr>
          <p:cNvSpPr>
            <a:spLocks noGrp="1"/>
          </p:cNvSpPr>
          <p:nvPr>
            <p:ph type="body" sz="quarter" idx="35"/>
          </p:nvPr>
        </p:nvSpPr>
        <p:spPr>
          <a:xfrm>
            <a:off x="7829943" y="4482056"/>
            <a:ext cx="1438975" cy="1168195"/>
          </a:xfrm>
        </p:spPr>
        <p:txBody>
          <a:bodyPr/>
          <a:lstStyle>
            <a:lvl1pPr marL="0" indent="0">
              <a:buFont typeface="Arial" panose="020B0604020202020204" pitchFamily="34" charset="0"/>
              <a:buNone/>
              <a:defRPr sz="1500" b="0">
                <a:solidFill>
                  <a:schemeClr val="tx2"/>
                </a:solidFill>
              </a:defRPr>
            </a:lvl1pPr>
          </a:lstStyle>
          <a:p>
            <a:pPr lvl="0"/>
            <a:r>
              <a:rPr lang="en-US"/>
              <a:t>Click to edit</a:t>
            </a:r>
          </a:p>
        </p:txBody>
      </p:sp>
      <p:sp>
        <p:nvSpPr>
          <p:cNvPr id="34" name="Text Placeholder 3">
            <a:extLst>
              <a:ext uri="{FF2B5EF4-FFF2-40B4-BE49-F238E27FC236}">
                <a16:creationId xmlns:a16="http://schemas.microsoft.com/office/drawing/2014/main" id="{FE857EBA-E4D8-4A75-B09D-1678C7F7EB32}"/>
              </a:ext>
            </a:extLst>
          </p:cNvPr>
          <p:cNvSpPr>
            <a:spLocks noGrp="1"/>
          </p:cNvSpPr>
          <p:nvPr>
            <p:ph type="body" sz="quarter" idx="36" hasCustomPrompt="1"/>
          </p:nvPr>
        </p:nvSpPr>
        <p:spPr>
          <a:xfrm>
            <a:off x="7829945" y="3898709"/>
            <a:ext cx="1438974" cy="519636"/>
          </a:xfrm>
        </p:spPr>
        <p:txBody>
          <a:bodyPr/>
          <a:lstStyle>
            <a:lvl1pPr marL="0" indent="0">
              <a:buNone/>
              <a:defRPr sz="3667" b="1">
                <a:solidFill>
                  <a:schemeClr val="accent2"/>
                </a:solidFill>
              </a:defRPr>
            </a:lvl1pPr>
          </a:lstStyle>
          <a:p>
            <a:pPr lvl="0"/>
            <a:r>
              <a:rPr lang="en-US"/>
              <a:t>edit</a:t>
            </a:r>
          </a:p>
        </p:txBody>
      </p:sp>
      <p:sp>
        <p:nvSpPr>
          <p:cNvPr id="35" name="Text Placeholder 3">
            <a:extLst>
              <a:ext uri="{FF2B5EF4-FFF2-40B4-BE49-F238E27FC236}">
                <a16:creationId xmlns:a16="http://schemas.microsoft.com/office/drawing/2014/main" id="{3A708712-0D12-46A2-AA01-0ACC7D633301}"/>
              </a:ext>
            </a:extLst>
          </p:cNvPr>
          <p:cNvSpPr>
            <a:spLocks noGrp="1"/>
          </p:cNvSpPr>
          <p:nvPr>
            <p:ph type="body" sz="quarter" idx="37"/>
          </p:nvPr>
        </p:nvSpPr>
        <p:spPr>
          <a:xfrm>
            <a:off x="2133681" y="4482056"/>
            <a:ext cx="1412289" cy="1168195"/>
          </a:xfrm>
        </p:spPr>
        <p:txBody>
          <a:bodyPr/>
          <a:lstStyle>
            <a:lvl1pPr marL="0" indent="0">
              <a:buFont typeface="Arial" panose="020B0604020202020204" pitchFamily="34" charset="0"/>
              <a:buNone/>
              <a:defRPr sz="1500" b="0">
                <a:solidFill>
                  <a:schemeClr val="tx2"/>
                </a:solidFill>
              </a:defRPr>
            </a:lvl1pPr>
          </a:lstStyle>
          <a:p>
            <a:pPr lvl="0"/>
            <a:r>
              <a:rPr lang="en-US"/>
              <a:t>Click to edit</a:t>
            </a:r>
          </a:p>
        </p:txBody>
      </p:sp>
      <p:sp>
        <p:nvSpPr>
          <p:cNvPr id="36" name="Text Placeholder 3">
            <a:extLst>
              <a:ext uri="{FF2B5EF4-FFF2-40B4-BE49-F238E27FC236}">
                <a16:creationId xmlns:a16="http://schemas.microsoft.com/office/drawing/2014/main" id="{63C77796-ADDC-42C7-9A84-710C309664B3}"/>
              </a:ext>
            </a:extLst>
          </p:cNvPr>
          <p:cNvSpPr>
            <a:spLocks noGrp="1"/>
          </p:cNvSpPr>
          <p:nvPr>
            <p:ph type="body" sz="quarter" idx="38" hasCustomPrompt="1"/>
          </p:nvPr>
        </p:nvSpPr>
        <p:spPr>
          <a:xfrm>
            <a:off x="2133683" y="3898709"/>
            <a:ext cx="1412288" cy="519636"/>
          </a:xfrm>
        </p:spPr>
        <p:txBody>
          <a:bodyPr/>
          <a:lstStyle>
            <a:lvl1pPr marL="0" indent="0">
              <a:buNone/>
              <a:defRPr sz="3667" b="1">
                <a:solidFill>
                  <a:schemeClr val="accent1"/>
                </a:solidFill>
              </a:defRPr>
            </a:lvl1pPr>
          </a:lstStyle>
          <a:p>
            <a:pPr lvl="0"/>
            <a:r>
              <a:rPr lang="en-US"/>
              <a:t>edit</a:t>
            </a:r>
          </a:p>
        </p:txBody>
      </p:sp>
      <p:sp>
        <p:nvSpPr>
          <p:cNvPr id="5" name="Title 4">
            <a:extLst>
              <a:ext uri="{FF2B5EF4-FFF2-40B4-BE49-F238E27FC236}">
                <a16:creationId xmlns:a16="http://schemas.microsoft.com/office/drawing/2014/main" id="{2418D3A5-77FA-4FE7-AF20-8ED6E498634E}"/>
              </a:ext>
            </a:extLst>
          </p:cNvPr>
          <p:cNvSpPr>
            <a:spLocks noGrp="1"/>
          </p:cNvSpPr>
          <p:nvPr>
            <p:ph type="title"/>
          </p:nvPr>
        </p:nvSpPr>
        <p:spPr/>
        <p:txBody>
          <a:bodyPr/>
          <a:lstStyle/>
          <a:p>
            <a:r>
              <a:rPr lang="en-US"/>
              <a:t>Click to edit Master title style</a:t>
            </a:r>
          </a:p>
        </p:txBody>
      </p:sp>
      <p:sp>
        <p:nvSpPr>
          <p:cNvPr id="2" name="Slide Number Placeholder 1">
            <a:extLst>
              <a:ext uri="{FF2B5EF4-FFF2-40B4-BE49-F238E27FC236}">
                <a16:creationId xmlns:a16="http://schemas.microsoft.com/office/drawing/2014/main" id="{17DCF1C3-A10F-4592-BC63-5F5FCD2A7480}"/>
              </a:ext>
            </a:extLst>
          </p:cNvPr>
          <p:cNvSpPr>
            <a:spLocks noGrp="1"/>
          </p:cNvSpPr>
          <p:nvPr>
            <p:ph type="sldNum" sz="quarter" idx="39"/>
          </p:nvPr>
        </p:nvSpPr>
        <p:spPr/>
        <p:txBody>
          <a:bodyPr/>
          <a:lstStyle/>
          <a:p>
            <a:fld id="{AD816501-AAE5-214E-B100-00C3DC5F5E3F}" type="slidenum">
              <a:rPr lang="en-US" smtClean="0"/>
              <a:pPr/>
              <a:t>‹#›</a:t>
            </a:fld>
            <a:endParaRPr lang="en-US"/>
          </a:p>
        </p:txBody>
      </p:sp>
    </p:spTree>
    <p:custDataLst>
      <p:tags r:id="rId1"/>
    </p:custDataLst>
    <p:extLst>
      <p:ext uri="{BB962C8B-B14F-4D97-AF65-F5344CB8AC3E}">
        <p14:creationId xmlns:p14="http://schemas.microsoft.com/office/powerpoint/2010/main" val="42240652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ub, columns 1x3">
    <p:spTree>
      <p:nvGrpSpPr>
        <p:cNvPr id="1" name=""/>
        <p:cNvGrpSpPr/>
        <p:nvPr/>
      </p:nvGrpSpPr>
      <p:grpSpPr>
        <a:xfrm>
          <a:off x="0" y="0"/>
          <a:ext cx="0" cy="0"/>
          <a:chOff x="0" y="0"/>
          <a:chExt cx="0" cy="0"/>
        </a:xfrm>
      </p:grpSpPr>
      <p:sp>
        <p:nvSpPr>
          <p:cNvPr id="6"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13" name="Text Placeholder 14">
            <a:extLst>
              <a:ext uri="{FF2B5EF4-FFF2-40B4-BE49-F238E27FC236}">
                <a16:creationId xmlns:a16="http://schemas.microsoft.com/office/drawing/2014/main" id="{84BE6475-7D45-4EB4-9A82-F07E160458CD}"/>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a:t>
            </a:r>
          </a:p>
        </p:txBody>
      </p:sp>
      <p:sp>
        <p:nvSpPr>
          <p:cNvPr id="14" name="Text Placeholder 14">
            <a:extLst>
              <a:ext uri="{FF2B5EF4-FFF2-40B4-BE49-F238E27FC236}">
                <a16:creationId xmlns:a16="http://schemas.microsoft.com/office/drawing/2014/main" id="{D5836718-9BE9-4DF7-BFF0-67B38F0C2FCC}"/>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F2FB29F8-F766-4EEA-AF0A-8D7125B1D469}"/>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07BDBF51-BDD9-47D4-9794-DE9814A353B8}"/>
              </a:ext>
            </a:extLst>
          </p:cNvPr>
          <p:cNvSpPr>
            <a:spLocks noGrp="1"/>
          </p:cNvSpPr>
          <p:nvPr>
            <p:ph type="sldNum" sz="quarter" idx="21"/>
          </p:nvPr>
        </p:nvSpPr>
        <p:spPr/>
        <p:txBody>
          <a:bodyPr/>
          <a:lstStyle/>
          <a:p>
            <a:fld id="{AD816501-AAE5-214E-B100-00C3DC5F5E3F}" type="slidenum">
              <a:rPr lang="en-US" smtClean="0"/>
              <a:pPr/>
              <a:t>‹#›</a:t>
            </a:fld>
            <a:endParaRPr lang="en-US"/>
          </a:p>
        </p:txBody>
      </p:sp>
      <p:sp>
        <p:nvSpPr>
          <p:cNvPr id="12" name="Content Placeholder 4">
            <a:extLst>
              <a:ext uri="{FF2B5EF4-FFF2-40B4-BE49-F238E27FC236}">
                <a16:creationId xmlns:a16="http://schemas.microsoft.com/office/drawing/2014/main" id="{A5E8EF69-874A-4E0D-AD1E-091E247D8856}"/>
              </a:ext>
            </a:extLst>
          </p:cNvPr>
          <p:cNvSpPr>
            <a:spLocks noGrp="1"/>
          </p:cNvSpPr>
          <p:nvPr>
            <p:ph sz="quarter" idx="22"/>
          </p:nvPr>
        </p:nvSpPr>
        <p:spPr>
          <a:xfrm>
            <a:off x="609599" y="1713180"/>
            <a:ext cx="3502152"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4">
            <a:extLst>
              <a:ext uri="{FF2B5EF4-FFF2-40B4-BE49-F238E27FC236}">
                <a16:creationId xmlns:a16="http://schemas.microsoft.com/office/drawing/2014/main" id="{147EF838-90C8-498B-BDB5-00F7E3918ACF}"/>
              </a:ext>
            </a:extLst>
          </p:cNvPr>
          <p:cNvSpPr>
            <a:spLocks noGrp="1"/>
          </p:cNvSpPr>
          <p:nvPr>
            <p:ph sz="quarter" idx="26"/>
          </p:nvPr>
        </p:nvSpPr>
        <p:spPr>
          <a:xfrm>
            <a:off x="4344924" y="1713180"/>
            <a:ext cx="3502152"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4">
            <a:extLst>
              <a:ext uri="{FF2B5EF4-FFF2-40B4-BE49-F238E27FC236}">
                <a16:creationId xmlns:a16="http://schemas.microsoft.com/office/drawing/2014/main" id="{1BDA823C-A7CA-4268-A35C-1C4D5D386E20}"/>
              </a:ext>
            </a:extLst>
          </p:cNvPr>
          <p:cNvSpPr>
            <a:spLocks noGrp="1"/>
          </p:cNvSpPr>
          <p:nvPr>
            <p:ph sz="quarter" idx="27"/>
          </p:nvPr>
        </p:nvSpPr>
        <p:spPr>
          <a:xfrm>
            <a:off x="8080248" y="1713180"/>
            <a:ext cx="3502152"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sub, columns 1x3">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C2BFE4F-52EC-EA4C-8174-6D0AB121C043}"/>
              </a:ext>
            </a:extLst>
          </p:cNvPr>
          <p:cNvSpPr/>
          <p:nvPr userDrawn="1"/>
        </p:nvSpPr>
        <p:spPr bwMode="auto">
          <a:xfrm>
            <a:off x="577659" y="1083013"/>
            <a:ext cx="3498295" cy="4832013"/>
          </a:xfrm>
          <a:prstGeom prst="rect">
            <a:avLst/>
          </a:prstGeom>
          <a:solidFill>
            <a:schemeClr val="bg2"/>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bg1"/>
              </a:solidFill>
              <a:effectLst/>
              <a:latin typeface="Arial" pitchFamily="-110" charset="0"/>
              <a:ea typeface="ヒラギノ角ゴ ProN W3" pitchFamily="-110" charset="-128"/>
              <a:cs typeface="ヒラギノ角ゴ ProN W3" pitchFamily="-110" charset="-128"/>
              <a:sym typeface="Arial" pitchFamily="-110" charset="0"/>
            </a:endParaRPr>
          </a:p>
        </p:txBody>
      </p:sp>
      <p:sp>
        <p:nvSpPr>
          <p:cNvPr id="13" name="Rectangle 12">
            <a:extLst>
              <a:ext uri="{FF2B5EF4-FFF2-40B4-BE49-F238E27FC236}">
                <a16:creationId xmlns:a16="http://schemas.microsoft.com/office/drawing/2014/main" id="{2129C99D-1F64-7E4F-B8C3-B8B45961F027}"/>
              </a:ext>
            </a:extLst>
          </p:cNvPr>
          <p:cNvSpPr/>
          <p:nvPr userDrawn="1"/>
        </p:nvSpPr>
        <p:spPr bwMode="auto">
          <a:xfrm>
            <a:off x="4349566" y="1083013"/>
            <a:ext cx="3498295" cy="4832013"/>
          </a:xfrm>
          <a:prstGeom prst="rect">
            <a:avLst/>
          </a:prstGeom>
          <a:solidFill>
            <a:schemeClr val="bg2"/>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err="1">
              <a:ln>
                <a:noFill/>
              </a:ln>
              <a:solidFill>
                <a:schemeClr val="bg1"/>
              </a:solidFill>
              <a:effectLst/>
              <a:latin typeface="Arial" pitchFamily="-110" charset="0"/>
              <a:ea typeface="ヒラギノ角ゴ ProN W3" pitchFamily="-110" charset="-128"/>
              <a:cs typeface="ヒラギノ角ゴ ProN W3" pitchFamily="-110" charset="-128"/>
              <a:sym typeface="Arial" pitchFamily="-110" charset="0"/>
            </a:endParaRPr>
          </a:p>
        </p:txBody>
      </p:sp>
      <p:sp>
        <p:nvSpPr>
          <p:cNvPr id="14" name="Rectangle 13">
            <a:extLst>
              <a:ext uri="{FF2B5EF4-FFF2-40B4-BE49-F238E27FC236}">
                <a16:creationId xmlns:a16="http://schemas.microsoft.com/office/drawing/2014/main" id="{88B694DC-BD9A-A442-9ACD-4F245C97A9FC}"/>
              </a:ext>
            </a:extLst>
          </p:cNvPr>
          <p:cNvSpPr/>
          <p:nvPr userDrawn="1"/>
        </p:nvSpPr>
        <p:spPr bwMode="auto">
          <a:xfrm>
            <a:off x="8102409" y="1083013"/>
            <a:ext cx="3498295" cy="4832013"/>
          </a:xfrm>
          <a:prstGeom prst="rect">
            <a:avLst/>
          </a:prstGeom>
          <a:solidFill>
            <a:schemeClr val="bg2"/>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err="1">
              <a:ln>
                <a:noFill/>
              </a:ln>
              <a:solidFill>
                <a:schemeClr val="bg1"/>
              </a:solidFill>
              <a:effectLst/>
              <a:latin typeface="Arial" pitchFamily="-110" charset="0"/>
              <a:ea typeface="ヒラギノ角ゴ ProN W3" pitchFamily="-110" charset="-128"/>
              <a:cs typeface="ヒラギノ角ゴ ProN W3" pitchFamily="-110" charset="-128"/>
              <a:sym typeface="Arial" pitchFamily="-110" charset="0"/>
            </a:endParaRPr>
          </a:p>
        </p:txBody>
      </p:sp>
      <p:sp>
        <p:nvSpPr>
          <p:cNvPr id="3" name="Text Placeholder 2">
            <a:extLst>
              <a:ext uri="{FF2B5EF4-FFF2-40B4-BE49-F238E27FC236}">
                <a16:creationId xmlns:a16="http://schemas.microsoft.com/office/drawing/2014/main" id="{99CDC70B-08BA-B44B-8C3E-30BE82F98C48}"/>
              </a:ext>
            </a:extLst>
          </p:cNvPr>
          <p:cNvSpPr>
            <a:spLocks noGrp="1"/>
          </p:cNvSpPr>
          <p:nvPr>
            <p:ph type="body" sz="quarter" idx="22"/>
          </p:nvPr>
        </p:nvSpPr>
        <p:spPr>
          <a:xfrm>
            <a:off x="8308756" y="1276350"/>
            <a:ext cx="3075517" cy="508000"/>
          </a:xfrm>
        </p:spPr>
        <p:txBody>
          <a:bodyPr/>
          <a:lstStyle>
            <a:lvl1pPr marL="0" indent="0">
              <a:buNone/>
              <a:defRPr sz="2400" b="1">
                <a:solidFill>
                  <a:schemeClr val="tx2"/>
                </a:solidFill>
              </a:defRPr>
            </a:lvl1pPr>
          </a:lstStyle>
          <a:p>
            <a:pPr lvl="0"/>
            <a:endParaRPr lang="en-US"/>
          </a:p>
        </p:txBody>
      </p:sp>
      <p:sp>
        <p:nvSpPr>
          <p:cNvPr id="20" name="Text Placeholder 2">
            <a:extLst>
              <a:ext uri="{FF2B5EF4-FFF2-40B4-BE49-F238E27FC236}">
                <a16:creationId xmlns:a16="http://schemas.microsoft.com/office/drawing/2014/main" id="{3DE90F85-A45B-EB4F-885E-BDA161417B72}"/>
              </a:ext>
            </a:extLst>
          </p:cNvPr>
          <p:cNvSpPr>
            <a:spLocks noGrp="1"/>
          </p:cNvSpPr>
          <p:nvPr>
            <p:ph type="body" sz="quarter" idx="23"/>
          </p:nvPr>
        </p:nvSpPr>
        <p:spPr>
          <a:xfrm>
            <a:off x="4578452" y="1276350"/>
            <a:ext cx="3075517" cy="508000"/>
          </a:xfrm>
        </p:spPr>
        <p:txBody>
          <a:bodyPr/>
          <a:lstStyle>
            <a:lvl1pPr marL="0" indent="0">
              <a:buNone/>
              <a:defRPr sz="2400" b="1">
                <a:solidFill>
                  <a:schemeClr val="tx2"/>
                </a:solidFill>
              </a:defRPr>
            </a:lvl1pPr>
          </a:lstStyle>
          <a:p>
            <a:pPr lvl="0"/>
            <a:endParaRPr lang="en-US"/>
          </a:p>
        </p:txBody>
      </p:sp>
      <p:sp>
        <p:nvSpPr>
          <p:cNvPr id="21" name="Text Placeholder 2">
            <a:extLst>
              <a:ext uri="{FF2B5EF4-FFF2-40B4-BE49-F238E27FC236}">
                <a16:creationId xmlns:a16="http://schemas.microsoft.com/office/drawing/2014/main" id="{581FD44C-15D5-4E4E-9A40-D4A5205C1D14}"/>
              </a:ext>
            </a:extLst>
          </p:cNvPr>
          <p:cNvSpPr>
            <a:spLocks noGrp="1"/>
          </p:cNvSpPr>
          <p:nvPr>
            <p:ph type="body" sz="quarter" idx="24"/>
          </p:nvPr>
        </p:nvSpPr>
        <p:spPr>
          <a:xfrm>
            <a:off x="789047" y="1276350"/>
            <a:ext cx="3075517" cy="508000"/>
          </a:xfrm>
        </p:spPr>
        <p:txBody>
          <a:bodyPr/>
          <a:lstStyle>
            <a:lvl1pPr marL="0" indent="0">
              <a:buNone/>
              <a:defRPr sz="2400" b="1">
                <a:solidFill>
                  <a:schemeClr val="tx2"/>
                </a:solidFill>
              </a:defRPr>
            </a:lvl1pPr>
          </a:lstStyle>
          <a:p>
            <a:pPr lvl="0"/>
            <a:endParaRPr lang="en-US"/>
          </a:p>
        </p:txBody>
      </p:sp>
      <p:sp>
        <p:nvSpPr>
          <p:cNvPr id="5" name="Text Placeholder 4">
            <a:extLst>
              <a:ext uri="{FF2B5EF4-FFF2-40B4-BE49-F238E27FC236}">
                <a16:creationId xmlns:a16="http://schemas.microsoft.com/office/drawing/2014/main" id="{BA1D6CA6-DC3E-9040-8CD5-3433B67B4B12}"/>
              </a:ext>
            </a:extLst>
          </p:cNvPr>
          <p:cNvSpPr>
            <a:spLocks noGrp="1"/>
          </p:cNvSpPr>
          <p:nvPr>
            <p:ph type="body" sz="quarter" idx="25"/>
          </p:nvPr>
        </p:nvSpPr>
        <p:spPr>
          <a:xfrm>
            <a:off x="789047" y="1992760"/>
            <a:ext cx="3075517" cy="2927350"/>
          </a:xfrm>
        </p:spPr>
        <p:txBody>
          <a:bodyPr/>
          <a:lstStyle>
            <a:lvl1pPr marL="0" indent="0">
              <a:buNone/>
              <a:defRPr sz="1800">
                <a:solidFill>
                  <a:schemeClr val="tx2"/>
                </a:solidFill>
              </a:defRPr>
            </a:lvl1pPr>
            <a:lvl2pPr>
              <a:defRPr sz="1800"/>
            </a:lvl2pPr>
            <a:lvl3pPr>
              <a:defRPr sz="1800"/>
            </a:lvl3pPr>
            <a:lvl4pPr>
              <a:defRPr sz="1800"/>
            </a:lvl4pPr>
            <a:lvl5pPr>
              <a:defRPr sz="1800"/>
            </a:lvl5pPr>
          </a:lstStyle>
          <a:p>
            <a:pPr lvl="0"/>
            <a:r>
              <a:rPr lang="en-US"/>
              <a:t>Click to edit Master text styles</a:t>
            </a:r>
          </a:p>
        </p:txBody>
      </p:sp>
      <p:sp>
        <p:nvSpPr>
          <p:cNvPr id="22" name="Text Placeholder 4">
            <a:extLst>
              <a:ext uri="{FF2B5EF4-FFF2-40B4-BE49-F238E27FC236}">
                <a16:creationId xmlns:a16="http://schemas.microsoft.com/office/drawing/2014/main" id="{560DC261-35D6-E54B-AA97-58927CE6AFF5}"/>
              </a:ext>
            </a:extLst>
          </p:cNvPr>
          <p:cNvSpPr>
            <a:spLocks noGrp="1"/>
          </p:cNvSpPr>
          <p:nvPr>
            <p:ph type="body" sz="quarter" idx="26"/>
          </p:nvPr>
        </p:nvSpPr>
        <p:spPr>
          <a:xfrm>
            <a:off x="4578452" y="1992760"/>
            <a:ext cx="3075517" cy="2927350"/>
          </a:xfrm>
        </p:spPr>
        <p:txBody>
          <a:bodyPr/>
          <a:lstStyle>
            <a:lvl1pPr marL="0" indent="0">
              <a:buNone/>
              <a:defRPr sz="1800">
                <a:solidFill>
                  <a:schemeClr val="tx2"/>
                </a:solidFill>
              </a:defRPr>
            </a:lvl1pPr>
            <a:lvl2pPr>
              <a:defRPr sz="1800"/>
            </a:lvl2pPr>
            <a:lvl3pPr>
              <a:defRPr sz="1800"/>
            </a:lvl3pPr>
            <a:lvl4pPr>
              <a:defRPr sz="1800"/>
            </a:lvl4pPr>
            <a:lvl5pPr>
              <a:defRPr sz="1800"/>
            </a:lvl5pPr>
          </a:lstStyle>
          <a:p>
            <a:pPr lvl="0"/>
            <a:r>
              <a:rPr lang="en-US"/>
              <a:t>Click to edit Master text styles</a:t>
            </a:r>
          </a:p>
        </p:txBody>
      </p:sp>
      <p:sp>
        <p:nvSpPr>
          <p:cNvPr id="23" name="Text Placeholder 4">
            <a:extLst>
              <a:ext uri="{FF2B5EF4-FFF2-40B4-BE49-F238E27FC236}">
                <a16:creationId xmlns:a16="http://schemas.microsoft.com/office/drawing/2014/main" id="{C74439E9-4AE9-914D-B1E8-BB781BAEC99F}"/>
              </a:ext>
            </a:extLst>
          </p:cNvPr>
          <p:cNvSpPr>
            <a:spLocks noGrp="1"/>
          </p:cNvSpPr>
          <p:nvPr>
            <p:ph type="body" sz="quarter" idx="27"/>
          </p:nvPr>
        </p:nvSpPr>
        <p:spPr>
          <a:xfrm>
            <a:off x="8308756" y="1992760"/>
            <a:ext cx="3075517" cy="2927350"/>
          </a:xfrm>
        </p:spPr>
        <p:txBody>
          <a:bodyPr/>
          <a:lstStyle>
            <a:lvl1pPr marL="0" indent="0">
              <a:buNone/>
              <a:defRPr sz="1800">
                <a:solidFill>
                  <a:schemeClr val="tx2"/>
                </a:solidFill>
              </a:defRPr>
            </a:lvl1pPr>
            <a:lvl2pPr>
              <a:defRPr sz="1800"/>
            </a:lvl2pPr>
            <a:lvl3pPr>
              <a:defRPr sz="1800"/>
            </a:lvl3pPr>
            <a:lvl4pPr>
              <a:defRPr sz="1800"/>
            </a:lvl4pPr>
            <a:lvl5pPr>
              <a:defRPr sz="1800"/>
            </a:lvl5pPr>
          </a:lstStyle>
          <a:p>
            <a:pPr lvl="0"/>
            <a:r>
              <a:rPr lang="en-US"/>
              <a:t>Click to edit Master text styles</a:t>
            </a:r>
          </a:p>
        </p:txBody>
      </p:sp>
      <p:sp>
        <p:nvSpPr>
          <p:cNvPr id="15" name="Text Placeholder 14">
            <a:extLst>
              <a:ext uri="{FF2B5EF4-FFF2-40B4-BE49-F238E27FC236}">
                <a16:creationId xmlns:a16="http://schemas.microsoft.com/office/drawing/2014/main" id="{BDAFC3A3-49BC-48B6-994B-13C419EE350A}"/>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a:t>
            </a:r>
          </a:p>
        </p:txBody>
      </p:sp>
      <p:sp>
        <p:nvSpPr>
          <p:cNvPr id="16" name="Text Placeholder 14">
            <a:extLst>
              <a:ext uri="{FF2B5EF4-FFF2-40B4-BE49-F238E27FC236}">
                <a16:creationId xmlns:a16="http://schemas.microsoft.com/office/drawing/2014/main" id="{64630112-4D3B-4327-AFEF-69A672DE5EBA}"/>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A01AAEAE-89AB-410F-B047-51B7B897EB65}"/>
              </a:ext>
            </a:extLst>
          </p:cNvPr>
          <p:cNvSpPr>
            <a:spLocks noGrp="1"/>
          </p:cNvSpPr>
          <p:nvPr>
            <p:ph type="title"/>
          </p:nvPr>
        </p:nvSpPr>
        <p:spPr/>
        <p:txBody>
          <a:bodyPr/>
          <a:lstStyle/>
          <a:p>
            <a:r>
              <a:rPr lang="en-US"/>
              <a:t>Click to edit Master title style</a:t>
            </a:r>
          </a:p>
        </p:txBody>
      </p:sp>
      <p:sp>
        <p:nvSpPr>
          <p:cNvPr id="4" name="Slide Number Placeholder 3">
            <a:extLst>
              <a:ext uri="{FF2B5EF4-FFF2-40B4-BE49-F238E27FC236}">
                <a16:creationId xmlns:a16="http://schemas.microsoft.com/office/drawing/2014/main" id="{7DF2A7E4-4B92-4774-AD3F-A153E94D600D}"/>
              </a:ext>
            </a:extLst>
          </p:cNvPr>
          <p:cNvSpPr>
            <a:spLocks noGrp="1"/>
          </p:cNvSpPr>
          <p:nvPr>
            <p:ph type="sldNum" sz="quarter" idx="28"/>
          </p:nvPr>
        </p:nvSpPr>
        <p:spPr/>
        <p:txBody>
          <a:bodyPr/>
          <a:lstStyle/>
          <a:p>
            <a:fld id="{AD816501-AAE5-214E-B100-00C3DC5F5E3F}" type="slidenum">
              <a:rPr lang="en-US" smtClean="0"/>
              <a:pPr/>
              <a:t>‹#›</a:t>
            </a:fld>
            <a:endParaRPr lang="en-US"/>
          </a:p>
        </p:txBody>
      </p:sp>
    </p:spTree>
    <p:custDataLst>
      <p:tags r:id="rId1"/>
    </p:custDataLst>
    <p:extLst>
      <p:ext uri="{BB962C8B-B14F-4D97-AF65-F5344CB8AC3E}">
        <p14:creationId xmlns:p14="http://schemas.microsoft.com/office/powerpoint/2010/main" val="323504574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presentation title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3129674-7FC8-9E4A-897C-035376A6A9A8}"/>
              </a:ext>
            </a:extLst>
          </p:cNvPr>
          <p:cNvSpPr/>
          <p:nvPr userDrawn="1"/>
        </p:nvSpPr>
        <p:spPr bwMode="auto">
          <a:xfrm>
            <a:off x="0" y="0"/>
            <a:ext cx="8087360" cy="6858000"/>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err="1">
              <a:ln>
                <a:noFill/>
              </a:ln>
              <a:solidFill>
                <a:schemeClr val="bg1"/>
              </a:solidFill>
              <a:effectLst/>
              <a:latin typeface="Arial" pitchFamily="-110" charset="0"/>
              <a:ea typeface="ヒラギノ角ゴ ProN W3" pitchFamily="-110" charset="-128"/>
              <a:cs typeface="ヒラギノ角ゴ ProN W3" pitchFamily="-110" charset="-128"/>
              <a:sym typeface="Arial" pitchFamily="-110" charset="0"/>
            </a:endParaRPr>
          </a:p>
        </p:txBody>
      </p:sp>
      <p:sp>
        <p:nvSpPr>
          <p:cNvPr id="2" name="Title 1"/>
          <p:cNvSpPr>
            <a:spLocks noGrp="1"/>
          </p:cNvSpPr>
          <p:nvPr>
            <p:ph type="title" hasCustomPrompt="1"/>
          </p:nvPr>
        </p:nvSpPr>
        <p:spPr>
          <a:xfrm>
            <a:off x="605367" y="2096843"/>
            <a:ext cx="7315200" cy="1615440"/>
          </a:xfrm>
          <a:noFill/>
          <a:ln w="12700">
            <a:noFill/>
            <a:miter lim="800000"/>
            <a:headEnd/>
            <a:tailEnd/>
          </a:ln>
        </p:spPr>
        <p:txBody>
          <a:bodyPr vert="horz" wrap="square" lIns="0" tIns="0" rIns="0" bIns="0" numCol="1" anchor="b" anchorCtr="0" compatLnSpc="1">
            <a:prstTxWarp prst="textNoShape">
              <a:avLst/>
            </a:prstTxWarp>
            <a:noAutofit/>
          </a:bodyPr>
          <a:lstStyle>
            <a:lvl1pPr marL="0" indent="0" algn="l" rtl="0" eaLnBrk="0" fontAlgn="base" hangingPunct="0">
              <a:lnSpc>
                <a:spcPct val="90000"/>
              </a:lnSpc>
              <a:spcBef>
                <a:spcPts val="0"/>
              </a:spcBef>
              <a:spcAft>
                <a:spcPct val="0"/>
              </a:spcAft>
              <a:buClr>
                <a:schemeClr val="tx1"/>
              </a:buClr>
              <a:buSzPct val="100000"/>
              <a:buFont typeface="Arial" charset="0"/>
              <a:buNone/>
              <a:defRPr kumimoji="0" lang="en-US" sz="5000" b="1" i="0" u="none" strike="noStrike" kern="1500" cap="none" spc="-100" normalizeH="0" baseline="0" noProof="0" dirty="0">
                <a:ln>
                  <a:noFill/>
                </a:ln>
                <a:solidFill>
                  <a:schemeClr val="bg1"/>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a:t>Click to edit Master </a:t>
            </a:r>
            <a:br>
              <a:rPr lang="en-US"/>
            </a:br>
            <a:r>
              <a:rPr lang="en-US"/>
              <a:t>title style</a:t>
            </a:r>
          </a:p>
        </p:txBody>
      </p:sp>
      <p:sp>
        <p:nvSpPr>
          <p:cNvPr id="6" name="Text Placeholder 5"/>
          <p:cNvSpPr>
            <a:spLocks noGrp="1"/>
          </p:cNvSpPr>
          <p:nvPr>
            <p:ph type="body" sz="quarter" idx="10"/>
          </p:nvPr>
        </p:nvSpPr>
        <p:spPr>
          <a:xfrm>
            <a:off x="605367" y="3909431"/>
            <a:ext cx="7315200" cy="1481138"/>
          </a:xfrm>
        </p:spPr>
        <p:txBody>
          <a:bodyPr/>
          <a:lstStyle>
            <a:lvl1pPr marL="0" indent="0">
              <a:spcBef>
                <a:spcPts val="0"/>
              </a:spcBef>
              <a:buNone/>
              <a:defRPr sz="2500">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a:t>Edit Master text styles</a:t>
            </a:r>
          </a:p>
        </p:txBody>
      </p:sp>
      <p:pic>
        <p:nvPicPr>
          <p:cNvPr id="7" name="Picture 6">
            <a:extLst>
              <a:ext uri="{FF2B5EF4-FFF2-40B4-BE49-F238E27FC236}">
                <a16:creationId xmlns:a16="http://schemas.microsoft.com/office/drawing/2014/main" id="{23FC8C44-C961-1B44-88F9-FE82F4CE41DA}"/>
              </a:ext>
            </a:extLst>
          </p:cNvPr>
          <p:cNvPicPr>
            <a:picLocks noChangeAspect="1"/>
          </p:cNvPicPr>
          <p:nvPr userDrawn="1"/>
        </p:nvPicPr>
        <p:blipFill>
          <a:blip r:embed="rId3"/>
          <a:srcRect/>
          <a:stretch/>
        </p:blipFill>
        <p:spPr>
          <a:xfrm>
            <a:off x="609600" y="457199"/>
            <a:ext cx="2521141" cy="724828"/>
          </a:xfrm>
          <a:prstGeom prst="rect">
            <a:avLst/>
          </a:prstGeom>
        </p:spPr>
      </p:pic>
      <p:sp>
        <p:nvSpPr>
          <p:cNvPr id="4" name="Picture Placeholder 3">
            <a:extLst>
              <a:ext uri="{FF2B5EF4-FFF2-40B4-BE49-F238E27FC236}">
                <a16:creationId xmlns:a16="http://schemas.microsoft.com/office/drawing/2014/main" id="{87ADC094-A531-634D-94B5-1DFCEF46BC0C}"/>
              </a:ext>
            </a:extLst>
          </p:cNvPr>
          <p:cNvSpPr>
            <a:spLocks noGrp="1"/>
          </p:cNvSpPr>
          <p:nvPr>
            <p:ph type="pic" sz="quarter" idx="11"/>
          </p:nvPr>
        </p:nvSpPr>
        <p:spPr>
          <a:xfrm>
            <a:off x="8087360" y="0"/>
            <a:ext cx="4104640" cy="6858000"/>
          </a:xfrm>
        </p:spPr>
        <p:txBody>
          <a:bodyPr/>
          <a:lstStyle/>
          <a:p>
            <a:endParaRPr lang="en-US"/>
          </a:p>
        </p:txBody>
      </p:sp>
    </p:spTree>
    <p:custDataLst>
      <p:tags r:id="rId1"/>
    </p:custDataLst>
    <p:extLst>
      <p:ext uri="{BB962C8B-B14F-4D97-AF65-F5344CB8AC3E}">
        <p14:creationId xmlns:p14="http://schemas.microsoft.com/office/powerpoint/2010/main" val="312083644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ub, columns 1x3 wht">
    <p:spTree>
      <p:nvGrpSpPr>
        <p:cNvPr id="1" name=""/>
        <p:cNvGrpSpPr/>
        <p:nvPr/>
      </p:nvGrpSpPr>
      <p:grpSpPr>
        <a:xfrm>
          <a:off x="0" y="0"/>
          <a:ext cx="0" cy="0"/>
          <a:chOff x="0" y="0"/>
          <a:chExt cx="0" cy="0"/>
        </a:xfrm>
      </p:grpSpPr>
      <p:sp>
        <p:nvSpPr>
          <p:cNvPr id="6"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3" name="Text Placeholder 2">
            <a:extLst>
              <a:ext uri="{FF2B5EF4-FFF2-40B4-BE49-F238E27FC236}">
                <a16:creationId xmlns:a16="http://schemas.microsoft.com/office/drawing/2014/main" id="{5A72341D-678F-0543-BC1F-DAF878E5E6E0}"/>
              </a:ext>
            </a:extLst>
          </p:cNvPr>
          <p:cNvSpPr>
            <a:spLocks noGrp="1"/>
          </p:cNvSpPr>
          <p:nvPr>
            <p:ph type="body" sz="quarter" idx="22"/>
          </p:nvPr>
        </p:nvSpPr>
        <p:spPr>
          <a:xfrm>
            <a:off x="609600" y="3883026"/>
            <a:ext cx="3505200" cy="1971675"/>
          </a:xfrm>
        </p:spPr>
        <p:txBody>
          <a:bodyPr/>
          <a:lstStyle>
            <a:lvl1pPr marL="237744">
              <a:defRPr sz="2000">
                <a:solidFill>
                  <a:schemeClr val="tx2"/>
                </a:solidFill>
              </a:defRPr>
            </a:lvl1pPr>
            <a:lvl2pPr>
              <a:defRPr sz="1800">
                <a:solidFill>
                  <a:schemeClr val="tx2"/>
                </a:solidFill>
              </a:defRPr>
            </a:lvl2pPr>
            <a:lvl3pPr marL="530352" indent="0">
              <a:buNone/>
              <a:defRPr>
                <a:solidFill>
                  <a:schemeClr val="tx2"/>
                </a:solidFill>
              </a:defRPr>
            </a:lvl3pPr>
          </a:lstStyle>
          <a:p>
            <a:pPr lvl="0"/>
            <a:r>
              <a:rPr lang="en-US"/>
              <a:t>Click to edit Master text styles</a:t>
            </a:r>
          </a:p>
          <a:p>
            <a:pPr lvl="1"/>
            <a:r>
              <a:rPr lang="en-US"/>
              <a:t>Second level</a:t>
            </a:r>
          </a:p>
          <a:p>
            <a:pPr lvl="2"/>
            <a:endParaRPr lang="en-US"/>
          </a:p>
        </p:txBody>
      </p:sp>
      <p:sp>
        <p:nvSpPr>
          <p:cNvPr id="12" name="Text Placeholder 2">
            <a:extLst>
              <a:ext uri="{FF2B5EF4-FFF2-40B4-BE49-F238E27FC236}">
                <a16:creationId xmlns:a16="http://schemas.microsoft.com/office/drawing/2014/main" id="{5D9755F0-C41E-2B45-9AED-E932B414A021}"/>
              </a:ext>
            </a:extLst>
          </p:cNvPr>
          <p:cNvSpPr>
            <a:spLocks noGrp="1"/>
          </p:cNvSpPr>
          <p:nvPr>
            <p:ph type="body" sz="quarter" idx="23"/>
          </p:nvPr>
        </p:nvSpPr>
        <p:spPr>
          <a:xfrm>
            <a:off x="4353736" y="3883026"/>
            <a:ext cx="3513667" cy="1971675"/>
          </a:xfrm>
        </p:spPr>
        <p:txBody>
          <a:bodyPr/>
          <a:lstStyle>
            <a:lvl1pPr marL="237744">
              <a:defRPr sz="2000">
                <a:solidFill>
                  <a:schemeClr val="tx2"/>
                </a:solidFill>
              </a:defRPr>
            </a:lvl1pPr>
            <a:lvl2pPr>
              <a:defRPr sz="1800">
                <a:solidFill>
                  <a:schemeClr val="tx2"/>
                </a:solidFill>
              </a:defRPr>
            </a:lvl2pPr>
            <a:lvl3pPr marL="530352" indent="0">
              <a:buNone/>
              <a:defRPr>
                <a:solidFill>
                  <a:schemeClr val="tx2"/>
                </a:solidFill>
              </a:defRPr>
            </a:lvl3pPr>
          </a:lstStyle>
          <a:p>
            <a:pPr lvl="0"/>
            <a:r>
              <a:rPr lang="en-US"/>
              <a:t>Click to edit Master text styles</a:t>
            </a:r>
          </a:p>
          <a:p>
            <a:pPr lvl="1"/>
            <a:r>
              <a:rPr lang="en-US"/>
              <a:t>Second level</a:t>
            </a:r>
          </a:p>
          <a:p>
            <a:pPr lvl="2"/>
            <a:endParaRPr lang="en-US"/>
          </a:p>
        </p:txBody>
      </p:sp>
      <p:sp>
        <p:nvSpPr>
          <p:cNvPr id="13" name="Text Placeholder 2">
            <a:extLst>
              <a:ext uri="{FF2B5EF4-FFF2-40B4-BE49-F238E27FC236}">
                <a16:creationId xmlns:a16="http://schemas.microsoft.com/office/drawing/2014/main" id="{229C5B03-CACE-A542-91AC-BA0C8C020009}"/>
              </a:ext>
            </a:extLst>
          </p:cNvPr>
          <p:cNvSpPr>
            <a:spLocks noGrp="1"/>
          </p:cNvSpPr>
          <p:nvPr>
            <p:ph type="body" sz="quarter" idx="24"/>
          </p:nvPr>
        </p:nvSpPr>
        <p:spPr>
          <a:xfrm>
            <a:off x="8077201" y="3883026"/>
            <a:ext cx="3505199" cy="1971675"/>
          </a:xfrm>
        </p:spPr>
        <p:txBody>
          <a:bodyPr/>
          <a:lstStyle>
            <a:lvl1pPr marL="237744">
              <a:defRPr sz="2000">
                <a:solidFill>
                  <a:schemeClr val="tx2"/>
                </a:solidFill>
              </a:defRPr>
            </a:lvl1pPr>
            <a:lvl2pPr>
              <a:defRPr sz="1800">
                <a:solidFill>
                  <a:schemeClr val="tx2"/>
                </a:solidFill>
              </a:defRPr>
            </a:lvl2pPr>
            <a:lvl3pPr marL="530352" indent="0">
              <a:buNone/>
              <a:defRPr>
                <a:solidFill>
                  <a:schemeClr val="tx2"/>
                </a:solidFill>
              </a:defRPr>
            </a:lvl3pPr>
          </a:lstStyle>
          <a:p>
            <a:pPr lvl="0"/>
            <a:r>
              <a:rPr lang="en-US"/>
              <a:t>Click to edit Master text styles</a:t>
            </a:r>
          </a:p>
          <a:p>
            <a:pPr lvl="1"/>
            <a:r>
              <a:rPr lang="en-US"/>
              <a:t>Second level</a:t>
            </a:r>
          </a:p>
          <a:p>
            <a:pPr lvl="2"/>
            <a:endParaRPr lang="en-US"/>
          </a:p>
        </p:txBody>
      </p:sp>
      <p:sp>
        <p:nvSpPr>
          <p:cNvPr id="14" name="Text Placeholder 14">
            <a:extLst>
              <a:ext uri="{FF2B5EF4-FFF2-40B4-BE49-F238E27FC236}">
                <a16:creationId xmlns:a16="http://schemas.microsoft.com/office/drawing/2014/main" id="{FE7F73C9-3F48-455D-BFC8-C12C2A65E47B}"/>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a:t>
            </a:r>
          </a:p>
        </p:txBody>
      </p:sp>
      <p:sp>
        <p:nvSpPr>
          <p:cNvPr id="15" name="Text Placeholder 14">
            <a:extLst>
              <a:ext uri="{FF2B5EF4-FFF2-40B4-BE49-F238E27FC236}">
                <a16:creationId xmlns:a16="http://schemas.microsoft.com/office/drawing/2014/main" id="{33BD1F65-AD45-4791-98F4-368824440B06}"/>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4" name="Title 3">
            <a:extLst>
              <a:ext uri="{FF2B5EF4-FFF2-40B4-BE49-F238E27FC236}">
                <a16:creationId xmlns:a16="http://schemas.microsoft.com/office/drawing/2014/main" id="{C0F42EE2-082F-4851-A3A4-5F91F76428A9}"/>
              </a:ext>
            </a:extLst>
          </p:cNvPr>
          <p:cNvSpPr>
            <a:spLocks noGrp="1"/>
          </p:cNvSpPr>
          <p:nvPr>
            <p:ph type="title"/>
          </p:nvPr>
        </p:nvSpPr>
        <p:spPr/>
        <p:txBody>
          <a:bodyPr/>
          <a:lstStyle/>
          <a:p>
            <a:r>
              <a:rPr lang="en-US"/>
              <a:t>Click to edit Master title style</a:t>
            </a:r>
          </a:p>
        </p:txBody>
      </p:sp>
      <p:sp>
        <p:nvSpPr>
          <p:cNvPr id="2" name="Slide Number Placeholder 1">
            <a:extLst>
              <a:ext uri="{FF2B5EF4-FFF2-40B4-BE49-F238E27FC236}">
                <a16:creationId xmlns:a16="http://schemas.microsoft.com/office/drawing/2014/main" id="{7C5BD6E0-A478-4558-BA34-89E7ADD65AC3}"/>
              </a:ext>
            </a:extLst>
          </p:cNvPr>
          <p:cNvSpPr>
            <a:spLocks noGrp="1"/>
          </p:cNvSpPr>
          <p:nvPr>
            <p:ph type="sldNum" sz="quarter" idx="25"/>
          </p:nvPr>
        </p:nvSpPr>
        <p:spPr/>
        <p:txBody>
          <a:bodyPr/>
          <a:lstStyle/>
          <a:p>
            <a:fld id="{AD816501-AAE5-214E-B100-00C3DC5F5E3F}" type="slidenum">
              <a:rPr lang="en-US" smtClean="0"/>
              <a:pPr/>
              <a:t>‹#›</a:t>
            </a:fld>
            <a:endParaRPr lang="en-US"/>
          </a:p>
        </p:txBody>
      </p:sp>
      <p:sp>
        <p:nvSpPr>
          <p:cNvPr id="19" name="Content Placeholder 4">
            <a:extLst>
              <a:ext uri="{FF2B5EF4-FFF2-40B4-BE49-F238E27FC236}">
                <a16:creationId xmlns:a16="http://schemas.microsoft.com/office/drawing/2014/main" id="{05E081D3-F617-4754-91D1-0F2E123DA750}"/>
              </a:ext>
            </a:extLst>
          </p:cNvPr>
          <p:cNvSpPr>
            <a:spLocks noGrp="1"/>
          </p:cNvSpPr>
          <p:nvPr>
            <p:ph sz="quarter" idx="26"/>
          </p:nvPr>
        </p:nvSpPr>
        <p:spPr>
          <a:xfrm>
            <a:off x="609599" y="1713180"/>
            <a:ext cx="3502152" cy="2029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4">
            <a:extLst>
              <a:ext uri="{FF2B5EF4-FFF2-40B4-BE49-F238E27FC236}">
                <a16:creationId xmlns:a16="http://schemas.microsoft.com/office/drawing/2014/main" id="{C6E1660A-D1C9-4932-8728-14A2890934CB}"/>
              </a:ext>
            </a:extLst>
          </p:cNvPr>
          <p:cNvSpPr>
            <a:spLocks noGrp="1"/>
          </p:cNvSpPr>
          <p:nvPr>
            <p:ph sz="quarter" idx="27"/>
          </p:nvPr>
        </p:nvSpPr>
        <p:spPr>
          <a:xfrm>
            <a:off x="4344924" y="1713180"/>
            <a:ext cx="3502152" cy="2029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4">
            <a:extLst>
              <a:ext uri="{FF2B5EF4-FFF2-40B4-BE49-F238E27FC236}">
                <a16:creationId xmlns:a16="http://schemas.microsoft.com/office/drawing/2014/main" id="{B347574D-1A5A-4A37-8968-553E8EFD3C86}"/>
              </a:ext>
            </a:extLst>
          </p:cNvPr>
          <p:cNvSpPr>
            <a:spLocks noGrp="1"/>
          </p:cNvSpPr>
          <p:nvPr>
            <p:ph sz="quarter" idx="28"/>
          </p:nvPr>
        </p:nvSpPr>
        <p:spPr>
          <a:xfrm>
            <a:off x="8080248" y="1713180"/>
            <a:ext cx="3502152" cy="2029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309145177"/>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 columns 1x3 wht">
    <p:spTree>
      <p:nvGrpSpPr>
        <p:cNvPr id="1" name=""/>
        <p:cNvGrpSpPr/>
        <p:nvPr/>
      </p:nvGrpSpPr>
      <p:grpSpPr>
        <a:xfrm>
          <a:off x="0" y="0"/>
          <a:ext cx="0" cy="0"/>
          <a:chOff x="0" y="0"/>
          <a:chExt cx="0" cy="0"/>
        </a:xfrm>
      </p:grpSpPr>
      <p:sp>
        <p:nvSpPr>
          <p:cNvPr id="6"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4" name="Text Placeholder 3"/>
          <p:cNvSpPr>
            <a:spLocks noGrp="1"/>
          </p:cNvSpPr>
          <p:nvPr>
            <p:ph type="body" sz="quarter" idx="21"/>
          </p:nvPr>
        </p:nvSpPr>
        <p:spPr>
          <a:xfrm>
            <a:off x="4349193" y="1570154"/>
            <a:ext cx="3493057" cy="414422"/>
          </a:xfrm>
          <a:solidFill>
            <a:srgbClr val="FFFFFF"/>
          </a:solidFill>
          <a:ln>
            <a:noFill/>
          </a:ln>
        </p:spPr>
        <p:txBody>
          <a:bodyPr anchor="ctr"/>
          <a:lstStyle>
            <a:lvl1pPr marL="0" indent="0">
              <a:spcBef>
                <a:spcPts val="0"/>
              </a:spcBef>
              <a:buNone/>
              <a:defRPr sz="1600" b="1">
                <a:solidFill>
                  <a:schemeClr val="accent2"/>
                </a:solidFill>
              </a:defRPr>
            </a:lvl1pPr>
            <a:lvl2pPr marL="217170" indent="0">
              <a:buNone/>
              <a:defRPr sz="1400"/>
            </a:lvl2pPr>
            <a:lvl3pPr marL="530352" indent="0">
              <a:buNone/>
              <a:defRPr sz="1400"/>
            </a:lvl3pPr>
            <a:lvl4pPr marL="896112" indent="0">
              <a:buNone/>
              <a:defRPr sz="1400"/>
            </a:lvl4pPr>
            <a:lvl5pPr marL="1296829" indent="0">
              <a:buNone/>
              <a:defRPr sz="1400"/>
            </a:lvl5pPr>
          </a:lstStyle>
          <a:p>
            <a:pPr lvl="0"/>
            <a:r>
              <a:rPr lang="en-US"/>
              <a:t>Edit Master text styles</a:t>
            </a:r>
          </a:p>
        </p:txBody>
      </p:sp>
      <p:sp>
        <p:nvSpPr>
          <p:cNvPr id="12" name="Text Placeholder 3"/>
          <p:cNvSpPr>
            <a:spLocks noGrp="1"/>
          </p:cNvSpPr>
          <p:nvPr>
            <p:ph type="body" sz="quarter" idx="22"/>
          </p:nvPr>
        </p:nvSpPr>
        <p:spPr>
          <a:xfrm>
            <a:off x="606035" y="1570154"/>
            <a:ext cx="3510883" cy="414422"/>
          </a:xfrm>
          <a:solidFill>
            <a:srgbClr val="FFFFFF"/>
          </a:solidFill>
          <a:ln>
            <a:noFill/>
          </a:ln>
        </p:spPr>
        <p:txBody>
          <a:bodyPr anchor="ctr"/>
          <a:lstStyle>
            <a:lvl1pPr marL="0" indent="0">
              <a:spcBef>
                <a:spcPts val="0"/>
              </a:spcBef>
              <a:buNone/>
              <a:defRPr sz="1600" b="1">
                <a:solidFill>
                  <a:schemeClr val="accent3"/>
                </a:solidFill>
              </a:defRPr>
            </a:lvl1pPr>
            <a:lvl2pPr marL="217170" indent="0">
              <a:buNone/>
              <a:defRPr sz="1400"/>
            </a:lvl2pPr>
            <a:lvl3pPr marL="530352" indent="0">
              <a:buNone/>
              <a:defRPr sz="1400"/>
            </a:lvl3pPr>
            <a:lvl4pPr marL="896112" indent="0">
              <a:buNone/>
              <a:defRPr sz="1400"/>
            </a:lvl4pPr>
            <a:lvl5pPr marL="1296829" indent="0">
              <a:buNone/>
              <a:defRPr sz="1400"/>
            </a:lvl5pPr>
          </a:lstStyle>
          <a:p>
            <a:pPr lvl="0"/>
            <a:r>
              <a:rPr lang="en-US"/>
              <a:t>Edit Master text styles</a:t>
            </a:r>
          </a:p>
        </p:txBody>
      </p:sp>
      <p:sp>
        <p:nvSpPr>
          <p:cNvPr id="13" name="Text Placeholder 3"/>
          <p:cNvSpPr>
            <a:spLocks noGrp="1"/>
          </p:cNvSpPr>
          <p:nvPr>
            <p:ph type="body" sz="quarter" idx="23"/>
          </p:nvPr>
        </p:nvSpPr>
        <p:spPr>
          <a:xfrm>
            <a:off x="8074527" y="1569984"/>
            <a:ext cx="3510883" cy="415175"/>
          </a:xfrm>
          <a:solidFill>
            <a:srgbClr val="FFFFFF"/>
          </a:solidFill>
          <a:ln>
            <a:noFill/>
          </a:ln>
        </p:spPr>
        <p:txBody>
          <a:bodyPr anchor="ctr"/>
          <a:lstStyle>
            <a:lvl1pPr marL="0" indent="0">
              <a:spcBef>
                <a:spcPts val="0"/>
              </a:spcBef>
              <a:buNone/>
              <a:defRPr sz="1600" b="1">
                <a:solidFill>
                  <a:schemeClr val="accent1"/>
                </a:solidFill>
              </a:defRPr>
            </a:lvl1pPr>
            <a:lvl2pPr marL="217170" indent="0">
              <a:buNone/>
              <a:defRPr sz="1400"/>
            </a:lvl2pPr>
            <a:lvl3pPr marL="530352" indent="0">
              <a:buNone/>
              <a:defRPr sz="1400"/>
            </a:lvl3pPr>
            <a:lvl4pPr marL="896112" indent="0">
              <a:buNone/>
              <a:defRPr sz="1400"/>
            </a:lvl4pPr>
            <a:lvl5pPr marL="1296829" indent="0">
              <a:buNone/>
              <a:defRPr sz="1400"/>
            </a:lvl5pPr>
          </a:lstStyle>
          <a:p>
            <a:pPr lvl="0"/>
            <a:r>
              <a:rPr lang="en-US"/>
              <a:t>Edit Master text styles</a:t>
            </a:r>
          </a:p>
        </p:txBody>
      </p:sp>
      <p:sp>
        <p:nvSpPr>
          <p:cNvPr id="21" name="Text Placeholder 14">
            <a:extLst>
              <a:ext uri="{FF2B5EF4-FFF2-40B4-BE49-F238E27FC236}">
                <a16:creationId xmlns:a16="http://schemas.microsoft.com/office/drawing/2014/main" id="{303B4520-2D4F-4A32-9620-E39F9D8317C3}"/>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a:t>
            </a:r>
          </a:p>
        </p:txBody>
      </p:sp>
      <p:sp>
        <p:nvSpPr>
          <p:cNvPr id="22" name="Text Placeholder 14">
            <a:extLst>
              <a:ext uri="{FF2B5EF4-FFF2-40B4-BE49-F238E27FC236}">
                <a16:creationId xmlns:a16="http://schemas.microsoft.com/office/drawing/2014/main" id="{DDC5C370-387B-4E4A-8091-666F1171BA42}"/>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B8556A56-88DF-4BD5-9EC5-D8DDC38FA139}"/>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22FB3D86-567F-4B85-BBBC-38136C9BDAE1}"/>
              </a:ext>
            </a:extLst>
          </p:cNvPr>
          <p:cNvSpPr>
            <a:spLocks noGrp="1"/>
          </p:cNvSpPr>
          <p:nvPr>
            <p:ph type="sldNum" sz="quarter" idx="24"/>
          </p:nvPr>
        </p:nvSpPr>
        <p:spPr/>
        <p:txBody>
          <a:bodyPr/>
          <a:lstStyle/>
          <a:p>
            <a:fld id="{AD816501-AAE5-214E-B100-00C3DC5F5E3F}" type="slidenum">
              <a:rPr lang="en-US" smtClean="0"/>
              <a:pPr/>
              <a:t>‹#›</a:t>
            </a:fld>
            <a:endParaRPr lang="en-US"/>
          </a:p>
        </p:txBody>
      </p:sp>
      <p:sp>
        <p:nvSpPr>
          <p:cNvPr id="14" name="Content Placeholder 4">
            <a:extLst>
              <a:ext uri="{FF2B5EF4-FFF2-40B4-BE49-F238E27FC236}">
                <a16:creationId xmlns:a16="http://schemas.microsoft.com/office/drawing/2014/main" id="{EB49C11D-D2B9-4750-B362-440439336BA3}"/>
              </a:ext>
            </a:extLst>
          </p:cNvPr>
          <p:cNvSpPr>
            <a:spLocks noGrp="1"/>
          </p:cNvSpPr>
          <p:nvPr>
            <p:ph sz="quarter" idx="25"/>
          </p:nvPr>
        </p:nvSpPr>
        <p:spPr>
          <a:xfrm>
            <a:off x="609599" y="2136912"/>
            <a:ext cx="3502152" cy="37825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4">
            <a:extLst>
              <a:ext uri="{FF2B5EF4-FFF2-40B4-BE49-F238E27FC236}">
                <a16:creationId xmlns:a16="http://schemas.microsoft.com/office/drawing/2014/main" id="{DC67EEFC-7974-489E-B530-DF12A47D36EA}"/>
              </a:ext>
            </a:extLst>
          </p:cNvPr>
          <p:cNvSpPr>
            <a:spLocks noGrp="1"/>
          </p:cNvSpPr>
          <p:nvPr>
            <p:ph sz="quarter" idx="26"/>
          </p:nvPr>
        </p:nvSpPr>
        <p:spPr>
          <a:xfrm>
            <a:off x="4344924" y="2136912"/>
            <a:ext cx="3502152" cy="37825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4">
            <a:extLst>
              <a:ext uri="{FF2B5EF4-FFF2-40B4-BE49-F238E27FC236}">
                <a16:creationId xmlns:a16="http://schemas.microsoft.com/office/drawing/2014/main" id="{9A402F6B-DC35-43F1-A608-7D25A4EECA1F}"/>
              </a:ext>
            </a:extLst>
          </p:cNvPr>
          <p:cNvSpPr>
            <a:spLocks noGrp="1"/>
          </p:cNvSpPr>
          <p:nvPr>
            <p:ph sz="quarter" idx="27"/>
          </p:nvPr>
        </p:nvSpPr>
        <p:spPr>
          <a:xfrm>
            <a:off x="8080248" y="2136912"/>
            <a:ext cx="3502152" cy="37825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404972204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full picture, caption RIGHT">
    <p:spTree>
      <p:nvGrpSpPr>
        <p:cNvPr id="1" name=""/>
        <p:cNvGrpSpPr/>
        <p:nvPr/>
      </p:nvGrpSpPr>
      <p:grpSpPr>
        <a:xfrm>
          <a:off x="0" y="0"/>
          <a:ext cx="0" cy="0"/>
          <a:chOff x="0" y="0"/>
          <a:chExt cx="0" cy="0"/>
        </a:xfrm>
      </p:grpSpPr>
      <p:sp>
        <p:nvSpPr>
          <p:cNvPr id="3" name="Picture Placeholder 2"/>
          <p:cNvSpPr>
            <a:spLocks noGrp="1"/>
          </p:cNvSpPr>
          <p:nvPr>
            <p:ph type="pic" sz="quarter" idx="13" hasCustomPrompt="1"/>
          </p:nvPr>
        </p:nvSpPr>
        <p:spPr>
          <a:xfrm>
            <a:off x="0" y="0"/>
            <a:ext cx="12192000" cy="6858000"/>
          </a:xfrm>
        </p:spPr>
        <p:txBody>
          <a:bodyPr anchor="ctr"/>
          <a:lstStyle>
            <a:lvl1pPr marL="0" indent="0" algn="ctr">
              <a:buNone/>
              <a:defRPr>
                <a:solidFill>
                  <a:schemeClr val="tx2"/>
                </a:solidFill>
              </a:defRPr>
            </a:lvl1pPr>
          </a:lstStyle>
          <a:p>
            <a:r>
              <a:rPr lang="en-US"/>
              <a:t>Full Bleed Image</a:t>
            </a:r>
          </a:p>
          <a:p>
            <a:endParaRPr lang="en-US"/>
          </a:p>
          <a:p>
            <a:r>
              <a:rPr lang="en-US"/>
              <a:t>No Copy</a:t>
            </a:r>
          </a:p>
        </p:txBody>
      </p:sp>
      <p:sp>
        <p:nvSpPr>
          <p:cNvPr id="2" name="Slide Number Placeholder 1">
            <a:extLst>
              <a:ext uri="{FF2B5EF4-FFF2-40B4-BE49-F238E27FC236}">
                <a16:creationId xmlns:a16="http://schemas.microsoft.com/office/drawing/2014/main" id="{ED2C2B95-F1C7-464B-AB21-EB73C1EE9B80}"/>
              </a:ext>
            </a:extLst>
          </p:cNvPr>
          <p:cNvSpPr>
            <a:spLocks noGrp="1"/>
          </p:cNvSpPr>
          <p:nvPr>
            <p:ph type="sldNum" sz="quarter" idx="14"/>
          </p:nvPr>
        </p:nvSpPr>
        <p:spPr/>
        <p:txBody>
          <a:bodyPr/>
          <a:lstStyle/>
          <a:p>
            <a:fld id="{AD816501-AAE5-214E-B100-00C3DC5F5E3F}" type="slidenum">
              <a:rPr lang="en-US" smtClean="0"/>
              <a:pPr/>
              <a:t>‹#›</a:t>
            </a:fld>
            <a:endParaRPr lang="en-US"/>
          </a:p>
        </p:txBody>
      </p:sp>
      <p:sp>
        <p:nvSpPr>
          <p:cNvPr id="5" name="Text Placeholder 5">
            <a:extLst>
              <a:ext uri="{FF2B5EF4-FFF2-40B4-BE49-F238E27FC236}">
                <a16:creationId xmlns:a16="http://schemas.microsoft.com/office/drawing/2014/main" id="{B8961680-1199-41F6-9E55-884BD67648CB}"/>
              </a:ext>
            </a:extLst>
          </p:cNvPr>
          <p:cNvSpPr>
            <a:spLocks noGrp="1"/>
          </p:cNvSpPr>
          <p:nvPr>
            <p:ph type="body" sz="quarter" idx="10"/>
          </p:nvPr>
        </p:nvSpPr>
        <p:spPr>
          <a:xfrm>
            <a:off x="605367" y="5694564"/>
            <a:ext cx="10972800" cy="398263"/>
          </a:xfrm>
          <a:noFill/>
          <a:ln w="12700">
            <a:noFill/>
            <a:miter lim="800000"/>
            <a:headEnd/>
            <a:tailEnd/>
          </a:ln>
        </p:spPr>
        <p:txBody>
          <a:bodyPr vert="horz" wrap="square" lIns="0" tIns="0" rIns="0" bIns="89611" numCol="1" anchor="b" anchorCtr="0" compatLnSpc="1">
            <a:prstTxWarp prst="textNoShape">
              <a:avLst/>
            </a:prstTxWarp>
            <a:spAutoFit/>
          </a:bodyPr>
          <a:lstStyle>
            <a:lvl1pPr marL="0" indent="0" algn="r" rtl="0" eaLnBrk="0" fontAlgn="base" hangingPunct="0">
              <a:lnSpc>
                <a:spcPct val="100000"/>
              </a:lnSpc>
              <a:spcBef>
                <a:spcPts val="0"/>
              </a:spcBef>
              <a:spcAft>
                <a:spcPct val="0"/>
              </a:spcAft>
              <a:buNone/>
              <a:defRPr lang="en-US" sz="2000" dirty="0" smtClean="0">
                <a:solidFill>
                  <a:schemeClr val="bg1"/>
                </a:solidFill>
                <a:latin typeface="Arial" charset="0"/>
                <a:ea typeface="Arial Unicode MS" pitchFamily="-65" charset="0"/>
                <a:cs typeface="Arial Unicode MS" pitchFamily="-65" charset="0"/>
                <a:sym typeface="Arial" pitchFamily="-65" charset="0"/>
              </a:defRPr>
            </a:lvl1pPr>
            <a:lvl2pPr marL="0" indent="0" algn="r" rtl="0" eaLnBrk="0" fontAlgn="base" hangingPunct="0">
              <a:lnSpc>
                <a:spcPct val="100000"/>
              </a:lnSpc>
              <a:spcBef>
                <a:spcPct val="50000"/>
              </a:spcBef>
              <a:spcAft>
                <a:spcPct val="0"/>
              </a:spcAft>
              <a:buNone/>
              <a:defRPr lang="en-US" sz="1400" dirty="0" smtClean="0">
                <a:solidFill>
                  <a:schemeClr val="tx1"/>
                </a:solidFill>
                <a:latin typeface="Arial" charset="0"/>
                <a:ea typeface="Arial Unicode MS" pitchFamily="-65" charset="0"/>
                <a:cs typeface="Arial Unicode MS" pitchFamily="-65" charset="0"/>
                <a:sym typeface="Arial" pitchFamily="-65" charset="0"/>
              </a:defRPr>
            </a:lvl2pPr>
          </a:lstStyle>
          <a:p>
            <a:pPr lvl="0"/>
            <a:r>
              <a:rPr lang="en-US"/>
              <a:t>Edit Master text styles</a:t>
            </a:r>
          </a:p>
        </p:txBody>
      </p:sp>
      <p:sp>
        <p:nvSpPr>
          <p:cNvPr id="6" name="Text Placeholder 11">
            <a:extLst>
              <a:ext uri="{FF2B5EF4-FFF2-40B4-BE49-F238E27FC236}">
                <a16:creationId xmlns:a16="http://schemas.microsoft.com/office/drawing/2014/main" id="{195566D2-55E9-4018-95A0-B86821206B80}"/>
              </a:ext>
            </a:extLst>
          </p:cNvPr>
          <p:cNvSpPr>
            <a:spLocks noGrp="1"/>
          </p:cNvSpPr>
          <p:nvPr>
            <p:ph type="body" sz="quarter" idx="12"/>
          </p:nvPr>
        </p:nvSpPr>
        <p:spPr>
          <a:xfrm>
            <a:off x="605340" y="6055668"/>
            <a:ext cx="10972800" cy="230832"/>
          </a:xfrm>
        </p:spPr>
        <p:txBody>
          <a:bodyPr wrap="square" anchor="b" anchorCtr="0">
            <a:spAutoFit/>
          </a:bodyPr>
          <a:lstStyle>
            <a:lvl1pPr algn="r">
              <a:lnSpc>
                <a:spcPct val="100000"/>
              </a:lnSpc>
              <a:spcBef>
                <a:spcPts val="0"/>
              </a:spcBef>
              <a:buNone/>
              <a:defRPr sz="1500">
                <a:solidFill>
                  <a:schemeClr val="bg1"/>
                </a:solidFill>
              </a:defRPr>
            </a:lvl1pPr>
            <a:lvl2pPr>
              <a:buNone/>
              <a:defRPr/>
            </a:lvl2pPr>
            <a:lvl3pPr>
              <a:buNone/>
              <a:defRPr/>
            </a:lvl3pPr>
            <a:lvl4pPr>
              <a:buNone/>
              <a:defRPr/>
            </a:lvl4pPr>
            <a:lvl5pPr>
              <a:buNone/>
              <a:defRPr/>
            </a:lvl5pPr>
          </a:lstStyle>
          <a:p>
            <a:pPr lvl="0"/>
            <a:r>
              <a:rPr lang="en-US"/>
              <a:t>Edit Master text styles</a:t>
            </a:r>
          </a:p>
        </p:txBody>
      </p:sp>
    </p:spTree>
    <p:custDataLst>
      <p:tags r:id="rId1"/>
    </p:custData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full picture, caption LEFT">
    <p:spTree>
      <p:nvGrpSpPr>
        <p:cNvPr id="1" name=""/>
        <p:cNvGrpSpPr/>
        <p:nvPr/>
      </p:nvGrpSpPr>
      <p:grpSpPr>
        <a:xfrm>
          <a:off x="0" y="0"/>
          <a:ext cx="0" cy="0"/>
          <a:chOff x="0" y="0"/>
          <a:chExt cx="0" cy="0"/>
        </a:xfrm>
      </p:grpSpPr>
      <p:sp>
        <p:nvSpPr>
          <p:cNvPr id="7" name="Picture Placeholder 2"/>
          <p:cNvSpPr>
            <a:spLocks noGrp="1"/>
          </p:cNvSpPr>
          <p:nvPr>
            <p:ph type="pic" sz="quarter" idx="13" hasCustomPrompt="1"/>
          </p:nvPr>
        </p:nvSpPr>
        <p:spPr>
          <a:xfrm>
            <a:off x="-13" y="0"/>
            <a:ext cx="12192000" cy="6858000"/>
          </a:xfrm>
        </p:spPr>
        <p:txBody>
          <a:bodyPr anchor="ctr"/>
          <a:lstStyle>
            <a:lvl1pPr marL="0" indent="0" algn="ctr">
              <a:buNone/>
              <a:defRPr>
                <a:solidFill>
                  <a:schemeClr val="tx2"/>
                </a:solidFill>
              </a:defRPr>
            </a:lvl1pPr>
          </a:lstStyle>
          <a:p>
            <a:r>
              <a:rPr lang="en-US"/>
              <a:t>Full Bleed Image</a:t>
            </a:r>
          </a:p>
          <a:p>
            <a:endParaRPr lang="en-US"/>
          </a:p>
          <a:p>
            <a:r>
              <a:rPr lang="en-US"/>
              <a:t>No Copy</a:t>
            </a:r>
          </a:p>
        </p:txBody>
      </p:sp>
      <p:sp>
        <p:nvSpPr>
          <p:cNvPr id="6" name="Text Placeholder 5">
            <a:extLst>
              <a:ext uri="{FF2B5EF4-FFF2-40B4-BE49-F238E27FC236}">
                <a16:creationId xmlns:a16="http://schemas.microsoft.com/office/drawing/2014/main" id="{40260E95-878A-4B35-BD39-8D05DCD2895B}"/>
              </a:ext>
            </a:extLst>
          </p:cNvPr>
          <p:cNvSpPr>
            <a:spLocks noGrp="1"/>
          </p:cNvSpPr>
          <p:nvPr>
            <p:ph type="body" sz="quarter" idx="10"/>
          </p:nvPr>
        </p:nvSpPr>
        <p:spPr>
          <a:xfrm>
            <a:off x="605367" y="5694564"/>
            <a:ext cx="10972800" cy="398263"/>
          </a:xfrm>
          <a:noFill/>
          <a:ln w="12700">
            <a:noFill/>
            <a:miter lim="800000"/>
            <a:headEnd/>
            <a:tailEnd/>
          </a:ln>
        </p:spPr>
        <p:txBody>
          <a:bodyPr vert="horz" wrap="square" lIns="0" tIns="0" rIns="0" bIns="89611" numCol="1" anchor="b" anchorCtr="0" compatLnSpc="1">
            <a:prstTxWarp prst="textNoShape">
              <a:avLst/>
            </a:prstTxWarp>
            <a:spAutoFit/>
          </a:bodyPr>
          <a:lstStyle>
            <a:lvl1pPr marL="0" indent="0" algn="l" rtl="0" eaLnBrk="0" fontAlgn="base" hangingPunct="0">
              <a:lnSpc>
                <a:spcPct val="100000"/>
              </a:lnSpc>
              <a:spcBef>
                <a:spcPts val="0"/>
              </a:spcBef>
              <a:spcAft>
                <a:spcPct val="0"/>
              </a:spcAft>
              <a:buNone/>
              <a:defRPr lang="en-US" sz="2000" dirty="0" smtClean="0">
                <a:solidFill>
                  <a:schemeClr val="bg1"/>
                </a:solidFill>
                <a:latin typeface="Arial" charset="0"/>
                <a:ea typeface="Arial Unicode MS" pitchFamily="-65" charset="0"/>
                <a:cs typeface="Arial Unicode MS" pitchFamily="-65" charset="0"/>
                <a:sym typeface="Arial" pitchFamily="-65" charset="0"/>
              </a:defRPr>
            </a:lvl1pPr>
            <a:lvl2pPr marL="0" indent="0" algn="r" rtl="0" eaLnBrk="0" fontAlgn="base" hangingPunct="0">
              <a:lnSpc>
                <a:spcPct val="100000"/>
              </a:lnSpc>
              <a:spcBef>
                <a:spcPct val="50000"/>
              </a:spcBef>
              <a:spcAft>
                <a:spcPct val="0"/>
              </a:spcAft>
              <a:buNone/>
              <a:defRPr lang="en-US" sz="1400" dirty="0" smtClean="0">
                <a:solidFill>
                  <a:schemeClr val="tx1"/>
                </a:solidFill>
                <a:latin typeface="Arial" charset="0"/>
                <a:ea typeface="Arial Unicode MS" pitchFamily="-65" charset="0"/>
                <a:cs typeface="Arial Unicode MS" pitchFamily="-65" charset="0"/>
                <a:sym typeface="Arial" pitchFamily="-65" charset="0"/>
              </a:defRPr>
            </a:lvl2pPr>
          </a:lstStyle>
          <a:p>
            <a:pPr lvl="0"/>
            <a:r>
              <a:rPr lang="en-US"/>
              <a:t>Edit Master text styles</a:t>
            </a:r>
          </a:p>
        </p:txBody>
      </p:sp>
      <p:sp>
        <p:nvSpPr>
          <p:cNvPr id="9" name="Text Placeholder 11">
            <a:extLst>
              <a:ext uri="{FF2B5EF4-FFF2-40B4-BE49-F238E27FC236}">
                <a16:creationId xmlns:a16="http://schemas.microsoft.com/office/drawing/2014/main" id="{4819CDBF-C301-485C-AA5A-C96D10B02693}"/>
              </a:ext>
            </a:extLst>
          </p:cNvPr>
          <p:cNvSpPr>
            <a:spLocks noGrp="1"/>
          </p:cNvSpPr>
          <p:nvPr>
            <p:ph type="body" sz="quarter" idx="12"/>
          </p:nvPr>
        </p:nvSpPr>
        <p:spPr>
          <a:xfrm>
            <a:off x="605340" y="6055668"/>
            <a:ext cx="10972800" cy="230832"/>
          </a:xfrm>
        </p:spPr>
        <p:txBody>
          <a:bodyPr wrap="square" anchor="b" anchorCtr="0">
            <a:spAutoFit/>
          </a:bodyPr>
          <a:lstStyle>
            <a:lvl1pPr algn="l">
              <a:lnSpc>
                <a:spcPct val="100000"/>
              </a:lnSpc>
              <a:spcBef>
                <a:spcPts val="0"/>
              </a:spcBef>
              <a:buNone/>
              <a:defRPr sz="1500">
                <a:solidFill>
                  <a:schemeClr val="bg1"/>
                </a:solidFill>
              </a:defRPr>
            </a:lvl1pPr>
            <a:lvl2pPr>
              <a:buNone/>
              <a:defRPr/>
            </a:lvl2pPr>
            <a:lvl3pPr>
              <a:buNone/>
              <a:defRPr/>
            </a:lvl3pPr>
            <a:lvl4pPr>
              <a:buNone/>
              <a:defRPr/>
            </a:lvl4pPr>
            <a:lvl5pPr>
              <a:buNone/>
              <a:defRPr/>
            </a:lvl5pPr>
          </a:lstStyle>
          <a:p>
            <a:pPr lvl="0"/>
            <a:r>
              <a:rPr lang="en-US"/>
              <a:t>Edit Master text styles</a:t>
            </a:r>
          </a:p>
        </p:txBody>
      </p:sp>
      <p:sp>
        <p:nvSpPr>
          <p:cNvPr id="2" name="Slide Number Placeholder 1">
            <a:extLst>
              <a:ext uri="{FF2B5EF4-FFF2-40B4-BE49-F238E27FC236}">
                <a16:creationId xmlns:a16="http://schemas.microsoft.com/office/drawing/2014/main" id="{63AE0943-49E5-4B67-995B-D2294CDFFC31}"/>
              </a:ext>
            </a:extLst>
          </p:cNvPr>
          <p:cNvSpPr>
            <a:spLocks noGrp="1"/>
          </p:cNvSpPr>
          <p:nvPr>
            <p:ph type="sldNum" sz="quarter" idx="14"/>
          </p:nvPr>
        </p:nvSpPr>
        <p:spPr/>
        <p:txBody>
          <a:bodyPr/>
          <a:lstStyle/>
          <a:p>
            <a:fld id="{AD816501-AAE5-214E-B100-00C3DC5F5E3F}" type="slidenum">
              <a:rPr lang="en-US" smtClean="0"/>
              <a:pPr/>
              <a:t>‹#›</a:t>
            </a:fld>
            <a:endParaRPr lang="en-US"/>
          </a:p>
        </p:txBody>
      </p:sp>
    </p:spTree>
    <p:custDataLst>
      <p:tags r:id="rId1"/>
    </p:custData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ustDataLst>
      <p:tags r:id="rId1"/>
    </p:custData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quote or statement red">
    <p:bg>
      <p:bgPr>
        <a:solidFill>
          <a:schemeClr val="accent1"/>
        </a:solidFill>
        <a:effectLst/>
      </p:bgPr>
    </p:bg>
    <p:spTree>
      <p:nvGrpSpPr>
        <p:cNvPr id="1" name=""/>
        <p:cNvGrpSpPr/>
        <p:nvPr/>
      </p:nvGrpSpPr>
      <p:grpSpPr>
        <a:xfrm>
          <a:off x="0" y="0"/>
          <a:ext cx="0" cy="0"/>
          <a:chOff x="0" y="0"/>
          <a:chExt cx="0" cy="0"/>
        </a:xfrm>
      </p:grpSpPr>
      <p:sp>
        <p:nvSpPr>
          <p:cNvPr id="4" name="Title 2"/>
          <p:cNvSpPr>
            <a:spLocks noGrp="1"/>
          </p:cNvSpPr>
          <p:nvPr>
            <p:ph type="title" hasCustomPrompt="1"/>
          </p:nvPr>
        </p:nvSpPr>
        <p:spPr>
          <a:xfrm>
            <a:off x="605367" y="1983439"/>
            <a:ext cx="10981267" cy="1538883"/>
          </a:xfrm>
        </p:spPr>
        <p:txBody>
          <a:bodyPr anchor="ctr"/>
          <a:lstStyle>
            <a:lvl1pPr algn="l">
              <a:lnSpc>
                <a:spcPct val="100000"/>
              </a:lnSpc>
              <a:defRPr sz="5000" kern="1500" spc="-100" baseline="0">
                <a:solidFill>
                  <a:schemeClr val="bg1"/>
                </a:solidFill>
              </a:defRPr>
            </a:lvl1pPr>
          </a:lstStyle>
          <a:p>
            <a:r>
              <a:rPr lang="en-US"/>
              <a:t>“Click to edit quote </a:t>
            </a:r>
            <a:br>
              <a:rPr lang="en-US"/>
            </a:br>
            <a:r>
              <a:rPr lang="en-US"/>
              <a:t>or statement.”</a:t>
            </a:r>
          </a:p>
        </p:txBody>
      </p:sp>
      <p:sp>
        <p:nvSpPr>
          <p:cNvPr id="5" name="Text Placeholder 5"/>
          <p:cNvSpPr>
            <a:spLocks noGrp="1"/>
          </p:cNvSpPr>
          <p:nvPr>
            <p:ph type="body" sz="quarter" idx="10" hasCustomPrompt="1"/>
          </p:nvPr>
        </p:nvSpPr>
        <p:spPr>
          <a:xfrm>
            <a:off x="605367" y="5083557"/>
            <a:ext cx="10981267" cy="1481138"/>
          </a:xfrm>
        </p:spPr>
        <p:txBody>
          <a:bodyPr/>
          <a:lstStyle>
            <a:lvl1pPr marL="0" indent="0" algn="l">
              <a:lnSpc>
                <a:spcPct val="100000"/>
              </a:lnSpc>
              <a:spcBef>
                <a:spcPts val="0"/>
              </a:spcBef>
              <a:buNone/>
              <a:defRPr sz="5000" b="1" kern="1500" spc="-100" baseline="0">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a:t>– Attribution</a:t>
            </a:r>
          </a:p>
        </p:txBody>
      </p:sp>
      <p:pic>
        <p:nvPicPr>
          <p:cNvPr id="6" name="Picture 5">
            <a:extLst>
              <a:ext uri="{FF2B5EF4-FFF2-40B4-BE49-F238E27FC236}">
                <a16:creationId xmlns:a16="http://schemas.microsoft.com/office/drawing/2014/main" id="{24EE956F-A8FB-7742-BDD8-7B5300A94459}"/>
              </a:ext>
            </a:extLst>
          </p:cNvPr>
          <p:cNvPicPr>
            <a:picLocks noChangeAspect="1"/>
          </p:cNvPicPr>
          <p:nvPr userDrawn="1"/>
        </p:nvPicPr>
        <p:blipFill>
          <a:blip r:embed="rId3"/>
          <a:srcRect/>
          <a:stretch/>
        </p:blipFill>
        <p:spPr>
          <a:xfrm>
            <a:off x="9058656" y="457200"/>
            <a:ext cx="2523744" cy="725576"/>
          </a:xfrm>
          <a:prstGeom prst="rect">
            <a:avLst/>
          </a:prstGeom>
        </p:spPr>
      </p:pic>
    </p:spTree>
    <p:custDataLst>
      <p:tags r:id="rId1"/>
    </p:custData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quote or statement blue">
    <p:bg>
      <p:bgPr>
        <a:solidFill>
          <a:schemeClr val="accent2"/>
        </a:solidFill>
        <a:effectLst/>
      </p:bgPr>
    </p:bg>
    <p:spTree>
      <p:nvGrpSpPr>
        <p:cNvPr id="1" name=""/>
        <p:cNvGrpSpPr/>
        <p:nvPr/>
      </p:nvGrpSpPr>
      <p:grpSpPr>
        <a:xfrm>
          <a:off x="0" y="0"/>
          <a:ext cx="0" cy="0"/>
          <a:chOff x="0" y="0"/>
          <a:chExt cx="0" cy="0"/>
        </a:xfrm>
      </p:grpSpPr>
      <p:sp>
        <p:nvSpPr>
          <p:cNvPr id="9" name="Title 2"/>
          <p:cNvSpPr>
            <a:spLocks noGrp="1"/>
          </p:cNvSpPr>
          <p:nvPr>
            <p:ph type="title" hasCustomPrompt="1"/>
          </p:nvPr>
        </p:nvSpPr>
        <p:spPr>
          <a:xfrm>
            <a:off x="605367" y="1983439"/>
            <a:ext cx="10981267" cy="1538883"/>
          </a:xfrm>
        </p:spPr>
        <p:txBody>
          <a:bodyPr anchor="ctr"/>
          <a:lstStyle>
            <a:lvl1pPr algn="l">
              <a:lnSpc>
                <a:spcPct val="100000"/>
              </a:lnSpc>
              <a:defRPr sz="5000" kern="1500" spc="-100" baseline="0">
                <a:solidFill>
                  <a:schemeClr val="bg1"/>
                </a:solidFill>
              </a:defRPr>
            </a:lvl1pPr>
          </a:lstStyle>
          <a:p>
            <a:r>
              <a:rPr lang="en-US"/>
              <a:t>“Click to edit quote </a:t>
            </a:r>
            <a:br>
              <a:rPr lang="en-US"/>
            </a:br>
            <a:r>
              <a:rPr lang="en-US"/>
              <a:t>or statement.”</a:t>
            </a:r>
          </a:p>
        </p:txBody>
      </p:sp>
      <p:sp>
        <p:nvSpPr>
          <p:cNvPr id="10" name="Text Placeholder 5"/>
          <p:cNvSpPr>
            <a:spLocks noGrp="1"/>
          </p:cNvSpPr>
          <p:nvPr>
            <p:ph type="body" sz="quarter" idx="10" hasCustomPrompt="1"/>
          </p:nvPr>
        </p:nvSpPr>
        <p:spPr>
          <a:xfrm>
            <a:off x="605367" y="5083557"/>
            <a:ext cx="10981267" cy="1481138"/>
          </a:xfrm>
        </p:spPr>
        <p:txBody>
          <a:bodyPr/>
          <a:lstStyle>
            <a:lvl1pPr marL="0" indent="0" algn="l">
              <a:lnSpc>
                <a:spcPct val="100000"/>
              </a:lnSpc>
              <a:spcBef>
                <a:spcPts val="0"/>
              </a:spcBef>
              <a:buNone/>
              <a:defRPr sz="5000" b="1" kern="1500" spc="-100" baseline="0">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a:t>– Attribution</a:t>
            </a:r>
          </a:p>
        </p:txBody>
      </p:sp>
      <p:pic>
        <p:nvPicPr>
          <p:cNvPr id="4" name="Picture 3">
            <a:extLst>
              <a:ext uri="{FF2B5EF4-FFF2-40B4-BE49-F238E27FC236}">
                <a16:creationId xmlns:a16="http://schemas.microsoft.com/office/drawing/2014/main" id="{225B6D33-A6B7-D24C-A9BB-BE6DEAB8ADBB}"/>
              </a:ext>
            </a:extLst>
          </p:cNvPr>
          <p:cNvPicPr>
            <a:picLocks noChangeAspect="1"/>
          </p:cNvPicPr>
          <p:nvPr userDrawn="1"/>
        </p:nvPicPr>
        <p:blipFill>
          <a:blip r:embed="rId3"/>
          <a:srcRect/>
          <a:stretch/>
        </p:blipFill>
        <p:spPr>
          <a:xfrm>
            <a:off x="9058656" y="457200"/>
            <a:ext cx="2523744" cy="725576"/>
          </a:xfrm>
          <a:prstGeom prst="rect">
            <a:avLst/>
          </a:prstGeom>
        </p:spPr>
      </p:pic>
    </p:spTree>
    <p:custDataLst>
      <p:tags r:id="rId1"/>
    </p:custData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quote or statement magenta">
    <p:bg>
      <p:bgPr>
        <a:solidFill>
          <a:schemeClr val="accent3"/>
        </a:solidFill>
        <a:effectLst/>
      </p:bgPr>
    </p:bg>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05367" y="1970615"/>
            <a:ext cx="10981267" cy="1564531"/>
          </a:xfrm>
        </p:spPr>
        <p:txBody>
          <a:bodyPr anchor="ctr"/>
          <a:lstStyle>
            <a:lvl1pPr algn="l">
              <a:lnSpc>
                <a:spcPct val="100000"/>
              </a:lnSpc>
              <a:defRPr sz="5000" kern="1500" spc="-100" baseline="0">
                <a:solidFill>
                  <a:schemeClr val="bg1"/>
                </a:solidFill>
              </a:defRPr>
            </a:lvl1pPr>
          </a:lstStyle>
          <a:p>
            <a:r>
              <a:rPr lang="en-US"/>
              <a:t>“Click to edit quote </a:t>
            </a:r>
            <a:br>
              <a:rPr lang="en-US"/>
            </a:br>
            <a:r>
              <a:rPr lang="en-US"/>
              <a:t>or statement.”</a:t>
            </a:r>
          </a:p>
        </p:txBody>
      </p:sp>
      <p:sp>
        <p:nvSpPr>
          <p:cNvPr id="8" name="Text Placeholder 5"/>
          <p:cNvSpPr>
            <a:spLocks noGrp="1"/>
          </p:cNvSpPr>
          <p:nvPr>
            <p:ph type="body" sz="quarter" idx="10" hasCustomPrompt="1"/>
          </p:nvPr>
        </p:nvSpPr>
        <p:spPr>
          <a:xfrm>
            <a:off x="605367" y="5083557"/>
            <a:ext cx="10981267" cy="1481138"/>
          </a:xfrm>
        </p:spPr>
        <p:txBody>
          <a:bodyPr/>
          <a:lstStyle>
            <a:lvl1pPr marL="0" indent="0" algn="l">
              <a:lnSpc>
                <a:spcPct val="100000"/>
              </a:lnSpc>
              <a:spcBef>
                <a:spcPts val="0"/>
              </a:spcBef>
              <a:buNone/>
              <a:defRPr sz="5000" b="1" kern="1500" spc="-100" baseline="0">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a:t>– Attribution</a:t>
            </a:r>
          </a:p>
        </p:txBody>
      </p:sp>
      <p:pic>
        <p:nvPicPr>
          <p:cNvPr id="4" name="Picture 3">
            <a:extLst>
              <a:ext uri="{FF2B5EF4-FFF2-40B4-BE49-F238E27FC236}">
                <a16:creationId xmlns:a16="http://schemas.microsoft.com/office/drawing/2014/main" id="{8981CBCF-83E9-6C4F-BD91-700A018A46DD}"/>
              </a:ext>
            </a:extLst>
          </p:cNvPr>
          <p:cNvPicPr>
            <a:picLocks noChangeAspect="1"/>
          </p:cNvPicPr>
          <p:nvPr userDrawn="1"/>
        </p:nvPicPr>
        <p:blipFill>
          <a:blip r:embed="rId3"/>
          <a:srcRect/>
          <a:stretch/>
        </p:blipFill>
        <p:spPr>
          <a:xfrm>
            <a:off x="9058656" y="457200"/>
            <a:ext cx="2523744" cy="725576"/>
          </a:xfrm>
          <a:prstGeom prst="rect">
            <a:avLst/>
          </a:prstGeom>
        </p:spPr>
      </p:pic>
    </p:spTree>
    <p:custDataLst>
      <p:tags r:id="rId1"/>
    </p:custData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J&amp;J Signature">
    <p:bg>
      <p:bgPr>
        <a:solidFill>
          <a:srgbClr val="F4F4F4">
            <a:alpha val="0"/>
          </a:srgbClr>
        </a:solidFill>
        <a:effectLst/>
      </p:bgPr>
    </p:bg>
    <p:spTree>
      <p:nvGrpSpPr>
        <p:cNvPr id="1" name=""/>
        <p:cNvGrpSpPr/>
        <p:nvPr/>
      </p:nvGrpSpPr>
      <p:grpSpPr>
        <a:xfrm>
          <a:off x="0" y="0"/>
          <a:ext cx="0" cy="0"/>
          <a:chOff x="0" y="0"/>
          <a:chExt cx="0" cy="0"/>
        </a:xfrm>
      </p:grpSpPr>
      <p:pic>
        <p:nvPicPr>
          <p:cNvPr id="4" name="Picture 3" descr="A picture containing text, tableware, dishware, plate&#10;&#10;Description automatically generated">
            <a:extLst>
              <a:ext uri="{FF2B5EF4-FFF2-40B4-BE49-F238E27FC236}">
                <a16:creationId xmlns:a16="http://schemas.microsoft.com/office/drawing/2014/main" id="{2D0A209E-C0B0-D349-9988-91CE145509C0}"/>
              </a:ext>
            </a:extLst>
          </p:cNvPr>
          <p:cNvPicPr>
            <a:picLocks noChangeAspect="1"/>
          </p:cNvPicPr>
          <p:nvPr userDrawn="1"/>
        </p:nvPicPr>
        <p:blipFill>
          <a:blip r:embed="rId3"/>
          <a:stretch>
            <a:fillRect/>
          </a:stretch>
        </p:blipFill>
        <p:spPr>
          <a:xfrm>
            <a:off x="4267199" y="2763923"/>
            <a:ext cx="3655475" cy="1050949"/>
          </a:xfrm>
          <a:prstGeom prst="rect">
            <a:avLst/>
          </a:prstGeom>
        </p:spPr>
      </p:pic>
    </p:spTree>
    <p:custDataLst>
      <p:tags r:id="rId1"/>
    </p:custDataLst>
    <p:extLst>
      <p:ext uri="{BB962C8B-B14F-4D97-AF65-F5344CB8AC3E}">
        <p14:creationId xmlns:p14="http://schemas.microsoft.com/office/powerpoint/2010/main" val="1390388981"/>
      </p:ext>
    </p:extLst>
  </p:cSld>
  <p:clrMapOvr>
    <a:masterClrMapping/>
  </p:clrMapOvr>
  <p:transition>
    <p:fade/>
  </p:transition>
  <p:extLst>
    <p:ext uri="{DCECCB84-F9BA-43D5-87BE-67443E8EF086}">
      <p15:sldGuideLst xmlns:p15="http://schemas.microsoft.com/office/powerpoint/2012/main">
        <p15:guide id="1" pos="2688" userDrawn="1">
          <p15:clr>
            <a:srgbClr val="FBAE40"/>
          </p15:clr>
        </p15:guide>
        <p15:guide id="2" pos="499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56A8B77-512D-45ED-B1CA-864B4B737A63}" type="datetimeFigureOut">
              <a:rPr lang="en-US" smtClean="0"/>
              <a:pPr/>
              <a:t>9/26/2021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907E27-35BB-45FC-ABC7-2DF5F3ED9EE2}" type="slidenum">
              <a:rPr lang="en-US" smtClean="0"/>
              <a:pPr/>
              <a:t>‹#›</a:t>
            </a:fld>
            <a:endParaRPr lang="en-US"/>
          </a:p>
        </p:txBody>
      </p:sp>
    </p:spTree>
    <p:extLst>
      <p:ext uri="{BB962C8B-B14F-4D97-AF65-F5344CB8AC3E}">
        <p14:creationId xmlns:p14="http://schemas.microsoft.com/office/powerpoint/2010/main" val="3884974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presenta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5367" y="420977"/>
            <a:ext cx="10981267" cy="1615440"/>
          </a:xfrm>
          <a:noFill/>
          <a:ln w="12700">
            <a:noFill/>
            <a:miter lim="800000"/>
            <a:headEnd/>
            <a:tailEnd/>
          </a:ln>
        </p:spPr>
        <p:txBody>
          <a:bodyPr vert="horz" wrap="square" lIns="0" tIns="0" rIns="0" bIns="0" numCol="1" anchor="b" anchorCtr="0" compatLnSpc="1">
            <a:prstTxWarp prst="textNoShape">
              <a:avLst/>
            </a:prstTxWarp>
            <a:noAutofit/>
          </a:bodyPr>
          <a:lstStyle>
            <a:lvl1pPr marL="0" indent="0" algn="l" rtl="0" eaLnBrk="0" fontAlgn="base" hangingPunct="0">
              <a:lnSpc>
                <a:spcPct val="90000"/>
              </a:lnSpc>
              <a:spcBef>
                <a:spcPts val="0"/>
              </a:spcBef>
              <a:spcAft>
                <a:spcPct val="0"/>
              </a:spcAft>
              <a:buClr>
                <a:schemeClr val="tx1"/>
              </a:buClr>
              <a:buSzPct val="100000"/>
              <a:buFont typeface="Arial" charset="0"/>
              <a:buNone/>
              <a:defRPr kumimoji="0" lang="en-US" sz="5000" b="1" i="0" u="none" strike="noStrike" kern="1500" cap="none" spc="-100" normalizeH="0" baseline="0" noProof="0" dirty="0">
                <a:ln>
                  <a:noFill/>
                </a:ln>
                <a:solidFill>
                  <a:schemeClr val="accent2"/>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a:t>Click to edit Master </a:t>
            </a:r>
            <a:br>
              <a:rPr lang="en-US"/>
            </a:br>
            <a:r>
              <a:rPr lang="en-US"/>
              <a:t>title style</a:t>
            </a:r>
          </a:p>
        </p:txBody>
      </p:sp>
      <p:sp>
        <p:nvSpPr>
          <p:cNvPr id="6" name="Text Placeholder 5"/>
          <p:cNvSpPr>
            <a:spLocks noGrp="1"/>
          </p:cNvSpPr>
          <p:nvPr>
            <p:ph type="body" sz="quarter" idx="10"/>
          </p:nvPr>
        </p:nvSpPr>
        <p:spPr>
          <a:xfrm>
            <a:off x="605367" y="2233565"/>
            <a:ext cx="10981267" cy="1481138"/>
          </a:xfrm>
        </p:spPr>
        <p:txBody>
          <a:bodyPr/>
          <a:lstStyle>
            <a:lvl1pPr marL="0" indent="0">
              <a:spcBef>
                <a:spcPts val="0"/>
              </a:spcBef>
              <a:buNone/>
              <a:defRPr sz="2500">
                <a:solidFill>
                  <a:schemeClr val="tx2"/>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a:t>Edit Master text styles</a:t>
            </a:r>
          </a:p>
        </p:txBody>
      </p:sp>
      <p:pic>
        <p:nvPicPr>
          <p:cNvPr id="12" name="Picture 11" descr="A picture containing text, tableware, dishware, plate&#10;&#10;Description automatically generated">
            <a:extLst>
              <a:ext uri="{FF2B5EF4-FFF2-40B4-BE49-F238E27FC236}">
                <a16:creationId xmlns:a16="http://schemas.microsoft.com/office/drawing/2014/main" id="{255D675D-6F0B-5643-8857-7314EF91D4A7}"/>
              </a:ext>
            </a:extLst>
          </p:cNvPr>
          <p:cNvPicPr>
            <a:picLocks noChangeAspect="1"/>
          </p:cNvPicPr>
          <p:nvPr userDrawn="1"/>
        </p:nvPicPr>
        <p:blipFill>
          <a:blip r:embed="rId3"/>
          <a:stretch>
            <a:fillRect/>
          </a:stretch>
        </p:blipFill>
        <p:spPr>
          <a:xfrm>
            <a:off x="609601" y="6232525"/>
            <a:ext cx="1041399" cy="299403"/>
          </a:xfrm>
          <a:prstGeom prst="rect">
            <a:avLst/>
          </a:prstGeom>
        </p:spPr>
      </p:pic>
    </p:spTree>
    <p:custDataLst>
      <p:tags r:id="rId1"/>
    </p:custDataLst>
    <p:extLst>
      <p:ext uri="{BB962C8B-B14F-4D97-AF65-F5344CB8AC3E}">
        <p14:creationId xmlns:p14="http://schemas.microsoft.com/office/powerpoint/2010/main" val="37767277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6A8B77-512D-45ED-B1CA-864B4B737A63}" type="datetimeFigureOut">
              <a:rPr lang="en-US" smtClean="0"/>
              <a:pPr/>
              <a:t>9/26/2021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907E27-35BB-45FC-ABC7-2DF5F3ED9EE2}" type="slidenum">
              <a:rPr lang="en-US" smtClean="0"/>
              <a:pPr/>
              <a:t>‹#›</a:t>
            </a:fld>
            <a:endParaRPr lang="en-US"/>
          </a:p>
        </p:txBody>
      </p:sp>
    </p:spTree>
    <p:extLst>
      <p:ext uri="{BB962C8B-B14F-4D97-AF65-F5344CB8AC3E}">
        <p14:creationId xmlns:p14="http://schemas.microsoft.com/office/powerpoint/2010/main" val="157814069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0A4DB-5F7F-4890-A2DD-8691B8AC4A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369494-C0B7-4066-8E6B-1C91F5FAD1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C24BB2-C0E6-4D58-B069-CB4AA0071862}"/>
              </a:ext>
            </a:extLst>
          </p:cNvPr>
          <p:cNvSpPr>
            <a:spLocks noGrp="1"/>
          </p:cNvSpPr>
          <p:nvPr>
            <p:ph type="dt" sz="half" idx="10"/>
          </p:nvPr>
        </p:nvSpPr>
        <p:spPr/>
        <p:txBody>
          <a:bodyPr/>
          <a:lstStyle/>
          <a:p>
            <a:fld id="{B80131BF-8FD2-4284-A1DA-9914B9612DF9}" type="datetimeFigureOut">
              <a:rPr lang="en-US" smtClean="0"/>
              <a:t>9/26/2021</a:t>
            </a:fld>
            <a:endParaRPr lang="en-US"/>
          </a:p>
        </p:txBody>
      </p:sp>
      <p:sp>
        <p:nvSpPr>
          <p:cNvPr id="5" name="Footer Placeholder 4">
            <a:extLst>
              <a:ext uri="{FF2B5EF4-FFF2-40B4-BE49-F238E27FC236}">
                <a16:creationId xmlns:a16="http://schemas.microsoft.com/office/drawing/2014/main" id="{90A93EA1-96E0-496A-BBBF-BF1111F703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236CE4-D1FA-4BDD-BB1B-53FC852F3489}"/>
              </a:ext>
            </a:extLst>
          </p:cNvPr>
          <p:cNvSpPr>
            <a:spLocks noGrp="1"/>
          </p:cNvSpPr>
          <p:nvPr>
            <p:ph type="sldNum" sz="quarter" idx="12"/>
          </p:nvPr>
        </p:nvSpPr>
        <p:spPr/>
        <p:txBody>
          <a:bodyPr/>
          <a:lstStyle/>
          <a:p>
            <a:fld id="{F6A962B7-C1FA-4289-B7D9-2D0828D386AD}" type="slidenum">
              <a:rPr lang="en-US" smtClean="0"/>
              <a:t>‹#›</a:t>
            </a:fld>
            <a:endParaRPr lang="en-US"/>
          </a:p>
        </p:txBody>
      </p:sp>
    </p:spTree>
    <p:extLst>
      <p:ext uri="{BB962C8B-B14F-4D97-AF65-F5344CB8AC3E}">
        <p14:creationId xmlns:p14="http://schemas.microsoft.com/office/powerpoint/2010/main" val="3473689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393E8CB-0D3D-4731-9E50-5EB436EA836D}"/>
              </a:ext>
            </a:extLst>
          </p:cNvPr>
          <p:cNvSpPr>
            <a:spLocks noGrp="1"/>
          </p:cNvSpPr>
          <p:nvPr>
            <p:ph type="sldNum" sz="quarter" idx="10"/>
          </p:nvPr>
        </p:nvSpPr>
        <p:spPr/>
        <p:txBody>
          <a:bodyPr/>
          <a:lstStyle/>
          <a:p>
            <a:fld id="{AD816501-AAE5-214E-B100-00C3DC5F5E3F}" type="slidenum">
              <a:rPr lang="en-US" smtClean="0"/>
              <a:pPr/>
              <a:t>‹#›</a:t>
            </a:fld>
            <a:endParaRPr lang="en-US"/>
          </a:p>
        </p:txBody>
      </p:sp>
      <p:sp>
        <p:nvSpPr>
          <p:cNvPr id="5" name="Title 4">
            <a:extLst>
              <a:ext uri="{FF2B5EF4-FFF2-40B4-BE49-F238E27FC236}">
                <a16:creationId xmlns:a16="http://schemas.microsoft.com/office/drawing/2014/main" id="{C65330B4-3113-4E4F-A7F6-866902B83506}"/>
              </a:ext>
            </a:extLst>
          </p:cNvPr>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126200874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title gray">
    <p:spTree>
      <p:nvGrpSpPr>
        <p:cNvPr id="1" name=""/>
        <p:cNvGrpSpPr/>
        <p:nvPr/>
      </p:nvGrpSpPr>
      <p:grpSpPr>
        <a:xfrm>
          <a:off x="0" y="0"/>
          <a:ext cx="0" cy="0"/>
          <a:chOff x="0" y="0"/>
          <a:chExt cx="0" cy="0"/>
        </a:xfrm>
      </p:grpSpPr>
      <p:sp>
        <p:nvSpPr>
          <p:cNvPr id="4" name="Title 1"/>
          <p:cNvSpPr>
            <a:spLocks noGrp="1"/>
          </p:cNvSpPr>
          <p:nvPr>
            <p:ph type="title"/>
          </p:nvPr>
        </p:nvSpPr>
        <p:spPr>
          <a:xfrm>
            <a:off x="605367" y="1532966"/>
            <a:ext cx="10981267" cy="2063311"/>
          </a:xfrm>
          <a:noFill/>
          <a:ln w="12700">
            <a:noFill/>
            <a:miter lim="800000"/>
            <a:headEnd/>
            <a:tailEnd/>
          </a:ln>
        </p:spPr>
        <p:txBody>
          <a:bodyPr vert="horz" wrap="square" lIns="0" tIns="0" rIns="0" bIns="0" numCol="1" anchor="b" anchorCtr="0" compatLnSpc="1">
            <a:prstTxWarp prst="textNoShape">
              <a:avLst/>
            </a:prstTxWarp>
            <a:noAutofit/>
          </a:bodyPr>
          <a:lstStyle>
            <a:lvl1pPr marL="0" marR="0" indent="0" algn="l" defTabSz="640080" rtl="0" eaLnBrk="1" fontAlgn="auto" latinLnBrk="0" hangingPunct="1">
              <a:lnSpc>
                <a:spcPct val="90000"/>
              </a:lnSpc>
              <a:spcBef>
                <a:spcPts val="0"/>
              </a:spcBef>
              <a:spcAft>
                <a:spcPts val="0"/>
              </a:spcAft>
              <a:buClrTx/>
              <a:buSzTx/>
              <a:buFontTx/>
              <a:buNone/>
              <a:tabLst/>
              <a:defRPr kumimoji="0" lang="en-US" sz="5000" b="1" i="0" u="none" strike="noStrike" kern="0" cap="none" spc="0" normalizeH="0" baseline="0" noProof="0">
                <a:ln>
                  <a:noFill/>
                </a:ln>
                <a:solidFill>
                  <a:schemeClr val="tx1"/>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a:t>Click to edit Master title style</a:t>
            </a:r>
          </a:p>
        </p:txBody>
      </p:sp>
      <p:pic>
        <p:nvPicPr>
          <p:cNvPr id="8" name="Picture 7" descr="A picture containing text, tableware, dishware, plate&#10;&#10;Description automatically generated">
            <a:extLst>
              <a:ext uri="{FF2B5EF4-FFF2-40B4-BE49-F238E27FC236}">
                <a16:creationId xmlns:a16="http://schemas.microsoft.com/office/drawing/2014/main" id="{1DF6C32E-280A-9543-BFF3-B8FE879D018E}"/>
              </a:ext>
            </a:extLst>
          </p:cNvPr>
          <p:cNvPicPr>
            <a:picLocks noChangeAspect="1"/>
          </p:cNvPicPr>
          <p:nvPr userDrawn="1"/>
        </p:nvPicPr>
        <p:blipFill>
          <a:blip r:embed="rId3"/>
          <a:stretch>
            <a:fillRect/>
          </a:stretch>
        </p:blipFill>
        <p:spPr>
          <a:xfrm>
            <a:off x="609601" y="6232525"/>
            <a:ext cx="1041399" cy="299403"/>
          </a:xfrm>
          <a:prstGeom prst="rect">
            <a:avLst/>
          </a:prstGeom>
        </p:spPr>
      </p:pic>
    </p:spTree>
    <p:custDataLst>
      <p:tags r:id="rId1"/>
    </p:custData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title, sub gray">
    <p:spTree>
      <p:nvGrpSpPr>
        <p:cNvPr id="1" name=""/>
        <p:cNvGrpSpPr/>
        <p:nvPr/>
      </p:nvGrpSpPr>
      <p:grpSpPr>
        <a:xfrm>
          <a:off x="0" y="0"/>
          <a:ext cx="0" cy="0"/>
          <a:chOff x="0" y="0"/>
          <a:chExt cx="0" cy="0"/>
        </a:xfrm>
      </p:grpSpPr>
      <p:sp>
        <p:nvSpPr>
          <p:cNvPr id="8" name="Text Placeholder 5"/>
          <p:cNvSpPr>
            <a:spLocks noGrp="1"/>
          </p:cNvSpPr>
          <p:nvPr>
            <p:ph type="body" sz="quarter" idx="10"/>
          </p:nvPr>
        </p:nvSpPr>
        <p:spPr>
          <a:xfrm>
            <a:off x="605367" y="3927110"/>
            <a:ext cx="10981267" cy="1481138"/>
          </a:xfrm>
        </p:spPr>
        <p:txBody>
          <a:bodyPr/>
          <a:lstStyle>
            <a:lvl1pPr marL="0" indent="0">
              <a:spcBef>
                <a:spcPts val="0"/>
              </a:spcBef>
              <a:buNone/>
              <a:defRPr sz="2500">
                <a:solidFill>
                  <a:schemeClr val="tx2"/>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a:t>Edit Master text styles</a:t>
            </a:r>
          </a:p>
        </p:txBody>
      </p:sp>
      <p:sp>
        <p:nvSpPr>
          <p:cNvPr id="9" name="Title 1"/>
          <p:cNvSpPr>
            <a:spLocks noGrp="1"/>
          </p:cNvSpPr>
          <p:nvPr>
            <p:ph type="title"/>
          </p:nvPr>
        </p:nvSpPr>
        <p:spPr>
          <a:xfrm>
            <a:off x="605367" y="1532966"/>
            <a:ext cx="10981267" cy="2063311"/>
          </a:xfrm>
          <a:noFill/>
          <a:ln w="12700">
            <a:noFill/>
            <a:miter lim="800000"/>
            <a:headEnd/>
            <a:tailEnd/>
          </a:ln>
        </p:spPr>
        <p:txBody>
          <a:bodyPr vert="horz" wrap="square" lIns="0" tIns="0" rIns="0" bIns="0" numCol="1" anchor="b" anchorCtr="0" compatLnSpc="1">
            <a:prstTxWarp prst="textNoShape">
              <a:avLst/>
            </a:prstTxWarp>
            <a:noAutofit/>
          </a:bodyPr>
          <a:lstStyle>
            <a:lvl1pPr marL="0" marR="0" indent="0" algn="l" defTabSz="640080" rtl="0" eaLnBrk="1" fontAlgn="auto" latinLnBrk="0" hangingPunct="1">
              <a:lnSpc>
                <a:spcPct val="90000"/>
              </a:lnSpc>
              <a:spcBef>
                <a:spcPts val="0"/>
              </a:spcBef>
              <a:spcAft>
                <a:spcPts val="0"/>
              </a:spcAft>
              <a:buClrTx/>
              <a:buSzTx/>
              <a:buFontTx/>
              <a:buNone/>
              <a:tabLst/>
              <a:defRPr kumimoji="0" lang="en-US" sz="5000" b="1" i="0" u="none" strike="noStrike" kern="0" cap="none" spc="0" normalizeH="0" baseline="0" noProof="0">
                <a:ln>
                  <a:noFill/>
                </a:ln>
                <a:solidFill>
                  <a:schemeClr val="tx1"/>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a:t>Click to edit Master title style</a:t>
            </a:r>
          </a:p>
        </p:txBody>
      </p:sp>
      <p:pic>
        <p:nvPicPr>
          <p:cNvPr id="11" name="Picture 10" descr="A picture containing text, tableware, dishware, plate&#10;&#10;Description automatically generated">
            <a:extLst>
              <a:ext uri="{FF2B5EF4-FFF2-40B4-BE49-F238E27FC236}">
                <a16:creationId xmlns:a16="http://schemas.microsoft.com/office/drawing/2014/main" id="{FB3363DF-150E-444E-8180-C97190F961B1}"/>
              </a:ext>
            </a:extLst>
          </p:cNvPr>
          <p:cNvPicPr>
            <a:picLocks noChangeAspect="1"/>
          </p:cNvPicPr>
          <p:nvPr userDrawn="1"/>
        </p:nvPicPr>
        <p:blipFill>
          <a:blip r:embed="rId3"/>
          <a:stretch>
            <a:fillRect/>
          </a:stretch>
        </p:blipFill>
        <p:spPr>
          <a:xfrm>
            <a:off x="609601" y="6232525"/>
            <a:ext cx="1041399" cy="299403"/>
          </a:xfrm>
          <a:prstGeom prst="rect">
            <a:avLst/>
          </a:prstGeom>
        </p:spPr>
      </p:pic>
    </p:spTree>
    <p:custDataLst>
      <p:tags r:id="rId1"/>
    </p:custData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title red">
    <p:bg>
      <p:bgPr>
        <a:solidFill>
          <a:schemeClr val="accent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37C8E1B-F248-4942-BD37-363EAF708817}"/>
              </a:ext>
            </a:extLst>
          </p:cNvPr>
          <p:cNvSpPr>
            <a:spLocks noGrp="1"/>
          </p:cNvSpPr>
          <p:nvPr>
            <p:ph type="title"/>
          </p:nvPr>
        </p:nvSpPr>
        <p:spPr>
          <a:xfrm>
            <a:off x="605367" y="1532966"/>
            <a:ext cx="10981267" cy="2063311"/>
          </a:xfrm>
          <a:noFill/>
          <a:ln w="12700">
            <a:noFill/>
            <a:miter lim="800000"/>
            <a:headEnd/>
            <a:tailEnd/>
          </a:ln>
        </p:spPr>
        <p:txBody>
          <a:bodyPr vert="horz" wrap="square" lIns="0" tIns="0" rIns="0" bIns="0" numCol="1" anchor="b" anchorCtr="0" compatLnSpc="1">
            <a:prstTxWarp prst="textNoShape">
              <a:avLst/>
            </a:prstTxWarp>
            <a:noAutofit/>
          </a:bodyPr>
          <a:lstStyle>
            <a:lvl1pPr marL="0" marR="0" indent="0" algn="l" defTabSz="640080" rtl="0" eaLnBrk="1" fontAlgn="auto" latinLnBrk="0" hangingPunct="1">
              <a:lnSpc>
                <a:spcPct val="90000"/>
              </a:lnSpc>
              <a:spcBef>
                <a:spcPts val="0"/>
              </a:spcBef>
              <a:spcAft>
                <a:spcPts val="0"/>
              </a:spcAft>
              <a:buClrTx/>
              <a:buSzTx/>
              <a:buFontTx/>
              <a:buNone/>
              <a:tabLst/>
              <a:defRPr kumimoji="0" lang="en-US" sz="5000" b="1" i="0" u="none" strike="noStrike" kern="1500" cap="none" spc="-100" normalizeH="0" baseline="0" noProof="0">
                <a:ln>
                  <a:noFill/>
                </a:ln>
                <a:solidFill>
                  <a:schemeClr val="bg1"/>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a:t>Click to edit Master title style</a:t>
            </a:r>
          </a:p>
        </p:txBody>
      </p:sp>
      <p:pic>
        <p:nvPicPr>
          <p:cNvPr id="4" name="Picture 3">
            <a:extLst>
              <a:ext uri="{FF2B5EF4-FFF2-40B4-BE49-F238E27FC236}">
                <a16:creationId xmlns:a16="http://schemas.microsoft.com/office/drawing/2014/main" id="{0521A998-0058-2C40-8923-790A1CDBE21E}"/>
              </a:ext>
            </a:extLst>
          </p:cNvPr>
          <p:cNvPicPr>
            <a:picLocks noChangeAspect="1"/>
          </p:cNvPicPr>
          <p:nvPr userDrawn="1"/>
        </p:nvPicPr>
        <p:blipFill>
          <a:blip r:embed="rId3"/>
          <a:srcRect/>
          <a:stretch/>
        </p:blipFill>
        <p:spPr>
          <a:xfrm>
            <a:off x="609601" y="6232525"/>
            <a:ext cx="1041399" cy="299402"/>
          </a:xfrm>
          <a:prstGeom prst="rect">
            <a:avLst/>
          </a:prstGeom>
        </p:spPr>
      </p:pic>
    </p:spTree>
    <p:custDataLst>
      <p:tags r:id="rId1"/>
    </p:custData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title, sub red">
    <p:bg>
      <p:bgPr>
        <a:solidFill>
          <a:schemeClr val="accent1"/>
        </a:solidFill>
        <a:effectLst/>
      </p:bgPr>
    </p:bg>
    <p:spTree>
      <p:nvGrpSpPr>
        <p:cNvPr id="1" name=""/>
        <p:cNvGrpSpPr/>
        <p:nvPr/>
      </p:nvGrpSpPr>
      <p:grpSpPr>
        <a:xfrm>
          <a:off x="0" y="0"/>
          <a:ext cx="0" cy="0"/>
          <a:chOff x="0" y="0"/>
          <a:chExt cx="0" cy="0"/>
        </a:xfrm>
      </p:grpSpPr>
      <p:sp>
        <p:nvSpPr>
          <p:cNvPr id="8" name="Text Placeholder 5"/>
          <p:cNvSpPr>
            <a:spLocks noGrp="1"/>
          </p:cNvSpPr>
          <p:nvPr>
            <p:ph type="body" sz="quarter" idx="10"/>
          </p:nvPr>
        </p:nvSpPr>
        <p:spPr>
          <a:xfrm>
            <a:off x="605367" y="3927110"/>
            <a:ext cx="10981267" cy="1481138"/>
          </a:xfrm>
        </p:spPr>
        <p:txBody>
          <a:bodyPr/>
          <a:lstStyle>
            <a:lvl1pPr marL="0" indent="0">
              <a:spcBef>
                <a:spcPts val="0"/>
              </a:spcBef>
              <a:buNone/>
              <a:defRPr sz="2500">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a:t>Edit Master text styles</a:t>
            </a:r>
          </a:p>
        </p:txBody>
      </p:sp>
      <p:sp>
        <p:nvSpPr>
          <p:cNvPr id="5" name="Title 1"/>
          <p:cNvSpPr>
            <a:spLocks noGrp="1"/>
          </p:cNvSpPr>
          <p:nvPr>
            <p:ph type="title"/>
          </p:nvPr>
        </p:nvSpPr>
        <p:spPr>
          <a:xfrm>
            <a:off x="605367" y="1532966"/>
            <a:ext cx="10981267" cy="2063311"/>
          </a:xfrm>
          <a:noFill/>
          <a:ln w="12700">
            <a:noFill/>
            <a:miter lim="800000"/>
            <a:headEnd/>
            <a:tailEnd/>
          </a:ln>
        </p:spPr>
        <p:txBody>
          <a:bodyPr vert="horz" wrap="square" lIns="0" tIns="0" rIns="0" bIns="0" numCol="1" anchor="b" anchorCtr="0" compatLnSpc="1">
            <a:prstTxWarp prst="textNoShape">
              <a:avLst/>
            </a:prstTxWarp>
            <a:noAutofit/>
          </a:bodyPr>
          <a:lstStyle>
            <a:lvl1pPr marL="0" marR="0" indent="0" algn="l" defTabSz="640080" rtl="0" eaLnBrk="1" fontAlgn="auto" latinLnBrk="0" hangingPunct="1">
              <a:lnSpc>
                <a:spcPct val="90000"/>
              </a:lnSpc>
              <a:spcBef>
                <a:spcPts val="0"/>
              </a:spcBef>
              <a:spcAft>
                <a:spcPts val="0"/>
              </a:spcAft>
              <a:buClrTx/>
              <a:buSzTx/>
              <a:buFontTx/>
              <a:buNone/>
              <a:tabLst/>
              <a:defRPr kumimoji="0" lang="en-US" sz="5000" b="1" i="0" u="none" strike="noStrike" kern="1500" cap="none" spc="-100" normalizeH="0" baseline="0" noProof="0">
                <a:ln>
                  <a:noFill/>
                </a:ln>
                <a:solidFill>
                  <a:schemeClr val="bg1"/>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a:t>Click to edit Master title style</a:t>
            </a:r>
          </a:p>
        </p:txBody>
      </p:sp>
      <p:pic>
        <p:nvPicPr>
          <p:cNvPr id="4" name="Picture 3">
            <a:extLst>
              <a:ext uri="{FF2B5EF4-FFF2-40B4-BE49-F238E27FC236}">
                <a16:creationId xmlns:a16="http://schemas.microsoft.com/office/drawing/2014/main" id="{84F965ED-DC12-3A40-90BE-74810292486A}"/>
              </a:ext>
            </a:extLst>
          </p:cNvPr>
          <p:cNvPicPr>
            <a:picLocks noChangeAspect="1"/>
          </p:cNvPicPr>
          <p:nvPr userDrawn="1"/>
        </p:nvPicPr>
        <p:blipFill>
          <a:blip r:embed="rId3"/>
          <a:srcRect/>
          <a:stretch/>
        </p:blipFill>
        <p:spPr>
          <a:xfrm>
            <a:off x="609601" y="6232525"/>
            <a:ext cx="1041399" cy="299402"/>
          </a:xfrm>
          <a:prstGeom prst="rect">
            <a:avLst/>
          </a:prstGeom>
        </p:spPr>
      </p:pic>
    </p:spTree>
    <p:custDataLst>
      <p:tags r:id="rId1"/>
    </p:custData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ags" Target="../tags/tag2.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20" name="Rectangle 2"/>
          <p:cNvSpPr>
            <a:spLocks noGrp="1" noChangeArrowheads="1"/>
          </p:cNvSpPr>
          <p:nvPr>
            <p:ph type="body" idx="1"/>
          </p:nvPr>
        </p:nvSpPr>
        <p:spPr bwMode="auto">
          <a:xfrm>
            <a:off x="609600" y="1713179"/>
            <a:ext cx="10972800" cy="4201847"/>
          </a:xfrm>
          <a:prstGeom prst="rect">
            <a:avLst/>
          </a:prstGeom>
          <a:noFill/>
          <a:ln w="12700">
            <a:noFill/>
            <a:miter lim="800000"/>
            <a:headEnd/>
            <a:tailEnd/>
          </a:ln>
        </p:spPr>
        <p:txBody>
          <a:bodyPr vert="horz" wrap="square" lIns="0" tIns="0" rIns="0" bIns="0" numCol="1" anchor="t" anchorCtr="0" compatLnSpc="1">
            <a:prstTxWarp prst="textNoShape">
              <a:avLst/>
            </a:prstTxWarp>
            <a:noAutofit/>
          </a:bodyPr>
          <a:lstStyle/>
          <a:p>
            <a:pPr lvl="0"/>
            <a:r>
              <a:rPr lang="en-US">
                <a:sym typeface="Arial" pitchFamily="-65" charset="0"/>
              </a:rPr>
              <a:t>Edit Master text styles</a:t>
            </a:r>
          </a:p>
          <a:p>
            <a:pPr lvl="1"/>
            <a:r>
              <a:rPr lang="en-US">
                <a:sym typeface="Arial" pitchFamily="-65" charset="0"/>
              </a:rPr>
              <a:t>Second level</a:t>
            </a:r>
          </a:p>
          <a:p>
            <a:pPr lvl="2"/>
            <a:r>
              <a:rPr lang="en-US">
                <a:sym typeface="Arial" pitchFamily="-65" charset="0"/>
              </a:rPr>
              <a:t>Third level</a:t>
            </a:r>
          </a:p>
          <a:p>
            <a:pPr lvl="3"/>
            <a:r>
              <a:rPr lang="en-US">
                <a:sym typeface="Arial" pitchFamily="-65" charset="0"/>
              </a:rPr>
              <a:t>Fourth level</a:t>
            </a:r>
          </a:p>
          <a:p>
            <a:pPr lvl="4"/>
            <a:r>
              <a:rPr lang="en-US">
                <a:sym typeface="Arial" pitchFamily="-65" charset="0"/>
              </a:rPr>
              <a:t>Fifth level</a:t>
            </a:r>
          </a:p>
        </p:txBody>
      </p:sp>
      <p:sp>
        <p:nvSpPr>
          <p:cNvPr id="9219" name="Rectangle 1"/>
          <p:cNvSpPr>
            <a:spLocks noGrp="1" noChangeArrowheads="1"/>
          </p:cNvSpPr>
          <p:nvPr>
            <p:ph type="title"/>
          </p:nvPr>
        </p:nvSpPr>
        <p:spPr bwMode="auto">
          <a:xfrm>
            <a:off x="609599" y="378458"/>
            <a:ext cx="10141527" cy="461665"/>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a:sym typeface="Arial" pitchFamily="-65" charset="0"/>
              </a:rPr>
              <a:t>Click to edit Master title style</a:t>
            </a:r>
          </a:p>
        </p:txBody>
      </p:sp>
      <p:sp>
        <p:nvSpPr>
          <p:cNvPr id="7" name="Slide Number Placeholder 5">
            <a:extLst>
              <a:ext uri="{FF2B5EF4-FFF2-40B4-BE49-F238E27FC236}">
                <a16:creationId xmlns:a16="http://schemas.microsoft.com/office/drawing/2014/main" id="{909E739D-BE3C-AA46-B87C-E06818EA436B}"/>
              </a:ext>
            </a:extLst>
          </p:cNvPr>
          <p:cNvSpPr>
            <a:spLocks noGrp="1"/>
          </p:cNvSpPr>
          <p:nvPr>
            <p:ph type="sldNum" sz="quarter" idx="4"/>
          </p:nvPr>
        </p:nvSpPr>
        <p:spPr>
          <a:xfrm>
            <a:off x="11640312" y="6219717"/>
            <a:ext cx="454400" cy="333375"/>
          </a:xfrm>
          <a:prstGeom prst="rect">
            <a:avLst/>
          </a:prstGeom>
        </p:spPr>
        <p:txBody>
          <a:bodyPr vert="horz" lIns="91440" tIns="45720" rIns="91440" bIns="45720" rtlCol="0" anchor="ctr"/>
          <a:lstStyle>
            <a:lvl1pPr algn="r">
              <a:defRPr sz="800">
                <a:solidFill>
                  <a:schemeClr val="accent1"/>
                </a:solidFill>
                <a:latin typeface="+mn-lt"/>
              </a:defRPr>
            </a:lvl1pPr>
          </a:lstStyle>
          <a:p>
            <a:fld id="{AD816501-AAE5-214E-B100-00C3DC5F5E3F}" type="slidenum">
              <a:rPr lang="en-US" smtClean="0"/>
              <a:pPr/>
              <a:t>‹#›</a:t>
            </a:fld>
            <a:endParaRPr lang="en-US"/>
          </a:p>
        </p:txBody>
      </p:sp>
      <p:pic>
        <p:nvPicPr>
          <p:cNvPr id="10" name="Picture 9" descr="A picture containing text, tableware, dishware, plate&#10;&#10;Description automatically generated">
            <a:extLst>
              <a:ext uri="{FF2B5EF4-FFF2-40B4-BE49-F238E27FC236}">
                <a16:creationId xmlns:a16="http://schemas.microsoft.com/office/drawing/2014/main" id="{974B0CC8-AD87-CF4A-96A8-CC89FDD42FBC}"/>
              </a:ext>
            </a:extLst>
          </p:cNvPr>
          <p:cNvPicPr>
            <a:picLocks noChangeAspect="1"/>
          </p:cNvPicPr>
          <p:nvPr userDrawn="1"/>
        </p:nvPicPr>
        <p:blipFill>
          <a:blip r:embed="rId44"/>
          <a:stretch>
            <a:fillRect/>
          </a:stretch>
        </p:blipFill>
        <p:spPr>
          <a:xfrm>
            <a:off x="609601" y="6232525"/>
            <a:ext cx="1041399" cy="299403"/>
          </a:xfrm>
          <a:prstGeom prst="rect">
            <a:avLst/>
          </a:prstGeom>
        </p:spPr>
      </p:pic>
    </p:spTree>
    <p:custDataLst>
      <p:tags r:id="rId43"/>
    </p:custDataLst>
  </p:cSld>
  <p:clrMap bg1="lt1" tx1="dk1" bg2="lt2" tx2="dk2" accent1="accent1" accent2="accent2" accent3="accent3" accent4="accent4" accent5="accent5" accent6="accent6" hlink="hlink" folHlink="folHlink"/>
  <p:sldLayoutIdLst>
    <p:sldLayoutId id="2147483669" r:id="rId1"/>
    <p:sldLayoutId id="2147483700" r:id="rId2"/>
    <p:sldLayoutId id="2147483709" r:id="rId3"/>
    <p:sldLayoutId id="2147483701" r:id="rId4"/>
    <p:sldLayoutId id="2147483704" r:id="rId5"/>
    <p:sldLayoutId id="2147483686" r:id="rId6"/>
    <p:sldLayoutId id="2147483684" r:id="rId7"/>
    <p:sldLayoutId id="2147483693" r:id="rId8"/>
    <p:sldLayoutId id="2147483694" r:id="rId9"/>
    <p:sldLayoutId id="2147483695" r:id="rId10"/>
    <p:sldLayoutId id="2147483690" r:id="rId11"/>
    <p:sldLayoutId id="2147483696" r:id="rId12"/>
    <p:sldLayoutId id="2147483692" r:id="rId13"/>
    <p:sldLayoutId id="2147483663" r:id="rId14"/>
    <p:sldLayoutId id="2147483666" r:id="rId15"/>
    <p:sldLayoutId id="2147483706" r:id="rId16"/>
    <p:sldLayoutId id="2147483688" r:id="rId17"/>
    <p:sldLayoutId id="2147483665" r:id="rId18"/>
    <p:sldLayoutId id="2147483670" r:id="rId19"/>
    <p:sldLayoutId id="2147483680" r:id="rId20"/>
    <p:sldLayoutId id="2147483671" r:id="rId21"/>
    <p:sldLayoutId id="2147483672" r:id="rId22"/>
    <p:sldLayoutId id="2147483675" r:id="rId23"/>
    <p:sldLayoutId id="2147483705" r:id="rId24"/>
    <p:sldLayoutId id="2147483673" r:id="rId25"/>
    <p:sldLayoutId id="2147483674" r:id="rId26"/>
    <p:sldLayoutId id="2147483708" r:id="rId27"/>
    <p:sldLayoutId id="2147483685" r:id="rId28"/>
    <p:sldLayoutId id="2147483707" r:id="rId29"/>
    <p:sldLayoutId id="2147483702" r:id="rId30"/>
    <p:sldLayoutId id="2147483703" r:id="rId31"/>
    <p:sldLayoutId id="2147483667" r:id="rId32"/>
    <p:sldLayoutId id="2147483677" r:id="rId33"/>
    <p:sldLayoutId id="2147483676" r:id="rId34"/>
    <p:sldLayoutId id="2147483699" r:id="rId35"/>
    <p:sldLayoutId id="2147483697" r:id="rId36"/>
    <p:sldLayoutId id="2147483698" r:id="rId37"/>
    <p:sldLayoutId id="2147483678" r:id="rId38"/>
    <p:sldLayoutId id="2147483712" r:id="rId39"/>
    <p:sldLayoutId id="2147483713" r:id="rId40"/>
    <p:sldLayoutId id="2147483714" r:id="rId41"/>
  </p:sldLayoutIdLst>
  <p:transition>
    <p:fade/>
  </p:transition>
  <p:hf hdr="0" ftr="0" dt="0"/>
  <p:txStyles>
    <p:titleStyle>
      <a:lvl1pPr algn="l" rtl="0" eaLnBrk="1" fontAlgn="base" hangingPunct="1">
        <a:lnSpc>
          <a:spcPct val="100000"/>
        </a:lnSpc>
        <a:spcBef>
          <a:spcPct val="0"/>
        </a:spcBef>
        <a:spcAft>
          <a:spcPct val="0"/>
        </a:spcAft>
        <a:defRPr sz="3000" b="1" baseline="0">
          <a:solidFill>
            <a:schemeClr val="tx1"/>
          </a:solidFill>
          <a:latin typeface="+mj-lt"/>
          <a:ea typeface="Arial Unicode MS" pitchFamily="-65" charset="0"/>
          <a:cs typeface="Arial Unicode MS" pitchFamily="-65" charset="0"/>
          <a:sym typeface="Arial" pitchFamily="-65" charset="0"/>
        </a:defRPr>
      </a:lvl1pPr>
      <a:lvl2pPr algn="l" rtl="0" eaLnBrk="1" fontAlgn="base" hangingPunct="1">
        <a:lnSpc>
          <a:spcPts val="3360"/>
        </a:lnSpc>
        <a:spcBef>
          <a:spcPct val="0"/>
        </a:spcBef>
        <a:spcAft>
          <a:spcPct val="0"/>
        </a:spcAft>
        <a:defRPr sz="3200">
          <a:solidFill>
            <a:schemeClr val="tx2"/>
          </a:solidFill>
          <a:latin typeface="Georgia" pitchFamily="-111" charset="0"/>
          <a:ea typeface="Arial Unicode MS" pitchFamily="-65" charset="0"/>
          <a:cs typeface="Arial Unicode MS" pitchFamily="-65" charset="0"/>
          <a:sym typeface="Arial" pitchFamily="-65" charset="0"/>
        </a:defRPr>
      </a:lvl2pPr>
      <a:lvl3pPr algn="l" rtl="0" eaLnBrk="1" fontAlgn="base" hangingPunct="1">
        <a:lnSpc>
          <a:spcPts val="3360"/>
        </a:lnSpc>
        <a:spcBef>
          <a:spcPct val="0"/>
        </a:spcBef>
        <a:spcAft>
          <a:spcPct val="0"/>
        </a:spcAft>
        <a:defRPr sz="3200">
          <a:solidFill>
            <a:schemeClr val="tx2"/>
          </a:solidFill>
          <a:latin typeface="Georgia" pitchFamily="-111" charset="0"/>
          <a:ea typeface="Arial Unicode MS" pitchFamily="-65" charset="0"/>
          <a:cs typeface="Arial Unicode MS" pitchFamily="-65" charset="0"/>
          <a:sym typeface="Arial" pitchFamily="-65" charset="0"/>
        </a:defRPr>
      </a:lvl3pPr>
      <a:lvl4pPr algn="l" rtl="0" eaLnBrk="1" fontAlgn="base" hangingPunct="1">
        <a:lnSpc>
          <a:spcPts val="3360"/>
        </a:lnSpc>
        <a:spcBef>
          <a:spcPct val="0"/>
        </a:spcBef>
        <a:spcAft>
          <a:spcPct val="0"/>
        </a:spcAft>
        <a:defRPr sz="3200">
          <a:solidFill>
            <a:schemeClr val="tx2"/>
          </a:solidFill>
          <a:latin typeface="Georgia" pitchFamily="-111" charset="0"/>
          <a:ea typeface="Arial Unicode MS" pitchFamily="-65" charset="0"/>
          <a:cs typeface="Arial Unicode MS" pitchFamily="-65" charset="0"/>
          <a:sym typeface="Arial" pitchFamily="-65" charset="0"/>
        </a:defRPr>
      </a:lvl4pPr>
      <a:lvl5pPr algn="l" rtl="0" eaLnBrk="1" fontAlgn="base" hangingPunct="1">
        <a:lnSpc>
          <a:spcPts val="3360"/>
        </a:lnSpc>
        <a:spcBef>
          <a:spcPct val="0"/>
        </a:spcBef>
        <a:spcAft>
          <a:spcPct val="0"/>
        </a:spcAft>
        <a:defRPr sz="3200">
          <a:solidFill>
            <a:schemeClr val="tx2"/>
          </a:solidFill>
          <a:latin typeface="Georgia" pitchFamily="-111" charset="0"/>
          <a:ea typeface="Arial Unicode MS" pitchFamily="-65" charset="0"/>
          <a:cs typeface="Arial Unicode MS" pitchFamily="-65" charset="0"/>
          <a:sym typeface="Arial" pitchFamily="-65" charset="0"/>
        </a:defRPr>
      </a:lvl5pPr>
      <a:lvl6pPr marL="288036" algn="l" rtl="0" eaLnBrk="1" fontAlgn="base" hangingPunct="1">
        <a:spcBef>
          <a:spcPct val="0"/>
        </a:spcBef>
        <a:spcAft>
          <a:spcPct val="0"/>
        </a:spcAft>
        <a:defRPr sz="2600" b="1">
          <a:solidFill>
            <a:srgbClr val="F30617"/>
          </a:solidFill>
          <a:latin typeface="Arial" pitchFamily="-110" charset="0"/>
          <a:ea typeface="ヒラギノ角ゴ ProN W6" pitchFamily="-110" charset="-128"/>
          <a:cs typeface="ヒラギノ角ゴ ProN W6" pitchFamily="-110" charset="-128"/>
          <a:sym typeface="Arial" pitchFamily="-110" charset="0"/>
        </a:defRPr>
      </a:lvl6pPr>
      <a:lvl7pPr marL="576072" algn="l" rtl="0" eaLnBrk="1" fontAlgn="base" hangingPunct="1">
        <a:spcBef>
          <a:spcPct val="0"/>
        </a:spcBef>
        <a:spcAft>
          <a:spcPct val="0"/>
        </a:spcAft>
        <a:defRPr sz="2600" b="1">
          <a:solidFill>
            <a:srgbClr val="F30617"/>
          </a:solidFill>
          <a:latin typeface="Arial" pitchFamily="-110" charset="0"/>
          <a:ea typeface="ヒラギノ角ゴ ProN W6" pitchFamily="-110" charset="-128"/>
          <a:cs typeface="ヒラギノ角ゴ ProN W6" pitchFamily="-110" charset="-128"/>
          <a:sym typeface="Arial" pitchFamily="-110" charset="0"/>
        </a:defRPr>
      </a:lvl7pPr>
      <a:lvl8pPr marL="864108" algn="l" rtl="0" eaLnBrk="1" fontAlgn="base" hangingPunct="1">
        <a:spcBef>
          <a:spcPct val="0"/>
        </a:spcBef>
        <a:spcAft>
          <a:spcPct val="0"/>
        </a:spcAft>
        <a:defRPr sz="2600" b="1">
          <a:solidFill>
            <a:srgbClr val="F30617"/>
          </a:solidFill>
          <a:latin typeface="Arial" pitchFamily="-110" charset="0"/>
          <a:ea typeface="ヒラギノ角ゴ ProN W6" pitchFamily="-110" charset="-128"/>
          <a:cs typeface="ヒラギノ角ゴ ProN W6" pitchFamily="-110" charset="-128"/>
          <a:sym typeface="Arial" pitchFamily="-110" charset="0"/>
        </a:defRPr>
      </a:lvl8pPr>
      <a:lvl9pPr marL="1152144" algn="l" rtl="0" eaLnBrk="1" fontAlgn="base" hangingPunct="1">
        <a:spcBef>
          <a:spcPct val="0"/>
        </a:spcBef>
        <a:spcAft>
          <a:spcPct val="0"/>
        </a:spcAft>
        <a:defRPr sz="2600" b="1">
          <a:solidFill>
            <a:srgbClr val="F30617"/>
          </a:solidFill>
          <a:latin typeface="Arial" pitchFamily="-110" charset="0"/>
          <a:ea typeface="ヒラギノ角ゴ ProN W6" pitchFamily="-110" charset="-128"/>
          <a:cs typeface="ヒラギノ角ゴ ProN W6" pitchFamily="-110" charset="-128"/>
          <a:sym typeface="Arial" pitchFamily="-110" charset="0"/>
        </a:defRPr>
      </a:lvl9pPr>
    </p:titleStyle>
    <p:bodyStyle>
      <a:lvl1pPr marL="228600" indent="-228600" algn="l" rtl="0" eaLnBrk="1" fontAlgn="base" hangingPunct="1">
        <a:lnSpc>
          <a:spcPct val="100000"/>
        </a:lnSpc>
        <a:spcBef>
          <a:spcPts val="1800"/>
        </a:spcBef>
        <a:spcAft>
          <a:spcPct val="0"/>
        </a:spcAft>
        <a:buClr>
          <a:srgbClr val="63666A"/>
        </a:buClr>
        <a:buSzPct val="100000"/>
        <a:buFont typeface="Arial" pitchFamily="-65" charset="0"/>
        <a:buChar char="•"/>
        <a:defRPr sz="2500">
          <a:solidFill>
            <a:schemeClr val="tx2"/>
          </a:solidFill>
          <a:latin typeface="+mn-lt"/>
          <a:ea typeface="Arial Unicode MS" pitchFamily="-65" charset="0"/>
          <a:cs typeface="Arial Unicode MS" pitchFamily="-65" charset="0"/>
          <a:sym typeface="Arial" pitchFamily="-65" charset="0"/>
        </a:defRPr>
      </a:lvl1pPr>
      <a:lvl2pPr marL="457200" indent="-228600" algn="l" rtl="0" eaLnBrk="1" fontAlgn="base" hangingPunct="1">
        <a:lnSpc>
          <a:spcPct val="100000"/>
        </a:lnSpc>
        <a:spcBef>
          <a:spcPts val="0"/>
        </a:spcBef>
        <a:spcAft>
          <a:spcPct val="0"/>
        </a:spcAft>
        <a:buClr>
          <a:srgbClr val="63666A"/>
        </a:buClr>
        <a:buSzPct val="100000"/>
        <a:buFont typeface="Arial" pitchFamily="-65" charset="0"/>
        <a:buChar char="–"/>
        <a:defRPr sz="2000">
          <a:solidFill>
            <a:schemeClr val="tx2"/>
          </a:solidFill>
          <a:latin typeface="+mn-lt"/>
          <a:ea typeface="Arial Unicode MS" pitchFamily="-65" charset="0"/>
          <a:cs typeface="Arial Unicode MS" pitchFamily="-65" charset="0"/>
          <a:sym typeface="Arial" pitchFamily="-65" charset="0"/>
        </a:defRPr>
      </a:lvl2pPr>
      <a:lvl3pPr marL="731520" indent="-201168" algn="l" rtl="0" eaLnBrk="1" fontAlgn="base" hangingPunct="1">
        <a:lnSpc>
          <a:spcPct val="100000"/>
        </a:lnSpc>
        <a:spcBef>
          <a:spcPts val="0"/>
        </a:spcBef>
        <a:spcAft>
          <a:spcPct val="0"/>
        </a:spcAft>
        <a:buClr>
          <a:srgbClr val="63666A"/>
        </a:buClr>
        <a:buSzPct val="100000"/>
        <a:buFont typeface="Arial" pitchFamily="-65" charset="0"/>
        <a:buChar char="•"/>
        <a:defRPr sz="1800">
          <a:solidFill>
            <a:schemeClr val="tx2"/>
          </a:solidFill>
          <a:latin typeface="+mn-lt"/>
          <a:ea typeface="Arial Unicode MS" pitchFamily="-65" charset="0"/>
          <a:cs typeface="Arial Unicode MS" pitchFamily="-65" charset="0"/>
          <a:sym typeface="Arial" pitchFamily="-65" charset="0"/>
        </a:defRPr>
      </a:lvl3pPr>
      <a:lvl4pPr marL="1097280" indent="-201168" algn="l" rtl="0" eaLnBrk="1" fontAlgn="base" hangingPunct="1">
        <a:lnSpc>
          <a:spcPct val="100000"/>
        </a:lnSpc>
        <a:spcBef>
          <a:spcPts val="0"/>
        </a:spcBef>
        <a:spcAft>
          <a:spcPct val="0"/>
        </a:spcAft>
        <a:buClr>
          <a:srgbClr val="63666A"/>
        </a:buClr>
        <a:buSzPct val="100000"/>
        <a:buFont typeface="Arial" pitchFamily="-65" charset="0"/>
        <a:buChar char="–"/>
        <a:defRPr sz="1500">
          <a:solidFill>
            <a:schemeClr val="tx2"/>
          </a:solidFill>
          <a:latin typeface="+mn-lt"/>
          <a:ea typeface="Arial Unicode MS" pitchFamily="-65" charset="0"/>
          <a:cs typeface="Arial Unicode MS" pitchFamily="-65" charset="0"/>
          <a:sym typeface="Arial" pitchFamily="-65" charset="0"/>
        </a:defRPr>
      </a:lvl4pPr>
      <a:lvl5pPr marL="1487964" indent="-191135" algn="l" rtl="0" eaLnBrk="1" fontAlgn="base" hangingPunct="1">
        <a:lnSpc>
          <a:spcPct val="100000"/>
        </a:lnSpc>
        <a:spcBef>
          <a:spcPts val="0"/>
        </a:spcBef>
        <a:spcAft>
          <a:spcPct val="0"/>
        </a:spcAft>
        <a:buClr>
          <a:srgbClr val="63666A"/>
        </a:buClr>
        <a:buSzPct val="100000"/>
        <a:buFont typeface="Arial" pitchFamily="-65" charset="0"/>
        <a:buChar char="»"/>
        <a:defRPr sz="1300">
          <a:solidFill>
            <a:schemeClr val="tx2"/>
          </a:solidFill>
          <a:latin typeface="+mn-lt"/>
          <a:ea typeface="Arial Unicode MS" pitchFamily="-65" charset="0"/>
          <a:cs typeface="Arial Unicode MS" pitchFamily="-65" charset="0"/>
          <a:sym typeface="Arial" pitchFamily="-65" charset="0"/>
        </a:defRPr>
      </a:lvl5pPr>
      <a:lvl6pPr marL="1776223" indent="-192024" algn="l" rtl="0" eaLnBrk="1" fontAlgn="base" hangingPunct="1">
        <a:spcBef>
          <a:spcPts val="379"/>
        </a:spcBef>
        <a:spcAft>
          <a:spcPct val="0"/>
        </a:spcAft>
        <a:buSzPct val="100000"/>
        <a:buFont typeface="Arial" pitchFamily="-110" charset="0"/>
        <a:buChar char="»"/>
        <a:defRPr sz="1700">
          <a:solidFill>
            <a:schemeClr val="tx1"/>
          </a:solidFill>
          <a:latin typeface="+mn-lt"/>
          <a:ea typeface="+mn-ea"/>
          <a:cs typeface="+mn-cs"/>
          <a:sym typeface="Arial" pitchFamily="-110" charset="0"/>
        </a:defRPr>
      </a:lvl6pPr>
      <a:lvl7pPr marL="2064259" indent="-192024" algn="l" rtl="0" eaLnBrk="1" fontAlgn="base" hangingPunct="1">
        <a:spcBef>
          <a:spcPts val="379"/>
        </a:spcBef>
        <a:spcAft>
          <a:spcPct val="0"/>
        </a:spcAft>
        <a:buSzPct val="100000"/>
        <a:buFont typeface="Arial" pitchFamily="-110" charset="0"/>
        <a:buChar char="»"/>
        <a:defRPr sz="1700">
          <a:solidFill>
            <a:schemeClr val="tx1"/>
          </a:solidFill>
          <a:latin typeface="+mn-lt"/>
          <a:ea typeface="+mn-ea"/>
          <a:cs typeface="+mn-cs"/>
          <a:sym typeface="Arial" pitchFamily="-110" charset="0"/>
        </a:defRPr>
      </a:lvl7pPr>
      <a:lvl8pPr marL="2352295" indent="-192024" algn="l" rtl="0" eaLnBrk="1" fontAlgn="base" hangingPunct="1">
        <a:spcBef>
          <a:spcPts val="379"/>
        </a:spcBef>
        <a:spcAft>
          <a:spcPct val="0"/>
        </a:spcAft>
        <a:buSzPct val="100000"/>
        <a:buFont typeface="Arial" pitchFamily="-110" charset="0"/>
        <a:buChar char="»"/>
        <a:defRPr sz="1700">
          <a:solidFill>
            <a:schemeClr val="tx1"/>
          </a:solidFill>
          <a:latin typeface="+mn-lt"/>
          <a:ea typeface="+mn-ea"/>
          <a:cs typeface="+mn-cs"/>
          <a:sym typeface="Arial" pitchFamily="-110" charset="0"/>
        </a:defRPr>
      </a:lvl8pPr>
      <a:lvl9pPr marL="2640331" indent="-192024" algn="l" rtl="0" eaLnBrk="1" fontAlgn="base" hangingPunct="1">
        <a:spcBef>
          <a:spcPts val="379"/>
        </a:spcBef>
        <a:spcAft>
          <a:spcPct val="0"/>
        </a:spcAft>
        <a:buSzPct val="100000"/>
        <a:buFont typeface="Arial" pitchFamily="-110" charset="0"/>
        <a:buChar char="»"/>
        <a:defRPr sz="1700">
          <a:solidFill>
            <a:schemeClr val="tx1"/>
          </a:solidFill>
          <a:latin typeface="+mn-lt"/>
          <a:ea typeface="+mn-ea"/>
          <a:cs typeface="+mn-cs"/>
          <a:sym typeface="Arial" pitchFamily="-110" charset="0"/>
        </a:defRPr>
      </a:lvl9pPr>
    </p:bodyStyle>
    <p:otherStyle>
      <a:defPPr>
        <a:defRPr lang="en-US"/>
      </a:defPPr>
      <a:lvl1pPr marL="0" algn="l" defTabSz="288036" rtl="0" eaLnBrk="1" latinLnBrk="0" hangingPunct="1">
        <a:defRPr sz="1100" kern="1200">
          <a:solidFill>
            <a:schemeClr val="tx1"/>
          </a:solidFill>
          <a:latin typeface="+mn-lt"/>
          <a:ea typeface="+mn-ea"/>
          <a:cs typeface="+mn-cs"/>
        </a:defRPr>
      </a:lvl1pPr>
      <a:lvl2pPr marL="288036" algn="l" defTabSz="288036" rtl="0" eaLnBrk="1" latinLnBrk="0" hangingPunct="1">
        <a:defRPr sz="1100" kern="1200">
          <a:solidFill>
            <a:schemeClr val="tx1"/>
          </a:solidFill>
          <a:latin typeface="+mn-lt"/>
          <a:ea typeface="+mn-ea"/>
          <a:cs typeface="+mn-cs"/>
        </a:defRPr>
      </a:lvl2pPr>
      <a:lvl3pPr marL="576072" algn="l" defTabSz="288036" rtl="0" eaLnBrk="1" latinLnBrk="0" hangingPunct="1">
        <a:defRPr sz="1100" kern="1200">
          <a:solidFill>
            <a:schemeClr val="tx1"/>
          </a:solidFill>
          <a:latin typeface="+mn-lt"/>
          <a:ea typeface="+mn-ea"/>
          <a:cs typeface="+mn-cs"/>
        </a:defRPr>
      </a:lvl3pPr>
      <a:lvl4pPr marL="864108" algn="l" defTabSz="288036" rtl="0" eaLnBrk="1" latinLnBrk="0" hangingPunct="1">
        <a:defRPr sz="1100" kern="1200">
          <a:solidFill>
            <a:schemeClr val="tx1"/>
          </a:solidFill>
          <a:latin typeface="+mn-lt"/>
          <a:ea typeface="+mn-ea"/>
          <a:cs typeface="+mn-cs"/>
        </a:defRPr>
      </a:lvl4pPr>
      <a:lvl5pPr marL="1152144" algn="l" defTabSz="288036" rtl="0" eaLnBrk="1" latinLnBrk="0" hangingPunct="1">
        <a:defRPr sz="1100" kern="1200">
          <a:solidFill>
            <a:schemeClr val="tx1"/>
          </a:solidFill>
          <a:latin typeface="+mn-lt"/>
          <a:ea typeface="+mn-ea"/>
          <a:cs typeface="+mn-cs"/>
        </a:defRPr>
      </a:lvl5pPr>
      <a:lvl6pPr marL="1440180" algn="l" defTabSz="288036" rtl="0" eaLnBrk="1" latinLnBrk="0" hangingPunct="1">
        <a:defRPr sz="1100" kern="1200">
          <a:solidFill>
            <a:schemeClr val="tx1"/>
          </a:solidFill>
          <a:latin typeface="+mn-lt"/>
          <a:ea typeface="+mn-ea"/>
          <a:cs typeface="+mn-cs"/>
        </a:defRPr>
      </a:lvl6pPr>
      <a:lvl7pPr marL="1728216" algn="l" defTabSz="288036" rtl="0" eaLnBrk="1" latinLnBrk="0" hangingPunct="1">
        <a:defRPr sz="1100" kern="1200">
          <a:solidFill>
            <a:schemeClr val="tx1"/>
          </a:solidFill>
          <a:latin typeface="+mn-lt"/>
          <a:ea typeface="+mn-ea"/>
          <a:cs typeface="+mn-cs"/>
        </a:defRPr>
      </a:lvl7pPr>
      <a:lvl8pPr marL="2016252" algn="l" defTabSz="288036" rtl="0" eaLnBrk="1" latinLnBrk="0" hangingPunct="1">
        <a:defRPr sz="1100" kern="1200">
          <a:solidFill>
            <a:schemeClr val="tx1"/>
          </a:solidFill>
          <a:latin typeface="+mn-lt"/>
          <a:ea typeface="+mn-ea"/>
          <a:cs typeface="+mn-cs"/>
        </a:defRPr>
      </a:lvl8pPr>
      <a:lvl9pPr marL="2304288" algn="l" defTabSz="288036" rtl="0" eaLnBrk="1" latinLnBrk="0" hangingPunct="1">
        <a:defRPr sz="11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26" userDrawn="1">
          <p15:clr>
            <a:srgbClr val="F26B43"/>
          </p15:clr>
        </p15:guide>
        <p15:guide id="2" pos="3840" userDrawn="1">
          <p15:clr>
            <a:srgbClr val="F26B43"/>
          </p15:clr>
        </p15:guide>
        <p15:guide id="3" orient="horz" pos="3879" userDrawn="1">
          <p15:clr>
            <a:srgbClr val="F26B43"/>
          </p15:clr>
        </p15:guide>
        <p15:guide id="4" orient="horz" pos="3960" userDrawn="1">
          <p15:clr>
            <a:srgbClr val="F26B43"/>
          </p15:clr>
        </p15:guide>
        <p15:guide id="5" orient="horz" pos="4044" userDrawn="1">
          <p15:clr>
            <a:srgbClr val="F26B43"/>
          </p15:clr>
        </p15:guide>
        <p15:guide id="6" pos="384" userDrawn="1">
          <p15:clr>
            <a:srgbClr val="F26B43"/>
          </p15:clr>
        </p15:guide>
        <p15:guide id="7" pos="7296" userDrawn="1">
          <p15:clr>
            <a:srgbClr val="F26B43"/>
          </p15:clr>
        </p15:guide>
        <p15:guide id="8" orient="horz" pos="2160" userDrawn="1">
          <p15:clr>
            <a:srgbClr val="F26B43"/>
          </p15:clr>
        </p15:guide>
        <p15:guide id="9" pos="1968" userDrawn="1">
          <p15:clr>
            <a:srgbClr val="F26B43"/>
          </p15:clr>
        </p15:guide>
        <p15:guide id="10"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0.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0.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jpg"/><Relationship Id="rId2" Type="http://schemas.openxmlformats.org/officeDocument/2006/relationships/image" Target="../media/image12.PNG"/><Relationship Id="rId1" Type="http://schemas.openxmlformats.org/officeDocument/2006/relationships/slideLayout" Target="../slideLayouts/slideLayout39.xml"/><Relationship Id="rId6" Type="http://schemas.openxmlformats.org/officeDocument/2006/relationships/image" Target="../media/image16.jp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9.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8.xml"/><Relationship Id="rId1" Type="http://schemas.openxmlformats.org/officeDocument/2006/relationships/tags" Target="../tags/tag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D4B10-A6E9-4ED6-87F9-9470EA47D36E}"/>
              </a:ext>
            </a:extLst>
          </p:cNvPr>
          <p:cNvSpPr>
            <a:spLocks noGrp="1"/>
          </p:cNvSpPr>
          <p:nvPr>
            <p:ph type="title"/>
          </p:nvPr>
        </p:nvSpPr>
        <p:spPr>
          <a:xfrm>
            <a:off x="605367" y="1760079"/>
            <a:ext cx="7315200" cy="1615440"/>
          </a:xfrm>
        </p:spPr>
        <p:txBody>
          <a:bodyPr wrap="square" anchor="b">
            <a:normAutofit fontScale="90000"/>
          </a:bodyPr>
          <a:lstStyle/>
          <a:p>
            <a:br>
              <a:rPr lang="en-US" dirty="0"/>
            </a:br>
            <a:r>
              <a:rPr lang="en-US" dirty="0"/>
              <a:t>House Of Hope</a:t>
            </a:r>
            <a:br>
              <a:rPr lang="en-US" dirty="0"/>
            </a:br>
            <a:r>
              <a:rPr lang="en-US" dirty="0"/>
              <a:t>Team 17</a:t>
            </a:r>
          </a:p>
        </p:txBody>
      </p:sp>
      <p:sp>
        <p:nvSpPr>
          <p:cNvPr id="3" name="Text Placeholder 2">
            <a:extLst>
              <a:ext uri="{FF2B5EF4-FFF2-40B4-BE49-F238E27FC236}">
                <a16:creationId xmlns:a16="http://schemas.microsoft.com/office/drawing/2014/main" id="{B65F257A-B541-49B4-A347-4FAC0A29D90D}"/>
              </a:ext>
            </a:extLst>
          </p:cNvPr>
          <p:cNvSpPr>
            <a:spLocks noGrp="1"/>
          </p:cNvSpPr>
          <p:nvPr>
            <p:ph type="body" sz="quarter" idx="10"/>
          </p:nvPr>
        </p:nvSpPr>
        <p:spPr>
          <a:xfrm>
            <a:off x="604838" y="4805362"/>
            <a:ext cx="7315200" cy="1481138"/>
          </a:xfrm>
        </p:spPr>
        <p:txBody>
          <a:bodyPr wrap="square" anchor="t">
            <a:normAutofit fontScale="77500" lnSpcReduction="20000"/>
          </a:bodyPr>
          <a:lstStyle/>
          <a:p>
            <a:pPr>
              <a:spcAft>
                <a:spcPts val="0"/>
              </a:spcAft>
            </a:pPr>
            <a:r>
              <a:rPr lang="en-US" b="1" i="1" dirty="0">
                <a:latin typeface="Arial Narrow" panose="020B0606020202030204" pitchFamily="34" charset="0"/>
              </a:rPr>
              <a:t>Karla L Booker MD FACOG FAAFP</a:t>
            </a:r>
          </a:p>
          <a:p>
            <a:pPr marL="0" marR="0">
              <a:spcBef>
                <a:spcPts val="0"/>
              </a:spcBef>
              <a:spcAft>
                <a:spcPts val="0"/>
              </a:spcAft>
            </a:pPr>
            <a:r>
              <a:rPr lang="en-US" b="1" i="1" dirty="0">
                <a:latin typeface="Arial Narrow" panose="020B0606020202030204" pitchFamily="34" charset="0"/>
              </a:rPr>
              <a:t>Sameer Doshi</a:t>
            </a:r>
          </a:p>
          <a:p>
            <a:pPr>
              <a:spcAft>
                <a:spcPts val="0"/>
              </a:spcAft>
            </a:pPr>
            <a:r>
              <a:rPr lang="en-US" b="1" i="1" dirty="0">
                <a:latin typeface="Arial Narrow" panose="020B0606020202030204" pitchFamily="34" charset="0"/>
              </a:rPr>
              <a:t>Anne Lang Dunlop MD FAAFP</a:t>
            </a:r>
          </a:p>
          <a:p>
            <a:pPr marL="0" marR="0">
              <a:spcBef>
                <a:spcPts val="0"/>
              </a:spcBef>
              <a:spcAft>
                <a:spcPts val="0"/>
              </a:spcAft>
            </a:pPr>
            <a:r>
              <a:rPr lang="en-US" b="1" i="1" dirty="0">
                <a:latin typeface="Arial Narrow" panose="020B0606020202030204" pitchFamily="34" charset="0"/>
              </a:rPr>
              <a:t>Arlene C Mabrey</a:t>
            </a:r>
          </a:p>
          <a:p>
            <a:pPr marL="0" marR="0">
              <a:spcBef>
                <a:spcPts val="0"/>
              </a:spcBef>
              <a:spcAft>
                <a:spcPts val="0"/>
              </a:spcAft>
            </a:pPr>
            <a:endParaRPr lang="en-US" b="1" i="1" dirty="0">
              <a:latin typeface="Arial Narrow" panose="020B0606020202030204" pitchFamily="34" charset="0"/>
            </a:endParaRPr>
          </a:p>
          <a:p>
            <a:pPr>
              <a:spcAft>
                <a:spcPts val="600"/>
              </a:spcAft>
            </a:pPr>
            <a:r>
              <a:rPr lang="en-US" b="1" i="1" dirty="0">
                <a:latin typeface="Arial Narrow" panose="020B0606020202030204" pitchFamily="34" charset="0"/>
              </a:rPr>
              <a:t>September 26, 2021</a:t>
            </a:r>
          </a:p>
        </p:txBody>
      </p:sp>
      <p:pic>
        <p:nvPicPr>
          <p:cNvPr id="5" name="Picture 4" descr="Icon&#10;&#10;Description automatically generated">
            <a:extLst>
              <a:ext uri="{FF2B5EF4-FFF2-40B4-BE49-F238E27FC236}">
                <a16:creationId xmlns:a16="http://schemas.microsoft.com/office/drawing/2014/main" id="{D072825D-D1FA-4848-AE1E-7A4BE2820301}"/>
              </a:ext>
            </a:extLst>
          </p:cNvPr>
          <p:cNvPicPr>
            <a:picLocks noChangeAspect="1"/>
          </p:cNvPicPr>
          <p:nvPr/>
        </p:nvPicPr>
        <p:blipFill>
          <a:blip r:embed="rId3"/>
          <a:stretch>
            <a:fillRect/>
          </a:stretch>
        </p:blipFill>
        <p:spPr>
          <a:xfrm>
            <a:off x="5236234" y="571215"/>
            <a:ext cx="5608608" cy="5608608"/>
          </a:xfrm>
          <a:prstGeom prst="rect">
            <a:avLst/>
          </a:prstGeom>
        </p:spPr>
      </p:pic>
    </p:spTree>
    <p:extLst>
      <p:ext uri="{BB962C8B-B14F-4D97-AF65-F5344CB8AC3E}">
        <p14:creationId xmlns:p14="http://schemas.microsoft.com/office/powerpoint/2010/main" val="66338430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peech Bubble: Oval 5">
            <a:extLst>
              <a:ext uri="{FF2B5EF4-FFF2-40B4-BE49-F238E27FC236}">
                <a16:creationId xmlns:a16="http://schemas.microsoft.com/office/drawing/2014/main" id="{60050032-FA39-4122-9CBE-AAAE86F1B9D3}"/>
              </a:ext>
            </a:extLst>
          </p:cNvPr>
          <p:cNvSpPr/>
          <p:nvPr/>
        </p:nvSpPr>
        <p:spPr>
          <a:xfrm>
            <a:off x="3816503" y="496121"/>
            <a:ext cx="2496620" cy="1438381"/>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6E7B420-E0B4-4561-844E-9A085F051E36}"/>
              </a:ext>
            </a:extLst>
          </p:cNvPr>
          <p:cNvSpPr txBox="1"/>
          <p:nvPr/>
        </p:nvSpPr>
        <p:spPr>
          <a:xfrm>
            <a:off x="4098161" y="798631"/>
            <a:ext cx="2022220" cy="584775"/>
          </a:xfrm>
          <a:prstGeom prst="rect">
            <a:avLst/>
          </a:prstGeom>
          <a:noFill/>
        </p:spPr>
        <p:txBody>
          <a:bodyPr wrap="none" rtlCol="0">
            <a:spAutoFit/>
          </a:bodyPr>
          <a:lstStyle/>
          <a:p>
            <a:r>
              <a:rPr lang="en-US" sz="1600" dirty="0">
                <a:solidFill>
                  <a:schemeClr val="lt1"/>
                </a:solidFill>
                <a:latin typeface="Segoe UI" panose="020B0502040204020203" pitchFamily="34" charset="0"/>
                <a:cs typeface="Segoe UI" panose="020B0502040204020203" pitchFamily="34" charset="0"/>
              </a:rPr>
              <a:t>Ok! Next patient</a:t>
            </a:r>
          </a:p>
          <a:p>
            <a:r>
              <a:rPr lang="en-US" sz="1600" dirty="0">
                <a:solidFill>
                  <a:schemeClr val="lt1"/>
                </a:solidFill>
                <a:latin typeface="Segoe UI" panose="020B0502040204020203" pitchFamily="34" charset="0"/>
                <a:cs typeface="Segoe UI" panose="020B0502040204020203" pitchFamily="34" charset="0"/>
              </a:rPr>
              <a:t>is a New OB patient!</a:t>
            </a:r>
          </a:p>
        </p:txBody>
      </p:sp>
      <p:pic>
        <p:nvPicPr>
          <p:cNvPr id="29" name="Picture 28">
            <a:extLst>
              <a:ext uri="{FF2B5EF4-FFF2-40B4-BE49-F238E27FC236}">
                <a16:creationId xmlns:a16="http://schemas.microsoft.com/office/drawing/2014/main" id="{1EF746C9-E72B-4922-AAFB-2613614E9A17}"/>
              </a:ext>
            </a:extLst>
          </p:cNvPr>
          <p:cNvPicPr>
            <a:picLocks noChangeAspect="1"/>
          </p:cNvPicPr>
          <p:nvPr/>
        </p:nvPicPr>
        <p:blipFill>
          <a:blip r:embed="rId3"/>
          <a:stretch>
            <a:fillRect/>
          </a:stretch>
        </p:blipFill>
        <p:spPr>
          <a:xfrm flipH="1">
            <a:off x="7406767" y="1934502"/>
            <a:ext cx="2404039" cy="4455279"/>
          </a:xfrm>
          <a:prstGeom prst="rect">
            <a:avLst/>
          </a:prstGeom>
        </p:spPr>
      </p:pic>
      <p:sp>
        <p:nvSpPr>
          <p:cNvPr id="10" name="Speech Bubble: Oval 9">
            <a:extLst>
              <a:ext uri="{FF2B5EF4-FFF2-40B4-BE49-F238E27FC236}">
                <a16:creationId xmlns:a16="http://schemas.microsoft.com/office/drawing/2014/main" id="{CA221E5D-55AB-483D-85D5-895E9D71AE98}"/>
              </a:ext>
            </a:extLst>
          </p:cNvPr>
          <p:cNvSpPr/>
          <p:nvPr/>
        </p:nvSpPr>
        <p:spPr>
          <a:xfrm>
            <a:off x="8841766" y="798631"/>
            <a:ext cx="2496620" cy="1523535"/>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Segoe UI" panose="020B0502040204020203" pitchFamily="34" charset="0"/>
                <a:cs typeface="Segoe UI" panose="020B0502040204020203" pitchFamily="34" charset="0"/>
              </a:rPr>
              <a:t>Hey, Dr. Booker.</a:t>
            </a:r>
          </a:p>
          <a:p>
            <a:r>
              <a:rPr lang="en-US" sz="1600" dirty="0">
                <a:latin typeface="Segoe UI" panose="020B0502040204020203" pitchFamily="34" charset="0"/>
                <a:cs typeface="Segoe UI" panose="020B0502040204020203" pitchFamily="34" charset="0"/>
              </a:rPr>
              <a:t>I’m Sheena!</a:t>
            </a:r>
          </a:p>
        </p:txBody>
      </p:sp>
      <p:pic>
        <p:nvPicPr>
          <p:cNvPr id="7" name="Picture 6" descr="A person wearing a headset&#10;&#10;Description automatically generated with low confidence">
            <a:extLst>
              <a:ext uri="{FF2B5EF4-FFF2-40B4-BE49-F238E27FC236}">
                <a16:creationId xmlns:a16="http://schemas.microsoft.com/office/drawing/2014/main" id="{4262E799-95C1-B54A-9B70-B018EE877082}"/>
              </a:ext>
            </a:extLst>
          </p:cNvPr>
          <p:cNvPicPr>
            <a:picLocks noChangeAspect="1"/>
          </p:cNvPicPr>
          <p:nvPr/>
        </p:nvPicPr>
        <p:blipFill>
          <a:blip r:embed="rId4"/>
          <a:stretch>
            <a:fillRect/>
          </a:stretch>
        </p:blipFill>
        <p:spPr>
          <a:xfrm>
            <a:off x="1525463" y="792879"/>
            <a:ext cx="3488436" cy="6065121"/>
          </a:xfrm>
          <a:prstGeom prst="rect">
            <a:avLst/>
          </a:prstGeom>
        </p:spPr>
      </p:pic>
      <p:sp>
        <p:nvSpPr>
          <p:cNvPr id="2" name="TextBox 1">
            <a:extLst>
              <a:ext uri="{FF2B5EF4-FFF2-40B4-BE49-F238E27FC236}">
                <a16:creationId xmlns:a16="http://schemas.microsoft.com/office/drawing/2014/main" id="{4265FA11-4859-4F02-AD90-8F9B865DFDBC}"/>
              </a:ext>
            </a:extLst>
          </p:cNvPr>
          <p:cNvSpPr txBox="1"/>
          <p:nvPr/>
        </p:nvSpPr>
        <p:spPr>
          <a:xfrm>
            <a:off x="738130" y="253388"/>
            <a:ext cx="9298236" cy="307777"/>
          </a:xfrm>
          <a:prstGeom prst="rect">
            <a:avLst/>
          </a:prstGeom>
          <a:noFill/>
        </p:spPr>
        <p:txBody>
          <a:bodyPr wrap="square" lIns="0" tIns="0" rIns="0" bIns="0" rtlCol="0">
            <a:spAutoFit/>
          </a:bodyPr>
          <a:lstStyle/>
          <a:p>
            <a:pPr algn="l"/>
            <a:r>
              <a:rPr lang="en-US" sz="2000" b="1" dirty="0">
                <a:latin typeface="Segoe UI" panose="020B0502040204020203" pitchFamily="34" charset="0"/>
                <a:cs typeface="Segoe UI" panose="020B0502040204020203" pitchFamily="34" charset="0"/>
              </a:rPr>
              <a:t>A Day At The Office</a:t>
            </a:r>
          </a:p>
        </p:txBody>
      </p:sp>
    </p:spTree>
    <p:extLst>
      <p:ext uri="{BB962C8B-B14F-4D97-AF65-F5344CB8AC3E}">
        <p14:creationId xmlns:p14="http://schemas.microsoft.com/office/powerpoint/2010/main" val="710772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Background pattern&#10;&#10;Description automatically generated">
            <a:extLst>
              <a:ext uri="{FF2B5EF4-FFF2-40B4-BE49-F238E27FC236}">
                <a16:creationId xmlns:a16="http://schemas.microsoft.com/office/drawing/2014/main" id="{CD9DBC14-A35A-2A42-9ED9-0E59550D6502}"/>
              </a:ext>
            </a:extLst>
          </p:cNvPr>
          <p:cNvPicPr>
            <a:picLocks noChangeAspect="1"/>
          </p:cNvPicPr>
          <p:nvPr/>
        </p:nvPicPr>
        <p:blipFill>
          <a:blip r:embed="rId3"/>
          <a:stretch>
            <a:fillRect/>
          </a:stretch>
        </p:blipFill>
        <p:spPr>
          <a:xfrm>
            <a:off x="0" y="9785"/>
            <a:ext cx="12192000" cy="6858000"/>
          </a:xfrm>
          <a:prstGeom prst="rect">
            <a:avLst/>
          </a:prstGeom>
        </p:spPr>
      </p:pic>
      <p:pic>
        <p:nvPicPr>
          <p:cNvPr id="19" name="Picture 18" descr="Icon&#10;&#10;Description automatically generated">
            <a:extLst>
              <a:ext uri="{FF2B5EF4-FFF2-40B4-BE49-F238E27FC236}">
                <a16:creationId xmlns:a16="http://schemas.microsoft.com/office/drawing/2014/main" id="{6FBFB4FE-F29A-4247-92C8-D4CF16A5AC97}"/>
              </a:ext>
            </a:extLst>
          </p:cNvPr>
          <p:cNvPicPr>
            <a:picLocks noChangeAspect="1"/>
          </p:cNvPicPr>
          <p:nvPr/>
        </p:nvPicPr>
        <p:blipFill>
          <a:blip r:embed="rId4"/>
          <a:stretch>
            <a:fillRect/>
          </a:stretch>
        </p:blipFill>
        <p:spPr>
          <a:xfrm>
            <a:off x="1897402" y="4271213"/>
            <a:ext cx="3698188" cy="2970878"/>
          </a:xfrm>
          <a:prstGeom prst="rect">
            <a:avLst/>
          </a:prstGeom>
        </p:spPr>
      </p:pic>
      <p:pic>
        <p:nvPicPr>
          <p:cNvPr id="7" name="Picture 6" descr="Icon&#10;&#10;Description automatically generated">
            <a:extLst>
              <a:ext uri="{FF2B5EF4-FFF2-40B4-BE49-F238E27FC236}">
                <a16:creationId xmlns:a16="http://schemas.microsoft.com/office/drawing/2014/main" id="{DB12F672-C1A9-4F45-AC3B-7E12C4850C50}"/>
              </a:ext>
            </a:extLst>
          </p:cNvPr>
          <p:cNvPicPr>
            <a:picLocks noChangeAspect="1"/>
          </p:cNvPicPr>
          <p:nvPr/>
        </p:nvPicPr>
        <p:blipFill>
          <a:blip r:embed="rId4"/>
          <a:stretch>
            <a:fillRect/>
          </a:stretch>
        </p:blipFill>
        <p:spPr>
          <a:xfrm>
            <a:off x="1196665" y="2128112"/>
            <a:ext cx="3698188" cy="2970878"/>
          </a:xfrm>
          <a:prstGeom prst="rect">
            <a:avLst/>
          </a:prstGeom>
        </p:spPr>
      </p:pic>
      <p:sp>
        <p:nvSpPr>
          <p:cNvPr id="15" name="TextBox 14">
            <a:extLst>
              <a:ext uri="{FF2B5EF4-FFF2-40B4-BE49-F238E27FC236}">
                <a16:creationId xmlns:a16="http://schemas.microsoft.com/office/drawing/2014/main" id="{32051739-D2AE-4931-9891-B5BD9DFBB989}"/>
              </a:ext>
            </a:extLst>
          </p:cNvPr>
          <p:cNvSpPr txBox="1"/>
          <p:nvPr/>
        </p:nvSpPr>
        <p:spPr>
          <a:xfrm>
            <a:off x="2047345" y="3101187"/>
            <a:ext cx="1991535" cy="584775"/>
          </a:xfrm>
          <a:prstGeom prst="rect">
            <a:avLst/>
          </a:prstGeom>
          <a:noFill/>
        </p:spPr>
        <p:txBody>
          <a:bodyPr wrap="square" rtlCol="0">
            <a:spAutoFit/>
          </a:bodyPr>
          <a:lstStyle/>
          <a:p>
            <a:r>
              <a:rPr lang="en-US" sz="1600" dirty="0">
                <a:latin typeface="Segoe UI" panose="020B0502040204020203" pitchFamily="34" charset="0"/>
                <a:cs typeface="Segoe UI" panose="020B0502040204020203" pitchFamily="34" charset="0"/>
              </a:rPr>
              <a:t>“She’s going to miss appointments.”</a:t>
            </a:r>
          </a:p>
        </p:txBody>
      </p:sp>
      <p:grpSp>
        <p:nvGrpSpPr>
          <p:cNvPr id="34" name="Group 33">
            <a:extLst>
              <a:ext uri="{FF2B5EF4-FFF2-40B4-BE49-F238E27FC236}">
                <a16:creationId xmlns:a16="http://schemas.microsoft.com/office/drawing/2014/main" id="{D2E7BE3A-B44B-E643-B3E9-12AE070EBC27}"/>
              </a:ext>
            </a:extLst>
          </p:cNvPr>
          <p:cNvGrpSpPr/>
          <p:nvPr/>
        </p:nvGrpSpPr>
        <p:grpSpPr>
          <a:xfrm>
            <a:off x="7180266" y="-86317"/>
            <a:ext cx="3698188" cy="2970878"/>
            <a:chOff x="7864884" y="-117344"/>
            <a:chExt cx="3698188" cy="2970878"/>
          </a:xfrm>
        </p:grpSpPr>
        <p:pic>
          <p:nvPicPr>
            <p:cNvPr id="24" name="Picture 23" descr="Icon&#10;&#10;Description automatically generated">
              <a:extLst>
                <a:ext uri="{FF2B5EF4-FFF2-40B4-BE49-F238E27FC236}">
                  <a16:creationId xmlns:a16="http://schemas.microsoft.com/office/drawing/2014/main" id="{D60A66D4-E321-2340-AFE3-964FC45DA9E9}"/>
                </a:ext>
              </a:extLst>
            </p:cNvPr>
            <p:cNvPicPr>
              <a:picLocks noChangeAspect="1"/>
            </p:cNvPicPr>
            <p:nvPr/>
          </p:nvPicPr>
          <p:blipFill>
            <a:blip r:embed="rId4"/>
            <a:stretch>
              <a:fillRect/>
            </a:stretch>
          </p:blipFill>
          <p:spPr>
            <a:xfrm>
              <a:off x="7864884" y="-117344"/>
              <a:ext cx="3698188" cy="2970878"/>
            </a:xfrm>
            <a:prstGeom prst="rect">
              <a:avLst/>
            </a:prstGeom>
          </p:spPr>
        </p:pic>
        <p:sp>
          <p:nvSpPr>
            <p:cNvPr id="16" name="TextBox 15">
              <a:extLst>
                <a:ext uri="{FF2B5EF4-FFF2-40B4-BE49-F238E27FC236}">
                  <a16:creationId xmlns:a16="http://schemas.microsoft.com/office/drawing/2014/main" id="{8AB08824-10D3-4C1C-AC66-658D54D05830}"/>
                </a:ext>
              </a:extLst>
            </p:cNvPr>
            <p:cNvSpPr txBox="1"/>
            <p:nvPr/>
          </p:nvSpPr>
          <p:spPr>
            <a:xfrm>
              <a:off x="8719413" y="1008745"/>
              <a:ext cx="1990930" cy="707886"/>
            </a:xfrm>
            <a:prstGeom prst="rect">
              <a:avLst/>
            </a:prstGeom>
            <a:noFill/>
          </p:spPr>
          <p:txBody>
            <a:bodyPr wrap="none" rtlCol="0">
              <a:spAutoFit/>
            </a:bodyPr>
            <a:lstStyle/>
            <a:p>
              <a:r>
                <a:rPr lang="en-US" sz="1600" dirty="0">
                  <a:latin typeface="Segoe UI" panose="020B0502040204020203" pitchFamily="34" charset="0"/>
                  <a:cs typeface="Segoe UI" panose="020B0502040204020203" pitchFamily="34" charset="0"/>
                </a:rPr>
                <a:t>“I hope she knows</a:t>
              </a:r>
            </a:p>
            <a:p>
              <a:r>
                <a:rPr lang="en-US" sz="1600" dirty="0">
                  <a:latin typeface="Segoe UI" panose="020B0502040204020203" pitchFamily="34" charset="0"/>
                  <a:cs typeface="Segoe UI" panose="020B0502040204020203" pitchFamily="34" charset="0"/>
                </a:rPr>
                <a:t>how serious this is.” </a:t>
              </a:r>
            </a:p>
          </p:txBody>
        </p:sp>
      </p:grpSp>
      <p:sp>
        <p:nvSpPr>
          <p:cNvPr id="17" name="TextBox 16">
            <a:extLst>
              <a:ext uri="{FF2B5EF4-FFF2-40B4-BE49-F238E27FC236}">
                <a16:creationId xmlns:a16="http://schemas.microsoft.com/office/drawing/2014/main" id="{FF3784E5-2C76-41C6-97C1-EDEAF416533C}"/>
              </a:ext>
            </a:extLst>
          </p:cNvPr>
          <p:cNvSpPr txBox="1"/>
          <p:nvPr/>
        </p:nvSpPr>
        <p:spPr>
          <a:xfrm>
            <a:off x="2902600" y="5320283"/>
            <a:ext cx="1687791" cy="707886"/>
          </a:xfrm>
          <a:prstGeom prst="rect">
            <a:avLst/>
          </a:prstGeom>
          <a:noFill/>
        </p:spPr>
        <p:txBody>
          <a:bodyPr wrap="square" rtlCol="0">
            <a:spAutoFit/>
          </a:bodyPr>
          <a:lstStyle/>
          <a:p>
            <a:r>
              <a:rPr lang="en-US" sz="1600" dirty="0">
                <a:latin typeface="Segoe UI" panose="020B0502040204020203" pitchFamily="34" charset="0"/>
                <a:cs typeface="Segoe UI" panose="020B0502040204020203" pitchFamily="34" charset="0"/>
              </a:rPr>
              <a:t>“She’s already</a:t>
            </a:r>
          </a:p>
          <a:p>
            <a:r>
              <a:rPr lang="en-US" sz="1600" dirty="0">
                <a:latin typeface="Segoe UI" panose="020B0502040204020203" pitchFamily="34" charset="0"/>
                <a:cs typeface="Segoe UI" panose="020B0502040204020203" pitchFamily="34" charset="0"/>
              </a:rPr>
              <a:t>overweight.” </a:t>
            </a:r>
          </a:p>
        </p:txBody>
      </p:sp>
      <p:grpSp>
        <p:nvGrpSpPr>
          <p:cNvPr id="35" name="Group 34">
            <a:extLst>
              <a:ext uri="{FF2B5EF4-FFF2-40B4-BE49-F238E27FC236}">
                <a16:creationId xmlns:a16="http://schemas.microsoft.com/office/drawing/2014/main" id="{385A16B9-3188-6447-8D65-7C18BF226F6E}"/>
              </a:ext>
            </a:extLst>
          </p:cNvPr>
          <p:cNvGrpSpPr/>
          <p:nvPr/>
        </p:nvGrpSpPr>
        <p:grpSpPr>
          <a:xfrm>
            <a:off x="7416173" y="1721053"/>
            <a:ext cx="3889400" cy="2970878"/>
            <a:chOff x="8000382" y="1912790"/>
            <a:chExt cx="3889400" cy="2970878"/>
          </a:xfrm>
        </p:grpSpPr>
        <p:pic>
          <p:nvPicPr>
            <p:cNvPr id="22" name="Picture 21" descr="Icon&#10;&#10;Description automatically generated">
              <a:extLst>
                <a:ext uri="{FF2B5EF4-FFF2-40B4-BE49-F238E27FC236}">
                  <a16:creationId xmlns:a16="http://schemas.microsoft.com/office/drawing/2014/main" id="{E4714868-85C1-7A47-8AA2-21A19FA4969B}"/>
                </a:ext>
              </a:extLst>
            </p:cNvPr>
            <p:cNvPicPr>
              <a:picLocks noChangeAspect="1"/>
            </p:cNvPicPr>
            <p:nvPr/>
          </p:nvPicPr>
          <p:blipFill>
            <a:blip r:embed="rId4"/>
            <a:stretch>
              <a:fillRect/>
            </a:stretch>
          </p:blipFill>
          <p:spPr>
            <a:xfrm>
              <a:off x="8000382" y="1912790"/>
              <a:ext cx="3698188" cy="2970878"/>
            </a:xfrm>
            <a:prstGeom prst="rect">
              <a:avLst/>
            </a:prstGeom>
          </p:spPr>
        </p:pic>
        <p:sp>
          <p:nvSpPr>
            <p:cNvPr id="18" name="TextBox 17">
              <a:extLst>
                <a:ext uri="{FF2B5EF4-FFF2-40B4-BE49-F238E27FC236}">
                  <a16:creationId xmlns:a16="http://schemas.microsoft.com/office/drawing/2014/main" id="{2B404EFC-EFF6-4D43-A660-094CA4115624}"/>
                </a:ext>
              </a:extLst>
            </p:cNvPr>
            <p:cNvSpPr txBox="1"/>
            <p:nvPr/>
          </p:nvSpPr>
          <p:spPr>
            <a:xfrm>
              <a:off x="8999933" y="2757380"/>
              <a:ext cx="2889849" cy="1077218"/>
            </a:xfrm>
            <a:prstGeom prst="rect">
              <a:avLst/>
            </a:prstGeom>
            <a:noFill/>
          </p:spPr>
          <p:txBody>
            <a:bodyPr wrap="square" rtlCol="0">
              <a:spAutoFit/>
            </a:bodyPr>
            <a:lstStyle/>
            <a:p>
              <a:r>
                <a:rPr lang="en-US" sz="1600" dirty="0">
                  <a:latin typeface="Segoe UI" panose="020B0502040204020203" pitchFamily="34" charset="0"/>
                  <a:cs typeface="Segoe UI" panose="020B0502040204020203" pitchFamily="34" charset="0"/>
                </a:rPr>
                <a:t>“She’s going</a:t>
              </a:r>
            </a:p>
            <a:p>
              <a:r>
                <a:rPr lang="en-US" sz="1600" dirty="0">
                  <a:latin typeface="Segoe UI" panose="020B0502040204020203" pitchFamily="34" charset="0"/>
                  <a:cs typeface="Segoe UI" panose="020B0502040204020203" pitchFamily="34" charset="0"/>
                </a:rPr>
                <a:t>to need more</a:t>
              </a:r>
            </a:p>
            <a:p>
              <a:r>
                <a:rPr lang="en-US" sz="1600" dirty="0">
                  <a:latin typeface="Segoe UI" panose="020B0502040204020203" pitchFamily="34" charset="0"/>
                  <a:cs typeface="Segoe UI" panose="020B0502040204020203" pitchFamily="34" charset="0"/>
                </a:rPr>
                <a:t>than I can provide.”</a:t>
              </a:r>
            </a:p>
          </p:txBody>
        </p:sp>
      </p:grpSp>
      <p:grpSp>
        <p:nvGrpSpPr>
          <p:cNvPr id="37" name="Group 36">
            <a:extLst>
              <a:ext uri="{FF2B5EF4-FFF2-40B4-BE49-F238E27FC236}">
                <a16:creationId xmlns:a16="http://schemas.microsoft.com/office/drawing/2014/main" id="{24136E40-9DDD-2442-A796-537A51E514C7}"/>
              </a:ext>
            </a:extLst>
          </p:cNvPr>
          <p:cNvGrpSpPr/>
          <p:nvPr/>
        </p:nvGrpSpPr>
        <p:grpSpPr>
          <a:xfrm>
            <a:off x="7249486" y="4078211"/>
            <a:ext cx="3698188" cy="2970878"/>
            <a:chOff x="6585149" y="4078211"/>
            <a:chExt cx="3698188" cy="2970878"/>
          </a:xfrm>
        </p:grpSpPr>
        <p:pic>
          <p:nvPicPr>
            <p:cNvPr id="20" name="Picture 19" descr="Icon&#10;&#10;Description automatically generated">
              <a:extLst>
                <a:ext uri="{FF2B5EF4-FFF2-40B4-BE49-F238E27FC236}">
                  <a16:creationId xmlns:a16="http://schemas.microsoft.com/office/drawing/2014/main" id="{3232A71C-AF14-D645-9F06-83C1EC4C977D}"/>
                </a:ext>
              </a:extLst>
            </p:cNvPr>
            <p:cNvPicPr>
              <a:picLocks noChangeAspect="1"/>
            </p:cNvPicPr>
            <p:nvPr/>
          </p:nvPicPr>
          <p:blipFill>
            <a:blip r:embed="rId4"/>
            <a:stretch>
              <a:fillRect/>
            </a:stretch>
          </p:blipFill>
          <p:spPr>
            <a:xfrm>
              <a:off x="6585149" y="4078211"/>
              <a:ext cx="3698188" cy="2970878"/>
            </a:xfrm>
            <a:prstGeom prst="rect">
              <a:avLst/>
            </a:prstGeom>
          </p:spPr>
        </p:pic>
        <p:sp>
          <p:nvSpPr>
            <p:cNvPr id="21" name="TextBox 20">
              <a:extLst>
                <a:ext uri="{FF2B5EF4-FFF2-40B4-BE49-F238E27FC236}">
                  <a16:creationId xmlns:a16="http://schemas.microsoft.com/office/drawing/2014/main" id="{94B0EFD5-7DA2-004D-AFE0-912B837D4A75}"/>
                </a:ext>
              </a:extLst>
            </p:cNvPr>
            <p:cNvSpPr txBox="1"/>
            <p:nvPr/>
          </p:nvSpPr>
          <p:spPr>
            <a:xfrm>
              <a:off x="7590347" y="5127281"/>
              <a:ext cx="2014457" cy="707886"/>
            </a:xfrm>
            <a:prstGeom prst="rect">
              <a:avLst/>
            </a:prstGeom>
            <a:noFill/>
          </p:spPr>
          <p:txBody>
            <a:bodyPr wrap="square" rtlCol="0">
              <a:spAutoFit/>
            </a:bodyPr>
            <a:lstStyle/>
            <a:p>
              <a:r>
                <a:rPr lang="en-US" sz="1600" dirty="0">
                  <a:latin typeface="Segoe UI" panose="020B0502040204020203" pitchFamily="34" charset="0"/>
                  <a:cs typeface="Segoe UI" panose="020B0502040204020203" pitchFamily="34" charset="0"/>
                </a:rPr>
                <a:t>“She’s automatically</a:t>
              </a:r>
            </a:p>
            <a:p>
              <a:r>
                <a:rPr lang="en-US" sz="1600" dirty="0">
                  <a:latin typeface="Segoe UI" panose="020B0502040204020203" pitchFamily="34" charset="0"/>
                  <a:cs typeface="Segoe UI" panose="020B0502040204020203" pitchFamily="34" charset="0"/>
                </a:rPr>
                <a:t>high-risk!”</a:t>
              </a:r>
            </a:p>
          </p:txBody>
        </p:sp>
      </p:grpSp>
      <p:pic>
        <p:nvPicPr>
          <p:cNvPr id="26" name="Picture 25" descr="A picture containing text, toy, vector graphics&#10;&#10;Description automatically generated">
            <a:extLst>
              <a:ext uri="{FF2B5EF4-FFF2-40B4-BE49-F238E27FC236}">
                <a16:creationId xmlns:a16="http://schemas.microsoft.com/office/drawing/2014/main" id="{2987A976-ECA2-444C-A8A5-8762E9E48288}"/>
              </a:ext>
            </a:extLst>
          </p:cNvPr>
          <p:cNvPicPr>
            <a:picLocks noChangeAspect="1"/>
          </p:cNvPicPr>
          <p:nvPr/>
        </p:nvPicPr>
        <p:blipFill>
          <a:blip r:embed="rId5"/>
          <a:stretch>
            <a:fillRect/>
          </a:stretch>
        </p:blipFill>
        <p:spPr>
          <a:xfrm>
            <a:off x="4137335" y="-9785"/>
            <a:ext cx="6858000" cy="6858000"/>
          </a:xfrm>
          <a:prstGeom prst="rect">
            <a:avLst/>
          </a:prstGeom>
        </p:spPr>
      </p:pic>
      <p:grpSp>
        <p:nvGrpSpPr>
          <p:cNvPr id="33" name="Group 32">
            <a:extLst>
              <a:ext uri="{FF2B5EF4-FFF2-40B4-BE49-F238E27FC236}">
                <a16:creationId xmlns:a16="http://schemas.microsoft.com/office/drawing/2014/main" id="{84A24050-E33A-DC4E-870F-34FD1DDD3315}"/>
              </a:ext>
            </a:extLst>
          </p:cNvPr>
          <p:cNvGrpSpPr/>
          <p:nvPr/>
        </p:nvGrpSpPr>
        <p:grpSpPr>
          <a:xfrm>
            <a:off x="2611898" y="-454942"/>
            <a:ext cx="3698188" cy="2970878"/>
            <a:chOff x="2257727" y="-458604"/>
            <a:chExt cx="3698188" cy="2970878"/>
          </a:xfrm>
        </p:grpSpPr>
        <p:pic>
          <p:nvPicPr>
            <p:cNvPr id="23" name="Picture 22" descr="Icon&#10;&#10;Description automatically generated">
              <a:extLst>
                <a:ext uri="{FF2B5EF4-FFF2-40B4-BE49-F238E27FC236}">
                  <a16:creationId xmlns:a16="http://schemas.microsoft.com/office/drawing/2014/main" id="{9EF1AF82-ED94-854B-A423-1DBEA921DA4F}"/>
                </a:ext>
              </a:extLst>
            </p:cNvPr>
            <p:cNvPicPr>
              <a:picLocks noChangeAspect="1"/>
            </p:cNvPicPr>
            <p:nvPr/>
          </p:nvPicPr>
          <p:blipFill>
            <a:blip r:embed="rId4"/>
            <a:stretch>
              <a:fillRect/>
            </a:stretch>
          </p:blipFill>
          <p:spPr>
            <a:xfrm>
              <a:off x="2257727" y="-458604"/>
              <a:ext cx="3698188" cy="2970878"/>
            </a:xfrm>
            <a:prstGeom prst="rect">
              <a:avLst/>
            </a:prstGeom>
          </p:spPr>
        </p:pic>
        <p:sp>
          <p:nvSpPr>
            <p:cNvPr id="14" name="TextBox 13">
              <a:extLst>
                <a:ext uri="{FF2B5EF4-FFF2-40B4-BE49-F238E27FC236}">
                  <a16:creationId xmlns:a16="http://schemas.microsoft.com/office/drawing/2014/main" id="{F59C2F79-D0B8-49CE-B47A-16BFCC161DC5}"/>
                </a:ext>
              </a:extLst>
            </p:cNvPr>
            <p:cNvSpPr txBox="1"/>
            <p:nvPr/>
          </p:nvSpPr>
          <p:spPr>
            <a:xfrm>
              <a:off x="3156336" y="547257"/>
              <a:ext cx="1900970" cy="707886"/>
            </a:xfrm>
            <a:prstGeom prst="rect">
              <a:avLst/>
            </a:prstGeom>
            <a:noFill/>
          </p:spPr>
          <p:txBody>
            <a:bodyPr wrap="none" rtlCol="0">
              <a:spAutoFit/>
            </a:bodyPr>
            <a:lstStyle/>
            <a:p>
              <a:r>
                <a:rPr lang="en-US" sz="1600" dirty="0">
                  <a:latin typeface="Segoe UI" panose="020B0502040204020203" pitchFamily="34" charset="0"/>
                  <a:cs typeface="Segoe UI" panose="020B0502040204020203" pitchFamily="34" charset="0"/>
                </a:rPr>
                <a:t>“She’s not going to</a:t>
              </a:r>
            </a:p>
            <a:p>
              <a:r>
                <a:rPr lang="en-US" sz="1600" dirty="0">
                  <a:latin typeface="Segoe UI" panose="020B0502040204020203" pitchFamily="34" charset="0"/>
                  <a:cs typeface="Segoe UI" panose="020B0502040204020203" pitchFamily="34" charset="0"/>
                </a:rPr>
                <a:t>have support.”</a:t>
              </a:r>
            </a:p>
          </p:txBody>
        </p:sp>
      </p:grpSp>
      <p:sp>
        <p:nvSpPr>
          <p:cNvPr id="2" name="TextBox 1">
            <a:extLst>
              <a:ext uri="{FF2B5EF4-FFF2-40B4-BE49-F238E27FC236}">
                <a16:creationId xmlns:a16="http://schemas.microsoft.com/office/drawing/2014/main" id="{C251DEE6-7F99-498D-A299-77A08774257D}"/>
              </a:ext>
            </a:extLst>
          </p:cNvPr>
          <p:cNvSpPr txBox="1"/>
          <p:nvPr/>
        </p:nvSpPr>
        <p:spPr>
          <a:xfrm>
            <a:off x="495759" y="308472"/>
            <a:ext cx="2677099" cy="307777"/>
          </a:xfrm>
          <a:prstGeom prst="rect">
            <a:avLst/>
          </a:prstGeom>
          <a:noFill/>
        </p:spPr>
        <p:txBody>
          <a:bodyPr wrap="square" lIns="0" tIns="0" rIns="0" bIns="0" rtlCol="0">
            <a:spAutoFit/>
          </a:bodyPr>
          <a:lstStyle/>
          <a:p>
            <a:pPr algn="l"/>
            <a:r>
              <a:rPr lang="en-US" sz="2000" b="1" dirty="0"/>
              <a:t>My Inner Voice</a:t>
            </a:r>
          </a:p>
        </p:txBody>
      </p:sp>
    </p:spTree>
    <p:extLst>
      <p:ext uri="{BB962C8B-B14F-4D97-AF65-F5344CB8AC3E}">
        <p14:creationId xmlns:p14="http://schemas.microsoft.com/office/powerpoint/2010/main" val="2861374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8C9-281A-4D92-9DBD-8AB20FA04009}"/>
              </a:ext>
            </a:extLst>
          </p:cNvPr>
          <p:cNvSpPr>
            <a:spLocks noGrp="1"/>
          </p:cNvSpPr>
          <p:nvPr>
            <p:ph type="title"/>
          </p:nvPr>
        </p:nvSpPr>
        <p:spPr>
          <a:xfrm>
            <a:off x="823966" y="103517"/>
            <a:ext cx="10141527" cy="307777"/>
          </a:xfrm>
        </p:spPr>
        <p:txBody>
          <a:bodyPr/>
          <a:lstStyle/>
          <a:p>
            <a:r>
              <a:rPr lang="en-US" sz="2000" dirty="0">
                <a:latin typeface="Segoe UI" panose="020B0502040204020203" pitchFamily="34" charset="0"/>
                <a:cs typeface="Segoe UI" panose="020B0502040204020203" pitchFamily="34" charset="0"/>
              </a:rPr>
              <a:t>The “Why” Of It All</a:t>
            </a:r>
          </a:p>
        </p:txBody>
      </p:sp>
      <p:sp>
        <p:nvSpPr>
          <p:cNvPr id="3" name="Content Placeholder 2">
            <a:extLst>
              <a:ext uri="{FF2B5EF4-FFF2-40B4-BE49-F238E27FC236}">
                <a16:creationId xmlns:a16="http://schemas.microsoft.com/office/drawing/2014/main" id="{50063EBD-76F6-47AF-87FC-B23AC7D6B209}"/>
              </a:ext>
            </a:extLst>
          </p:cNvPr>
          <p:cNvSpPr>
            <a:spLocks noGrp="1"/>
          </p:cNvSpPr>
          <p:nvPr>
            <p:ph idx="1"/>
          </p:nvPr>
        </p:nvSpPr>
        <p:spPr>
          <a:xfrm>
            <a:off x="609600" y="1072687"/>
            <a:ext cx="5486400" cy="4712626"/>
          </a:xfrm>
        </p:spPr>
        <p:txBody>
          <a:bodyPr/>
          <a:lstStyle/>
          <a:p>
            <a:r>
              <a:rPr lang="en-US" sz="1800" dirty="0">
                <a:solidFill>
                  <a:srgbClr val="FF0000"/>
                </a:solidFill>
                <a:latin typeface="Segoe UI" panose="020B0502040204020203" pitchFamily="34" charset="0"/>
                <a:cs typeface="Segoe UI" panose="020B0502040204020203" pitchFamily="34" charset="0"/>
              </a:rPr>
              <a:t>67% of all maternal deaths are </a:t>
            </a:r>
            <a:r>
              <a:rPr lang="en-US" sz="1800" b="1" dirty="0">
                <a:solidFill>
                  <a:srgbClr val="FF0000"/>
                </a:solidFill>
                <a:latin typeface="Segoe UI" panose="020B0502040204020203" pitchFamily="34" charset="0"/>
                <a:cs typeface="Segoe UI" panose="020B0502040204020203" pitchFamily="34" charset="0"/>
              </a:rPr>
              <a:t>PREVENTABLE!</a:t>
            </a:r>
          </a:p>
          <a:p>
            <a:r>
              <a:rPr lang="en-US" sz="1800" dirty="0">
                <a:solidFill>
                  <a:schemeClr val="tx1"/>
                </a:solidFill>
                <a:latin typeface="Segoe UI" panose="020B0502040204020203" pitchFamily="34" charset="0"/>
                <a:cs typeface="Segoe UI" panose="020B0502040204020203" pitchFamily="34" charset="0"/>
              </a:rPr>
              <a:t>60% of all pregnancy-related deaths occurred in Black women</a:t>
            </a:r>
          </a:p>
          <a:p>
            <a:r>
              <a:rPr lang="en-US" sz="1800" dirty="0">
                <a:solidFill>
                  <a:schemeClr val="tx1"/>
                </a:solidFill>
                <a:latin typeface="Segoe UI" panose="020B0502040204020203" pitchFamily="34" charset="0"/>
                <a:cs typeface="Segoe UI" panose="020B0502040204020203" pitchFamily="34" charset="0"/>
              </a:rPr>
              <a:t>a Black woman is </a:t>
            </a:r>
            <a:r>
              <a:rPr lang="en-US" sz="1800" dirty="0">
                <a:solidFill>
                  <a:srgbClr val="FF0000"/>
                </a:solidFill>
                <a:latin typeface="Segoe UI" panose="020B0502040204020203" pitchFamily="34" charset="0"/>
                <a:cs typeface="Segoe UI" panose="020B0502040204020203" pitchFamily="34" charset="0"/>
              </a:rPr>
              <a:t>3 times more likely to die </a:t>
            </a:r>
            <a:r>
              <a:rPr lang="en-US" sz="1800" dirty="0">
                <a:solidFill>
                  <a:schemeClr val="tx1"/>
                </a:solidFill>
                <a:latin typeface="Segoe UI" panose="020B0502040204020203" pitchFamily="34" charset="0"/>
                <a:cs typeface="Segoe UI" panose="020B0502040204020203" pitchFamily="34" charset="0"/>
              </a:rPr>
              <a:t>during and after labor than her White counterparts</a:t>
            </a:r>
          </a:p>
          <a:p>
            <a:r>
              <a:rPr lang="en-US" sz="1800" dirty="0">
                <a:solidFill>
                  <a:srgbClr val="FF0000"/>
                </a:solidFill>
                <a:latin typeface="Segoe UI" panose="020B0502040204020203" pitchFamily="34" charset="0"/>
                <a:cs typeface="Segoe UI" panose="020B0502040204020203" pitchFamily="34" charset="0"/>
              </a:rPr>
              <a:t>and 1.5 times more likely to deliver prematurely</a:t>
            </a:r>
          </a:p>
          <a:p>
            <a:r>
              <a:rPr lang="en-US" sz="1800" dirty="0">
                <a:solidFill>
                  <a:schemeClr val="tx1"/>
                </a:solidFill>
                <a:latin typeface="Segoe UI" panose="020B0502040204020203" pitchFamily="34" charset="0"/>
                <a:cs typeface="Segoe UI" panose="020B0502040204020203" pitchFamily="34" charset="0"/>
              </a:rPr>
              <a:t>a proactive approach to transforming care</a:t>
            </a:r>
            <a:br>
              <a:rPr lang="en-US" sz="1800" dirty="0">
                <a:solidFill>
                  <a:schemeClr val="tx1"/>
                </a:solidFill>
                <a:latin typeface="Segoe UI" panose="020B0502040204020203" pitchFamily="34" charset="0"/>
                <a:cs typeface="Segoe UI" panose="020B0502040204020203" pitchFamily="34" charset="0"/>
              </a:rPr>
            </a:br>
            <a:r>
              <a:rPr lang="en-US" sz="1800" dirty="0">
                <a:solidFill>
                  <a:schemeClr val="tx1"/>
                </a:solidFill>
                <a:latin typeface="Segoe UI" panose="020B0502040204020203" pitchFamily="34" charset="0"/>
                <a:cs typeface="Segoe UI" panose="020B0502040204020203" pitchFamily="34" charset="0"/>
              </a:rPr>
              <a:t>translates into saving lives &amp; dollars</a:t>
            </a:r>
          </a:p>
          <a:p>
            <a:r>
              <a:rPr lang="en-US" sz="1800" dirty="0">
                <a:solidFill>
                  <a:srgbClr val="00B050"/>
                </a:solidFill>
                <a:latin typeface="Segoe UI" panose="020B0502040204020203" pitchFamily="34" charset="0"/>
                <a:cs typeface="Segoe UI" panose="020B0502040204020203" pitchFamily="34" charset="0"/>
              </a:rPr>
              <a:t>$4,000-$6,000 </a:t>
            </a:r>
            <a:r>
              <a:rPr lang="en-US" sz="1800" dirty="0">
                <a:solidFill>
                  <a:schemeClr val="tx1"/>
                </a:solidFill>
                <a:latin typeface="Segoe UI" panose="020B0502040204020203" pitchFamily="34" charset="0"/>
                <a:cs typeface="Segoe UI" panose="020B0502040204020203" pitchFamily="34" charset="0"/>
              </a:rPr>
              <a:t>saved for every severe adverse labor event that occurs</a:t>
            </a:r>
          </a:p>
          <a:p>
            <a:r>
              <a:rPr lang="en-US" sz="1800" dirty="0">
                <a:solidFill>
                  <a:srgbClr val="00B050"/>
                </a:solidFill>
                <a:latin typeface="Segoe UI" panose="020B0502040204020203" pitchFamily="34" charset="0"/>
                <a:cs typeface="Segoe UI" panose="020B0502040204020203" pitchFamily="34" charset="0"/>
              </a:rPr>
              <a:t>$55,000 </a:t>
            </a:r>
            <a:r>
              <a:rPr lang="en-US" sz="1800" dirty="0">
                <a:solidFill>
                  <a:schemeClr val="tx1"/>
                </a:solidFill>
                <a:latin typeface="Segoe UI" panose="020B0502040204020203" pitchFamily="34" charset="0"/>
                <a:cs typeface="Segoe UI" panose="020B0502040204020203" pitchFamily="34" charset="0"/>
              </a:rPr>
              <a:t>saved for every premature delivery that is prevented</a:t>
            </a:r>
          </a:p>
        </p:txBody>
      </p:sp>
      <p:sp>
        <p:nvSpPr>
          <p:cNvPr id="4" name="Slide Number Placeholder 3">
            <a:extLst>
              <a:ext uri="{FF2B5EF4-FFF2-40B4-BE49-F238E27FC236}">
                <a16:creationId xmlns:a16="http://schemas.microsoft.com/office/drawing/2014/main" id="{2C4C0A03-0B40-4FFE-9FB3-B53BF4C9110E}"/>
              </a:ext>
            </a:extLst>
          </p:cNvPr>
          <p:cNvSpPr>
            <a:spLocks noGrp="1"/>
          </p:cNvSpPr>
          <p:nvPr>
            <p:ph type="sldNum" sz="quarter" idx="12"/>
          </p:nvPr>
        </p:nvSpPr>
        <p:spPr/>
        <p:txBody>
          <a:bodyPr/>
          <a:lstStyle/>
          <a:p>
            <a:fld id="{5D907E27-35BB-45FC-ABC7-2DF5F3ED9EE2}" type="slidenum">
              <a:rPr lang="en-US" smtClean="0"/>
              <a:pPr/>
              <a:t>4</a:t>
            </a:fld>
            <a:endParaRPr lang="en-US"/>
          </a:p>
        </p:txBody>
      </p:sp>
      <p:pic>
        <p:nvPicPr>
          <p:cNvPr id="5" name="Picture 19">
            <a:extLst>
              <a:ext uri="{FF2B5EF4-FFF2-40B4-BE49-F238E27FC236}">
                <a16:creationId xmlns:a16="http://schemas.microsoft.com/office/drawing/2014/main" id="{DF97DC08-8A5B-4727-9F46-7AF5039969FB}"/>
              </a:ext>
            </a:extLst>
          </p:cNvPr>
          <p:cNvPicPr>
            <a:picLocks noChangeAspect="1"/>
          </p:cNvPicPr>
          <p:nvPr/>
        </p:nvPicPr>
        <p:blipFill>
          <a:blip r:embed="rId3"/>
          <a:srcRect/>
          <a:stretch/>
        </p:blipFill>
        <p:spPr>
          <a:xfrm>
            <a:off x="6504162" y="1202399"/>
            <a:ext cx="4699991" cy="4712626"/>
          </a:xfrm>
          <a:prstGeom prst="rect">
            <a:avLst/>
          </a:prstGeom>
        </p:spPr>
      </p:pic>
    </p:spTree>
    <p:extLst>
      <p:ext uri="{BB962C8B-B14F-4D97-AF65-F5344CB8AC3E}">
        <p14:creationId xmlns:p14="http://schemas.microsoft.com/office/powerpoint/2010/main" val="2150615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C14C1041-199C-499A-ADD2-A8658E607AB9}"/>
              </a:ext>
            </a:extLst>
          </p:cNvPr>
          <p:cNvSpPr/>
          <p:nvPr/>
        </p:nvSpPr>
        <p:spPr>
          <a:xfrm>
            <a:off x="201876" y="406826"/>
            <a:ext cx="2407652" cy="204512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Electronic Medical Record</a:t>
            </a:r>
            <a:endParaRPr lang="en-US" dirty="0"/>
          </a:p>
        </p:txBody>
      </p:sp>
      <p:pic>
        <p:nvPicPr>
          <p:cNvPr id="5" name="Content Placeholder 4">
            <a:extLst>
              <a:ext uri="{FF2B5EF4-FFF2-40B4-BE49-F238E27FC236}">
                <a16:creationId xmlns:a16="http://schemas.microsoft.com/office/drawing/2014/main" id="{DC8D0426-4A5F-4ACA-9EC2-9FF40F78D5C3}"/>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4371741" y="2125330"/>
            <a:ext cx="3726021" cy="3425990"/>
          </a:xfrm>
        </p:spPr>
      </p:pic>
      <p:sp>
        <p:nvSpPr>
          <p:cNvPr id="6" name="TextBox 5">
            <a:extLst>
              <a:ext uri="{FF2B5EF4-FFF2-40B4-BE49-F238E27FC236}">
                <a16:creationId xmlns:a16="http://schemas.microsoft.com/office/drawing/2014/main" id="{99B84485-D0B5-4873-B775-E04710834ADC}"/>
              </a:ext>
            </a:extLst>
          </p:cNvPr>
          <p:cNvSpPr txBox="1"/>
          <p:nvPr/>
        </p:nvSpPr>
        <p:spPr>
          <a:xfrm>
            <a:off x="7888580" y="644732"/>
            <a:ext cx="2508663" cy="646331"/>
          </a:xfrm>
          <a:prstGeom prst="rect">
            <a:avLst/>
          </a:prstGeom>
          <a:noFill/>
        </p:spPr>
        <p:txBody>
          <a:bodyPr wrap="square" rtlCol="0">
            <a:spAutoFit/>
          </a:bodyPr>
          <a:lstStyle/>
          <a:p>
            <a:pPr algn="ctr">
              <a:spcBef>
                <a:spcPts val="0"/>
              </a:spcBef>
            </a:pPr>
            <a:r>
              <a:rPr lang="en-US" dirty="0">
                <a:latin typeface="Bahnschrift SemiBold Condensed" panose="020B0502040204020203" pitchFamily="34" charset="0"/>
              </a:rPr>
              <a:t>Social Workers</a:t>
            </a:r>
          </a:p>
          <a:p>
            <a:pPr algn="ctr">
              <a:spcBef>
                <a:spcPts val="0"/>
              </a:spcBef>
            </a:pPr>
            <a:r>
              <a:rPr lang="en-US" sz="1500" dirty="0">
                <a:latin typeface="Bahnschrift SemiBold Condensed" panose="020B0502040204020203" pitchFamily="34" charset="0"/>
              </a:rPr>
              <a:t>(Mental health, insurance asst, </a:t>
            </a:r>
            <a:r>
              <a:rPr lang="en-US" sz="1500" dirty="0" err="1">
                <a:latin typeface="Bahnschrift SemiBold Condensed" panose="020B0502040204020203" pitchFamily="34" charset="0"/>
              </a:rPr>
              <a:t>etc</a:t>
            </a:r>
            <a:r>
              <a:rPr lang="en-US" sz="1500" dirty="0">
                <a:latin typeface="Bahnschrift SemiBold Condensed" panose="020B0502040204020203" pitchFamily="34" charset="0"/>
              </a:rPr>
              <a:t>)</a:t>
            </a:r>
            <a:endParaRPr lang="en-US" sz="1500" dirty="0">
              <a:solidFill>
                <a:schemeClr val="bg1"/>
              </a:solidFill>
              <a:latin typeface="Bahnschrift SemiBold Condensed" panose="020B0502040204020203" pitchFamily="34" charset="0"/>
            </a:endParaRPr>
          </a:p>
        </p:txBody>
      </p:sp>
      <p:sp>
        <p:nvSpPr>
          <p:cNvPr id="7" name="TextBox 6">
            <a:extLst>
              <a:ext uri="{FF2B5EF4-FFF2-40B4-BE49-F238E27FC236}">
                <a16:creationId xmlns:a16="http://schemas.microsoft.com/office/drawing/2014/main" id="{5B53B1F8-1036-402E-A245-900E413BA47F}"/>
              </a:ext>
            </a:extLst>
          </p:cNvPr>
          <p:cNvSpPr txBox="1"/>
          <p:nvPr/>
        </p:nvSpPr>
        <p:spPr>
          <a:xfrm>
            <a:off x="8712280" y="5000535"/>
            <a:ext cx="1684963" cy="738664"/>
          </a:xfrm>
          <a:prstGeom prst="rect">
            <a:avLst/>
          </a:prstGeom>
          <a:noFill/>
        </p:spPr>
        <p:txBody>
          <a:bodyPr wrap="square" rtlCol="0">
            <a:spAutoFit/>
          </a:bodyPr>
          <a:lstStyle/>
          <a:p>
            <a:r>
              <a:rPr lang="en-US" dirty="0">
                <a:latin typeface="Bahnschrift SemiBold Condensed" panose="020B0502040204020203" pitchFamily="34" charset="0"/>
              </a:rPr>
              <a:t>Pharmacy Resources</a:t>
            </a:r>
          </a:p>
        </p:txBody>
      </p:sp>
      <p:sp>
        <p:nvSpPr>
          <p:cNvPr id="8" name="TextBox 7">
            <a:extLst>
              <a:ext uri="{FF2B5EF4-FFF2-40B4-BE49-F238E27FC236}">
                <a16:creationId xmlns:a16="http://schemas.microsoft.com/office/drawing/2014/main" id="{35884FC5-2B74-4BD5-B20A-F079D3109524}"/>
              </a:ext>
            </a:extLst>
          </p:cNvPr>
          <p:cNvSpPr txBox="1"/>
          <p:nvPr/>
        </p:nvSpPr>
        <p:spPr>
          <a:xfrm>
            <a:off x="9482086" y="3450528"/>
            <a:ext cx="1678113" cy="900246"/>
          </a:xfrm>
          <a:prstGeom prst="rect">
            <a:avLst/>
          </a:prstGeom>
          <a:noFill/>
        </p:spPr>
        <p:txBody>
          <a:bodyPr wrap="square" rtlCol="0">
            <a:spAutoFit/>
          </a:bodyPr>
          <a:lstStyle/>
          <a:p>
            <a:r>
              <a:rPr lang="en-US" dirty="0">
                <a:latin typeface="Bahnschrift SemiBold Condensed" panose="020B0502040204020203" pitchFamily="34" charset="0"/>
              </a:rPr>
              <a:t>Nutritionist</a:t>
            </a:r>
          </a:p>
          <a:p>
            <a:endParaRPr lang="en-US" dirty="0"/>
          </a:p>
        </p:txBody>
      </p:sp>
      <p:sp>
        <p:nvSpPr>
          <p:cNvPr id="9" name="TextBox 8">
            <a:extLst>
              <a:ext uri="{FF2B5EF4-FFF2-40B4-BE49-F238E27FC236}">
                <a16:creationId xmlns:a16="http://schemas.microsoft.com/office/drawing/2014/main" id="{CAD34C56-2884-42BD-BF5A-94E281D11477}"/>
              </a:ext>
            </a:extLst>
          </p:cNvPr>
          <p:cNvSpPr txBox="1"/>
          <p:nvPr/>
        </p:nvSpPr>
        <p:spPr>
          <a:xfrm>
            <a:off x="9293155" y="1871114"/>
            <a:ext cx="2131683" cy="1061829"/>
          </a:xfrm>
          <a:prstGeom prst="rect">
            <a:avLst/>
          </a:prstGeom>
          <a:noFill/>
        </p:spPr>
        <p:txBody>
          <a:bodyPr wrap="square" rtlCol="0">
            <a:spAutoFit/>
          </a:bodyPr>
          <a:lstStyle/>
          <a:p>
            <a:r>
              <a:rPr lang="en-US" dirty="0">
                <a:latin typeface="Bahnschrift SemiBold Condensed" panose="020B0502040204020203" pitchFamily="34" charset="0"/>
              </a:rPr>
              <a:t>Community Building/Group prenatal visits</a:t>
            </a:r>
          </a:p>
        </p:txBody>
      </p:sp>
      <p:sp>
        <p:nvSpPr>
          <p:cNvPr id="10" name="TextBox 9">
            <a:extLst>
              <a:ext uri="{FF2B5EF4-FFF2-40B4-BE49-F238E27FC236}">
                <a16:creationId xmlns:a16="http://schemas.microsoft.com/office/drawing/2014/main" id="{94DB4A77-E2E4-4687-ACFC-17217AA7A334}"/>
              </a:ext>
            </a:extLst>
          </p:cNvPr>
          <p:cNvSpPr txBox="1"/>
          <p:nvPr/>
        </p:nvSpPr>
        <p:spPr>
          <a:xfrm>
            <a:off x="4830229" y="637023"/>
            <a:ext cx="3048911" cy="1061829"/>
          </a:xfrm>
          <a:prstGeom prst="rect">
            <a:avLst/>
          </a:prstGeom>
          <a:noFill/>
        </p:spPr>
        <p:txBody>
          <a:bodyPr wrap="square" rtlCol="0">
            <a:spAutoFit/>
          </a:bodyPr>
          <a:lstStyle/>
          <a:p>
            <a:pPr algn="ctr"/>
            <a:r>
              <a:rPr lang="en-US" dirty="0">
                <a:latin typeface="Bahnschrift SemiBold Condensed" panose="020B0502040204020203" pitchFamily="34" charset="0"/>
              </a:rPr>
              <a:t>Pre-&amp; Post-natal care: Physicians/ Midwives/Doula</a:t>
            </a:r>
            <a:br>
              <a:rPr lang="en-US" dirty="0">
                <a:latin typeface="Bahnschrift SemiBold Condensed" panose="020B0502040204020203" pitchFamily="34" charset="0"/>
              </a:rPr>
            </a:br>
            <a:endParaRPr lang="en-US" dirty="0">
              <a:latin typeface="Bahnschrift SemiBold Condensed" panose="020B0502040204020203" pitchFamily="34" charset="0"/>
            </a:endParaRPr>
          </a:p>
        </p:txBody>
      </p:sp>
      <p:sp>
        <p:nvSpPr>
          <p:cNvPr id="11" name="TextBox 10">
            <a:extLst>
              <a:ext uri="{FF2B5EF4-FFF2-40B4-BE49-F238E27FC236}">
                <a16:creationId xmlns:a16="http://schemas.microsoft.com/office/drawing/2014/main" id="{4EFC54C0-A15F-4B61-B517-F47F8E75DBCC}"/>
              </a:ext>
            </a:extLst>
          </p:cNvPr>
          <p:cNvSpPr txBox="1"/>
          <p:nvPr/>
        </p:nvSpPr>
        <p:spPr>
          <a:xfrm rot="18860582">
            <a:off x="6151473" y="4425174"/>
            <a:ext cx="2651934" cy="415498"/>
          </a:xfrm>
          <a:prstGeom prst="rect">
            <a:avLst/>
          </a:prstGeom>
          <a:noFill/>
        </p:spPr>
        <p:txBody>
          <a:bodyPr wrap="square" rtlCol="0">
            <a:spAutoFit/>
          </a:bodyPr>
          <a:lstStyle/>
          <a:p>
            <a:r>
              <a:rPr lang="en-US" b="1" dirty="0">
                <a:latin typeface="Segoe UI" panose="020B0502040204020203" pitchFamily="34" charset="0"/>
                <a:cs typeface="Segoe UI" panose="020B0502040204020203" pitchFamily="34" charset="0"/>
              </a:rPr>
              <a:t>YOU </a:t>
            </a:r>
            <a:r>
              <a:rPr lang="en-US" dirty="0">
                <a:latin typeface="Segoe UI" panose="020B0502040204020203" pitchFamily="34" charset="0"/>
                <a:cs typeface="Segoe UI" panose="020B0502040204020203" pitchFamily="34" charset="0"/>
              </a:rPr>
              <a:t>carry the future</a:t>
            </a:r>
          </a:p>
        </p:txBody>
      </p:sp>
      <p:sp>
        <p:nvSpPr>
          <p:cNvPr id="12" name="TextBox 11">
            <a:extLst>
              <a:ext uri="{FF2B5EF4-FFF2-40B4-BE49-F238E27FC236}">
                <a16:creationId xmlns:a16="http://schemas.microsoft.com/office/drawing/2014/main" id="{4398DD06-98C8-442D-BE2C-293C6952AB84}"/>
              </a:ext>
            </a:extLst>
          </p:cNvPr>
          <p:cNvSpPr txBox="1"/>
          <p:nvPr/>
        </p:nvSpPr>
        <p:spPr>
          <a:xfrm>
            <a:off x="5169809" y="3075833"/>
            <a:ext cx="1787703" cy="738664"/>
          </a:xfrm>
          <a:prstGeom prst="rect">
            <a:avLst/>
          </a:prstGeom>
          <a:noFill/>
        </p:spPr>
        <p:txBody>
          <a:bodyPr wrap="square" rtlCol="0">
            <a:spAutoFit/>
          </a:bodyPr>
          <a:lstStyle/>
          <a:p>
            <a:pPr>
              <a:spcBef>
                <a:spcPts val="0"/>
              </a:spcBef>
            </a:pPr>
            <a:r>
              <a:rPr lang="en-US" b="1" dirty="0">
                <a:solidFill>
                  <a:schemeClr val="bg1"/>
                </a:solidFill>
                <a:latin typeface="Bahnschrift SemiCondensed" panose="020B0502040204020203" pitchFamily="34" charset="0"/>
              </a:rPr>
              <a:t>YOU</a:t>
            </a:r>
          </a:p>
          <a:p>
            <a:pPr>
              <a:spcBef>
                <a:spcPts val="0"/>
              </a:spcBef>
            </a:pPr>
            <a:r>
              <a:rPr lang="en-US" b="1" dirty="0">
                <a:solidFill>
                  <a:schemeClr val="bg1"/>
                </a:solidFill>
                <a:latin typeface="Bahnschrift SemiCondensed" panose="020B0502040204020203" pitchFamily="34" charset="0"/>
              </a:rPr>
              <a:t>Matter</a:t>
            </a:r>
          </a:p>
        </p:txBody>
      </p:sp>
      <p:sp>
        <p:nvSpPr>
          <p:cNvPr id="13" name="TextBox 12">
            <a:extLst>
              <a:ext uri="{FF2B5EF4-FFF2-40B4-BE49-F238E27FC236}">
                <a16:creationId xmlns:a16="http://schemas.microsoft.com/office/drawing/2014/main" id="{29E13E0D-4F84-441A-8564-C65A3808F413}"/>
              </a:ext>
            </a:extLst>
          </p:cNvPr>
          <p:cNvSpPr txBox="1"/>
          <p:nvPr/>
        </p:nvSpPr>
        <p:spPr>
          <a:xfrm rot="2693860">
            <a:off x="3882276" y="4635347"/>
            <a:ext cx="3009267" cy="415498"/>
          </a:xfrm>
          <a:prstGeom prst="rect">
            <a:avLst/>
          </a:prstGeom>
          <a:noFill/>
        </p:spPr>
        <p:txBody>
          <a:bodyPr wrap="square" rtlCol="0">
            <a:spAutoFit/>
          </a:bodyPr>
          <a:lstStyle/>
          <a:p>
            <a:r>
              <a:rPr lang="en-US" b="1" dirty="0">
                <a:latin typeface="Segoe UI" panose="020B0502040204020203" pitchFamily="34" charset="0"/>
                <a:cs typeface="Segoe UI" panose="020B0502040204020203" pitchFamily="34" charset="0"/>
              </a:rPr>
              <a:t>YOU </a:t>
            </a:r>
            <a:r>
              <a:rPr lang="en-US" dirty="0">
                <a:latin typeface="Segoe UI" panose="020B0502040204020203" pitchFamily="34" charset="0"/>
                <a:cs typeface="Segoe UI" panose="020B0502040204020203" pitchFamily="34" charset="0"/>
              </a:rPr>
              <a:t>are valuable</a:t>
            </a:r>
          </a:p>
        </p:txBody>
      </p:sp>
      <p:sp>
        <p:nvSpPr>
          <p:cNvPr id="14" name="Arrow: Up-Down 13">
            <a:extLst>
              <a:ext uri="{FF2B5EF4-FFF2-40B4-BE49-F238E27FC236}">
                <a16:creationId xmlns:a16="http://schemas.microsoft.com/office/drawing/2014/main" id="{E6571550-E049-41DE-B9E7-03EFB49FE0A2}"/>
              </a:ext>
            </a:extLst>
          </p:cNvPr>
          <p:cNvSpPr/>
          <p:nvPr/>
        </p:nvSpPr>
        <p:spPr>
          <a:xfrm>
            <a:off x="6151290" y="1615350"/>
            <a:ext cx="250786" cy="690579"/>
          </a:xfrm>
          <a:prstGeom prst="up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Up-Down 14">
            <a:extLst>
              <a:ext uri="{FF2B5EF4-FFF2-40B4-BE49-F238E27FC236}">
                <a16:creationId xmlns:a16="http://schemas.microsoft.com/office/drawing/2014/main" id="{6187D929-31ED-40E3-822E-17A6A7A497D0}"/>
              </a:ext>
            </a:extLst>
          </p:cNvPr>
          <p:cNvSpPr/>
          <p:nvPr/>
        </p:nvSpPr>
        <p:spPr>
          <a:xfrm rot="2239723">
            <a:off x="7946894" y="1716629"/>
            <a:ext cx="268224" cy="713232"/>
          </a:xfrm>
          <a:prstGeom prst="up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Up-Down 15">
            <a:extLst>
              <a:ext uri="{FF2B5EF4-FFF2-40B4-BE49-F238E27FC236}">
                <a16:creationId xmlns:a16="http://schemas.microsoft.com/office/drawing/2014/main" id="{6E6ADCE3-96EF-4EDE-95A8-EFDCD0687BA5}"/>
              </a:ext>
            </a:extLst>
          </p:cNvPr>
          <p:cNvSpPr/>
          <p:nvPr/>
        </p:nvSpPr>
        <p:spPr>
          <a:xfrm rot="6563766">
            <a:off x="8135383" y="4698332"/>
            <a:ext cx="268224" cy="713232"/>
          </a:xfrm>
          <a:prstGeom prst="up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DD3F32A-4A09-469B-9508-B237F994AA00}"/>
              </a:ext>
            </a:extLst>
          </p:cNvPr>
          <p:cNvSpPr/>
          <p:nvPr/>
        </p:nvSpPr>
        <p:spPr>
          <a:xfrm>
            <a:off x="767162" y="1871114"/>
            <a:ext cx="1352236" cy="573335"/>
          </a:xfrm>
          <a:prstGeom prst="rect">
            <a:avLst/>
          </a:prstGeom>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sz="1000" i="1" dirty="0" err="1"/>
              <a:t>HoH</a:t>
            </a:r>
            <a:r>
              <a:rPr lang="en-US" sz="1000" i="1" dirty="0"/>
              <a:t> SMART App Link</a:t>
            </a:r>
          </a:p>
          <a:p>
            <a:pPr algn="ctr"/>
            <a:r>
              <a:rPr lang="en-US" sz="1000" i="1" dirty="0">
                <a:cs typeface="Calibri"/>
              </a:rPr>
              <a:t>(Smart on FHIR)</a:t>
            </a:r>
          </a:p>
        </p:txBody>
      </p:sp>
      <p:sp>
        <p:nvSpPr>
          <p:cNvPr id="25" name="Arrow: Up-Down 24">
            <a:extLst>
              <a:ext uri="{FF2B5EF4-FFF2-40B4-BE49-F238E27FC236}">
                <a16:creationId xmlns:a16="http://schemas.microsoft.com/office/drawing/2014/main" id="{DC72819F-5EE8-49E3-BEB9-7A5D6CA8AF06}"/>
              </a:ext>
            </a:extLst>
          </p:cNvPr>
          <p:cNvSpPr/>
          <p:nvPr/>
        </p:nvSpPr>
        <p:spPr>
          <a:xfrm rot="6326101">
            <a:off x="8739449" y="3240400"/>
            <a:ext cx="288634" cy="713232"/>
          </a:xfrm>
          <a:prstGeom prst="up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92E4E267-5DC5-45F8-847F-111C23135932}"/>
              </a:ext>
            </a:extLst>
          </p:cNvPr>
          <p:cNvSpPr txBox="1"/>
          <p:nvPr/>
        </p:nvSpPr>
        <p:spPr>
          <a:xfrm>
            <a:off x="5169809" y="6354045"/>
            <a:ext cx="2129883" cy="323165"/>
          </a:xfrm>
          <a:prstGeom prst="rect">
            <a:avLst/>
          </a:prstGeom>
          <a:noFill/>
        </p:spPr>
        <p:txBody>
          <a:bodyPr wrap="square" lIns="0" tIns="0" rIns="0" bIns="0" rtlCol="0">
            <a:spAutoFit/>
          </a:bodyPr>
          <a:lstStyle/>
          <a:p>
            <a:pPr algn="ctr"/>
            <a:r>
              <a:rPr lang="en-US" dirty="0">
                <a:latin typeface="Bahnschrift SemiBold Condensed" panose="020B0502040204020203" pitchFamily="34" charset="0"/>
              </a:rPr>
              <a:t>Transportation</a:t>
            </a:r>
          </a:p>
        </p:txBody>
      </p:sp>
      <p:sp>
        <p:nvSpPr>
          <p:cNvPr id="28" name="Arrow: Up-Down 27">
            <a:extLst>
              <a:ext uri="{FF2B5EF4-FFF2-40B4-BE49-F238E27FC236}">
                <a16:creationId xmlns:a16="http://schemas.microsoft.com/office/drawing/2014/main" id="{1C223F36-1E13-4867-90BC-D0E3C3C730A8}"/>
              </a:ext>
            </a:extLst>
          </p:cNvPr>
          <p:cNvSpPr/>
          <p:nvPr/>
        </p:nvSpPr>
        <p:spPr>
          <a:xfrm rot="10800000">
            <a:off x="6151290" y="5756218"/>
            <a:ext cx="208308" cy="463901"/>
          </a:xfrm>
          <a:prstGeom prst="up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Up-Down 23">
            <a:extLst>
              <a:ext uri="{FF2B5EF4-FFF2-40B4-BE49-F238E27FC236}">
                <a16:creationId xmlns:a16="http://schemas.microsoft.com/office/drawing/2014/main" id="{57A5B7BA-0782-4826-AA5D-05E86D4B7F47}"/>
              </a:ext>
            </a:extLst>
          </p:cNvPr>
          <p:cNvSpPr/>
          <p:nvPr/>
        </p:nvSpPr>
        <p:spPr>
          <a:xfrm rot="3856864">
            <a:off x="8614608" y="2243561"/>
            <a:ext cx="268224" cy="713232"/>
          </a:xfrm>
          <a:prstGeom prst="up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Up-Down 28">
            <a:extLst>
              <a:ext uri="{FF2B5EF4-FFF2-40B4-BE49-F238E27FC236}">
                <a16:creationId xmlns:a16="http://schemas.microsoft.com/office/drawing/2014/main" id="{0A7D91A1-A32A-4479-BFC9-8B862E5DD235}"/>
              </a:ext>
            </a:extLst>
          </p:cNvPr>
          <p:cNvSpPr/>
          <p:nvPr/>
        </p:nvSpPr>
        <p:spPr>
          <a:xfrm rot="14152382">
            <a:off x="3177546" y="3840829"/>
            <a:ext cx="275493" cy="2045401"/>
          </a:xfrm>
          <a:prstGeom prst="up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2CB89EB-8C09-4EC8-B5E9-2EEA0B1B6B9A}"/>
              </a:ext>
            </a:extLst>
          </p:cNvPr>
          <p:cNvSpPr txBox="1"/>
          <p:nvPr/>
        </p:nvSpPr>
        <p:spPr>
          <a:xfrm>
            <a:off x="5169809" y="141577"/>
            <a:ext cx="2576026" cy="307777"/>
          </a:xfrm>
          <a:prstGeom prst="rect">
            <a:avLst/>
          </a:prstGeom>
          <a:noFill/>
        </p:spPr>
        <p:txBody>
          <a:bodyPr wrap="none" lIns="0" tIns="0" rIns="0" bIns="0" rtlCol="0">
            <a:spAutoFit/>
          </a:bodyPr>
          <a:lstStyle/>
          <a:p>
            <a:pPr algn="l"/>
            <a:r>
              <a:rPr lang="en-US" sz="2000" b="1" dirty="0">
                <a:latin typeface="Segoe UI" panose="020B0502040204020203" pitchFamily="34" charset="0"/>
                <a:cs typeface="Segoe UI" panose="020B0502040204020203" pitchFamily="34" charset="0"/>
              </a:rPr>
              <a:t>HOUSE OF HOPE APP</a:t>
            </a:r>
          </a:p>
        </p:txBody>
      </p:sp>
      <p:sp>
        <p:nvSpPr>
          <p:cNvPr id="30" name="Arrow: Up-Down 29">
            <a:extLst>
              <a:ext uri="{FF2B5EF4-FFF2-40B4-BE49-F238E27FC236}">
                <a16:creationId xmlns:a16="http://schemas.microsoft.com/office/drawing/2014/main" id="{2045F610-D1D5-45C5-9A2A-917DA2593AE8}"/>
              </a:ext>
            </a:extLst>
          </p:cNvPr>
          <p:cNvSpPr/>
          <p:nvPr/>
        </p:nvSpPr>
        <p:spPr>
          <a:xfrm rot="7817519">
            <a:off x="3542981" y="1234186"/>
            <a:ext cx="303318" cy="1738132"/>
          </a:xfrm>
          <a:prstGeom prst="up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Icon&#10;&#10;Description automatically generated">
            <a:extLst>
              <a:ext uri="{FF2B5EF4-FFF2-40B4-BE49-F238E27FC236}">
                <a16:creationId xmlns:a16="http://schemas.microsoft.com/office/drawing/2014/main" id="{E93D1AD3-036E-8B45-B840-98C8E1CA3AD9}"/>
              </a:ext>
            </a:extLst>
          </p:cNvPr>
          <p:cNvPicPr>
            <a:picLocks noChangeAspect="1"/>
          </p:cNvPicPr>
          <p:nvPr/>
        </p:nvPicPr>
        <p:blipFill>
          <a:blip r:embed="rId4"/>
          <a:stretch>
            <a:fillRect/>
          </a:stretch>
        </p:blipFill>
        <p:spPr>
          <a:xfrm>
            <a:off x="-379151" y="2757816"/>
            <a:ext cx="3462304" cy="3462304"/>
          </a:xfrm>
          <a:prstGeom prst="rect">
            <a:avLst/>
          </a:prstGeom>
        </p:spPr>
      </p:pic>
    </p:spTree>
    <p:extLst>
      <p:ext uri="{BB962C8B-B14F-4D97-AF65-F5344CB8AC3E}">
        <p14:creationId xmlns:p14="http://schemas.microsoft.com/office/powerpoint/2010/main" val="3789925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down)">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down)">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down)">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down)">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wipe(down)">
                                      <p:cBhvr>
                                        <p:cTn id="4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25" grpId="0" animBg="1"/>
      <p:bldP spid="28" grpId="0" animBg="1"/>
      <p:bldP spid="24" grpId="0" animBg="1"/>
      <p:bldP spid="29" grpId="0" animBg="1"/>
      <p:bldP spid="3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Graphical user interface, application&#10;&#10;Description automatically generated">
            <a:extLst>
              <a:ext uri="{FF2B5EF4-FFF2-40B4-BE49-F238E27FC236}">
                <a16:creationId xmlns:a16="http://schemas.microsoft.com/office/drawing/2014/main" id="{727BD9F8-0F06-4593-8D69-D627010D8E2E}"/>
              </a:ext>
            </a:extLst>
          </p:cNvPr>
          <p:cNvPicPr>
            <a:picLocks noChangeAspect="1"/>
          </p:cNvPicPr>
          <p:nvPr/>
        </p:nvPicPr>
        <p:blipFill rotWithShape="1">
          <a:blip r:embed="rId2">
            <a:extLst>
              <a:ext uri="{28A0092B-C50C-407E-A947-70E740481C1C}">
                <a14:useLocalDpi xmlns:a14="http://schemas.microsoft.com/office/drawing/2010/main" val="0"/>
              </a:ext>
            </a:extLst>
          </a:blip>
          <a:srcRect t="792"/>
          <a:stretch/>
        </p:blipFill>
        <p:spPr>
          <a:xfrm>
            <a:off x="142570" y="1698977"/>
            <a:ext cx="2572829" cy="5029200"/>
          </a:xfrm>
          <a:prstGeom prst="rect">
            <a:avLst/>
          </a:prstGeom>
        </p:spPr>
      </p:pic>
      <p:pic>
        <p:nvPicPr>
          <p:cNvPr id="10" name="Picture 9" descr="Graphical user interface, application, Teams&#10;&#10;Description automatically generated">
            <a:extLst>
              <a:ext uri="{FF2B5EF4-FFF2-40B4-BE49-F238E27FC236}">
                <a16:creationId xmlns:a16="http://schemas.microsoft.com/office/drawing/2014/main" id="{D64D7C4A-3D2C-4EA4-9EE2-31A46208993C}"/>
              </a:ext>
            </a:extLst>
          </p:cNvPr>
          <p:cNvPicPr>
            <a:picLocks noChangeAspect="1"/>
          </p:cNvPicPr>
          <p:nvPr/>
        </p:nvPicPr>
        <p:blipFill rotWithShape="1">
          <a:blip r:embed="rId3">
            <a:extLst>
              <a:ext uri="{28A0092B-C50C-407E-A947-70E740481C1C}">
                <a14:useLocalDpi xmlns:a14="http://schemas.microsoft.com/office/drawing/2010/main" val="0"/>
              </a:ext>
            </a:extLst>
          </a:blip>
          <a:srcRect t="456"/>
          <a:stretch/>
        </p:blipFill>
        <p:spPr>
          <a:xfrm>
            <a:off x="3145147" y="1698977"/>
            <a:ext cx="2572186" cy="5029200"/>
          </a:xfrm>
          <a:prstGeom prst="rect">
            <a:avLst/>
          </a:prstGeom>
        </p:spPr>
      </p:pic>
      <p:pic>
        <p:nvPicPr>
          <p:cNvPr id="12" name="Picture 11" descr="Graphical user interface, application&#10;&#10;Description automatically generated">
            <a:extLst>
              <a:ext uri="{FF2B5EF4-FFF2-40B4-BE49-F238E27FC236}">
                <a16:creationId xmlns:a16="http://schemas.microsoft.com/office/drawing/2014/main" id="{8656EA5A-E4A3-476B-A189-45A476C830C3}"/>
              </a:ext>
            </a:extLst>
          </p:cNvPr>
          <p:cNvPicPr>
            <a:picLocks noChangeAspect="1"/>
          </p:cNvPicPr>
          <p:nvPr/>
        </p:nvPicPr>
        <p:blipFill rotWithShape="1">
          <a:blip r:embed="rId4">
            <a:extLst>
              <a:ext uri="{28A0092B-C50C-407E-A947-70E740481C1C}">
                <a14:useLocalDpi xmlns:a14="http://schemas.microsoft.com/office/drawing/2010/main" val="0"/>
              </a:ext>
            </a:extLst>
          </a:blip>
          <a:srcRect t="1504"/>
          <a:stretch/>
        </p:blipFill>
        <p:spPr>
          <a:xfrm>
            <a:off x="6212068" y="1698977"/>
            <a:ext cx="2595220" cy="5029200"/>
          </a:xfrm>
          <a:prstGeom prst="rect">
            <a:avLst/>
          </a:prstGeom>
        </p:spPr>
      </p:pic>
      <p:pic>
        <p:nvPicPr>
          <p:cNvPr id="14" name="Picture 13" descr="Graphical user interface, application&#10;&#10;Description automatically generated">
            <a:extLst>
              <a:ext uri="{FF2B5EF4-FFF2-40B4-BE49-F238E27FC236}">
                <a16:creationId xmlns:a16="http://schemas.microsoft.com/office/drawing/2014/main" id="{1041A04A-FF49-4867-AFE0-A9BE7AFE09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30943" y="1698977"/>
            <a:ext cx="2595220" cy="5029200"/>
          </a:xfrm>
          <a:prstGeom prst="rect">
            <a:avLst/>
          </a:prstGeom>
        </p:spPr>
      </p:pic>
      <p:pic>
        <p:nvPicPr>
          <p:cNvPr id="4" name="Picture 3" descr="A picture containing text&#10;&#10;Description automatically generated">
            <a:extLst>
              <a:ext uri="{FF2B5EF4-FFF2-40B4-BE49-F238E27FC236}">
                <a16:creationId xmlns:a16="http://schemas.microsoft.com/office/drawing/2014/main" id="{3EC81560-351E-4220-91B6-A0718AFD80AE}"/>
              </a:ext>
            </a:extLst>
          </p:cNvPr>
          <p:cNvPicPr>
            <a:picLocks noChangeAspect="1"/>
          </p:cNvPicPr>
          <p:nvPr/>
        </p:nvPicPr>
        <p:blipFill>
          <a:blip r:embed="rId6">
            <a:clrChange>
              <a:clrFrom>
                <a:srgbClr val="E3E3E3"/>
              </a:clrFrom>
              <a:clrTo>
                <a:srgbClr val="E3E3E3">
                  <a:alpha val="0"/>
                </a:srgbClr>
              </a:clrTo>
            </a:clrChange>
            <a:extLst>
              <a:ext uri="{28A0092B-C50C-407E-A947-70E740481C1C}">
                <a14:useLocalDpi xmlns:a14="http://schemas.microsoft.com/office/drawing/2010/main" val="0"/>
              </a:ext>
            </a:extLst>
          </a:blip>
          <a:stretch>
            <a:fillRect/>
          </a:stretch>
        </p:blipFill>
        <p:spPr>
          <a:xfrm>
            <a:off x="1057475" y="2139639"/>
            <a:ext cx="752663" cy="685709"/>
          </a:xfrm>
          <a:prstGeom prst="rect">
            <a:avLst/>
          </a:prstGeom>
        </p:spPr>
      </p:pic>
      <p:pic>
        <p:nvPicPr>
          <p:cNvPr id="6" name="Picture 5">
            <a:extLst>
              <a:ext uri="{FF2B5EF4-FFF2-40B4-BE49-F238E27FC236}">
                <a16:creationId xmlns:a16="http://schemas.microsoft.com/office/drawing/2014/main" id="{71DBE950-EC74-43FF-992D-E4FB08FED645}"/>
              </a:ext>
            </a:extLst>
          </p:cNvPr>
          <p:cNvPicPr>
            <a:picLocks noChangeAspect="1"/>
          </p:cNvPicPr>
          <p:nvPr/>
        </p:nvPicPr>
        <p:blipFill rotWithShape="1">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b="42435"/>
          <a:stretch/>
        </p:blipFill>
        <p:spPr>
          <a:xfrm>
            <a:off x="3623838" y="2341984"/>
            <a:ext cx="813184" cy="663279"/>
          </a:xfrm>
          <a:prstGeom prst="rect">
            <a:avLst/>
          </a:prstGeom>
        </p:spPr>
      </p:pic>
      <p:sp>
        <p:nvSpPr>
          <p:cNvPr id="9" name="Title 1">
            <a:extLst>
              <a:ext uri="{FF2B5EF4-FFF2-40B4-BE49-F238E27FC236}">
                <a16:creationId xmlns:a16="http://schemas.microsoft.com/office/drawing/2014/main" id="{1B47A299-E06E-4C4D-8740-C34DCB61E198}"/>
              </a:ext>
            </a:extLst>
          </p:cNvPr>
          <p:cNvSpPr>
            <a:spLocks noGrp="1"/>
          </p:cNvSpPr>
          <p:nvPr>
            <p:ph type="title"/>
          </p:nvPr>
        </p:nvSpPr>
        <p:spPr>
          <a:xfrm>
            <a:off x="609599" y="378458"/>
            <a:ext cx="10141527" cy="307777"/>
          </a:xfrm>
        </p:spPr>
        <p:txBody>
          <a:bodyPr/>
          <a:lstStyle/>
          <a:p>
            <a:r>
              <a:rPr lang="en-US" sz="2000" dirty="0">
                <a:latin typeface="Segoe UI" panose="020B0502040204020203" pitchFamily="34" charset="0"/>
                <a:cs typeface="Segoe UI" panose="020B0502040204020203" pitchFamily="34" charset="0"/>
              </a:rPr>
              <a:t>What Sheena will see</a:t>
            </a:r>
          </a:p>
        </p:txBody>
      </p:sp>
      <p:sp>
        <p:nvSpPr>
          <p:cNvPr id="2" name="Rectangle 1">
            <a:extLst>
              <a:ext uri="{FF2B5EF4-FFF2-40B4-BE49-F238E27FC236}">
                <a16:creationId xmlns:a16="http://schemas.microsoft.com/office/drawing/2014/main" id="{3F56192A-C85A-48CD-AA5B-263216780F62}"/>
              </a:ext>
            </a:extLst>
          </p:cNvPr>
          <p:cNvSpPr/>
          <p:nvPr/>
        </p:nvSpPr>
        <p:spPr bwMode="auto">
          <a:xfrm>
            <a:off x="3340730" y="3204927"/>
            <a:ext cx="1258430" cy="224073"/>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a:ln>
                  <a:noFill/>
                </a:ln>
                <a:solidFill>
                  <a:schemeClr val="bg2">
                    <a:lumMod val="75000"/>
                  </a:schemeClr>
                </a:solidFill>
                <a:effectLst/>
                <a:latin typeface="Arial" pitchFamily="-110" charset="0"/>
                <a:ea typeface="ヒラギノ角ゴ ProN W3" pitchFamily="-110" charset="-128"/>
                <a:cs typeface="ヒラギノ角ゴ ProN W3" pitchFamily="-110" charset="-128"/>
                <a:sym typeface="Arial" pitchFamily="-110" charset="0"/>
              </a:rPr>
              <a:t>sheena@email.com</a:t>
            </a:r>
          </a:p>
        </p:txBody>
      </p:sp>
    </p:spTree>
    <p:extLst>
      <p:ext uri="{BB962C8B-B14F-4D97-AF65-F5344CB8AC3E}">
        <p14:creationId xmlns:p14="http://schemas.microsoft.com/office/powerpoint/2010/main" val="2076441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0A4D1A-30D7-4E13-813D-88A86FA8FD6F}"/>
              </a:ext>
            </a:extLst>
          </p:cNvPr>
          <p:cNvSpPr>
            <a:spLocks noGrp="1"/>
          </p:cNvSpPr>
          <p:nvPr>
            <p:ph type="sldNum" sz="quarter" idx="10"/>
          </p:nvPr>
        </p:nvSpPr>
        <p:spPr/>
        <p:txBody>
          <a:bodyPr/>
          <a:lstStyle/>
          <a:p>
            <a:fld id="{AD816501-AAE5-214E-B100-00C3DC5F5E3F}" type="slidenum">
              <a:rPr lang="en-US" smtClean="0"/>
              <a:pPr/>
              <a:t>7</a:t>
            </a:fld>
            <a:endParaRPr lang="en-US"/>
          </a:p>
        </p:txBody>
      </p:sp>
      <p:sp>
        <p:nvSpPr>
          <p:cNvPr id="3" name="Title 2">
            <a:extLst>
              <a:ext uri="{FF2B5EF4-FFF2-40B4-BE49-F238E27FC236}">
                <a16:creationId xmlns:a16="http://schemas.microsoft.com/office/drawing/2014/main" id="{99871A44-EB5A-442C-9AD0-AB218170696B}"/>
              </a:ext>
            </a:extLst>
          </p:cNvPr>
          <p:cNvSpPr>
            <a:spLocks noGrp="1"/>
          </p:cNvSpPr>
          <p:nvPr>
            <p:ph type="title"/>
          </p:nvPr>
        </p:nvSpPr>
        <p:spPr>
          <a:xfrm>
            <a:off x="609599" y="139768"/>
            <a:ext cx="10141527" cy="615553"/>
          </a:xfrm>
        </p:spPr>
        <p:txBody>
          <a:bodyPr/>
          <a:lstStyle/>
          <a:p>
            <a:r>
              <a:rPr lang="en-US" sz="2000" dirty="0">
                <a:latin typeface="Segoe UI" panose="020B0502040204020203" pitchFamily="34" charset="0"/>
                <a:cs typeface="Segoe UI" panose="020B0502040204020203" pitchFamily="34" charset="0"/>
              </a:rPr>
              <a:t>Implementation Plan:</a:t>
            </a:r>
            <a:br>
              <a:rPr lang="en-US" sz="2000" dirty="0">
                <a:latin typeface="Segoe UI" panose="020B0502040204020203" pitchFamily="34" charset="0"/>
                <a:cs typeface="Segoe UI" panose="020B0502040204020203" pitchFamily="34" charset="0"/>
              </a:rPr>
            </a:br>
            <a:r>
              <a:rPr lang="en-US" sz="2000" dirty="0">
                <a:solidFill>
                  <a:srgbClr val="FF0000"/>
                </a:solidFill>
                <a:latin typeface="Segoe UI" panose="020B0502040204020203" pitchFamily="34" charset="0"/>
                <a:cs typeface="Segoe UI" panose="020B0502040204020203" pitchFamily="34" charset="0"/>
              </a:rPr>
              <a:t>HOUSE OF HOPE </a:t>
            </a:r>
            <a:r>
              <a:rPr lang="en-US" sz="2000" dirty="0">
                <a:latin typeface="Segoe UI" panose="020B0502040204020203" pitchFamily="34" charset="0"/>
                <a:cs typeface="Segoe UI" panose="020B0502040204020203" pitchFamily="34" charset="0"/>
              </a:rPr>
              <a:t>Pregnancy Medical Home</a:t>
            </a:r>
          </a:p>
        </p:txBody>
      </p:sp>
      <p:graphicFrame>
        <p:nvGraphicFramePr>
          <p:cNvPr id="8" name="Table 7">
            <a:extLst>
              <a:ext uri="{FF2B5EF4-FFF2-40B4-BE49-F238E27FC236}">
                <a16:creationId xmlns:a16="http://schemas.microsoft.com/office/drawing/2014/main" id="{B91CAFF8-B4DA-470D-8B67-85EFD1C53777}"/>
              </a:ext>
            </a:extLst>
          </p:cNvPr>
          <p:cNvGraphicFramePr>
            <a:graphicFrameLocks noGrp="1"/>
          </p:cNvGraphicFramePr>
          <p:nvPr>
            <p:extLst>
              <p:ext uri="{D42A27DB-BD31-4B8C-83A1-F6EECF244321}">
                <p14:modId xmlns:p14="http://schemas.microsoft.com/office/powerpoint/2010/main" val="4062834867"/>
              </p:ext>
            </p:extLst>
          </p:nvPr>
        </p:nvGraphicFramePr>
        <p:xfrm>
          <a:off x="334962" y="2163282"/>
          <a:ext cx="11520487" cy="4003232"/>
        </p:xfrm>
        <a:graphic>
          <a:graphicData uri="http://schemas.openxmlformats.org/drawingml/2006/table">
            <a:tbl>
              <a:tblPr bandRow="1"/>
              <a:tblGrid>
                <a:gridCol w="855365">
                  <a:extLst>
                    <a:ext uri="{9D8B030D-6E8A-4147-A177-3AD203B41FA5}">
                      <a16:colId xmlns:a16="http://schemas.microsoft.com/office/drawing/2014/main" val="3257024030"/>
                    </a:ext>
                  </a:extLst>
                </a:gridCol>
                <a:gridCol w="2673820">
                  <a:extLst>
                    <a:ext uri="{9D8B030D-6E8A-4147-A177-3AD203B41FA5}">
                      <a16:colId xmlns:a16="http://schemas.microsoft.com/office/drawing/2014/main" val="3487455746"/>
                    </a:ext>
                  </a:extLst>
                </a:gridCol>
                <a:gridCol w="2656570">
                  <a:extLst>
                    <a:ext uri="{9D8B030D-6E8A-4147-A177-3AD203B41FA5}">
                      <a16:colId xmlns:a16="http://schemas.microsoft.com/office/drawing/2014/main" val="1287227841"/>
                    </a:ext>
                  </a:extLst>
                </a:gridCol>
                <a:gridCol w="2622069">
                  <a:extLst>
                    <a:ext uri="{9D8B030D-6E8A-4147-A177-3AD203B41FA5}">
                      <a16:colId xmlns:a16="http://schemas.microsoft.com/office/drawing/2014/main" val="1001841147"/>
                    </a:ext>
                  </a:extLst>
                </a:gridCol>
                <a:gridCol w="2712663">
                  <a:extLst>
                    <a:ext uri="{9D8B030D-6E8A-4147-A177-3AD203B41FA5}">
                      <a16:colId xmlns:a16="http://schemas.microsoft.com/office/drawing/2014/main" val="859802438"/>
                    </a:ext>
                  </a:extLst>
                </a:gridCol>
              </a:tblGrid>
              <a:tr h="316372">
                <a:tc>
                  <a:txBody>
                    <a:bodyPr/>
                    <a:lstStyle>
                      <a:lvl1pPr marL="0" algn="l" defTabSz="914400" rtl="0" eaLnBrk="1" latinLnBrk="0" hangingPunct="1">
                        <a:defRPr sz="1800" kern="1200">
                          <a:solidFill>
                            <a:schemeClr val="dk1"/>
                          </a:solidFill>
                          <a:latin typeface="Graphik"/>
                        </a:defRPr>
                      </a:lvl1pPr>
                      <a:lvl2pPr marL="457200" algn="l" defTabSz="914400" rtl="0" eaLnBrk="1" latinLnBrk="0" hangingPunct="1">
                        <a:defRPr sz="1800" kern="1200">
                          <a:solidFill>
                            <a:schemeClr val="dk1"/>
                          </a:solidFill>
                          <a:latin typeface="Graphik"/>
                        </a:defRPr>
                      </a:lvl2pPr>
                      <a:lvl3pPr marL="914400" algn="l" defTabSz="914400" rtl="0" eaLnBrk="1" latinLnBrk="0" hangingPunct="1">
                        <a:defRPr sz="1800" kern="1200">
                          <a:solidFill>
                            <a:schemeClr val="dk1"/>
                          </a:solidFill>
                          <a:latin typeface="Graphik"/>
                        </a:defRPr>
                      </a:lvl3pPr>
                      <a:lvl4pPr marL="1371600" algn="l" defTabSz="914400" rtl="0" eaLnBrk="1" latinLnBrk="0" hangingPunct="1">
                        <a:defRPr sz="1800" kern="1200">
                          <a:solidFill>
                            <a:schemeClr val="dk1"/>
                          </a:solidFill>
                          <a:latin typeface="Graphik"/>
                        </a:defRPr>
                      </a:lvl4pPr>
                      <a:lvl5pPr marL="1828800" algn="l" defTabSz="914400" rtl="0" eaLnBrk="1" latinLnBrk="0" hangingPunct="1">
                        <a:defRPr sz="1800" kern="1200">
                          <a:solidFill>
                            <a:schemeClr val="dk1"/>
                          </a:solidFill>
                          <a:latin typeface="Graphik"/>
                        </a:defRPr>
                      </a:lvl5pPr>
                      <a:lvl6pPr marL="2286000" algn="l" defTabSz="914400" rtl="0" eaLnBrk="1" latinLnBrk="0" hangingPunct="1">
                        <a:defRPr sz="1800" kern="1200">
                          <a:solidFill>
                            <a:schemeClr val="dk1"/>
                          </a:solidFill>
                          <a:latin typeface="Graphik"/>
                        </a:defRPr>
                      </a:lvl6pPr>
                      <a:lvl7pPr marL="2743200" algn="l" defTabSz="914400" rtl="0" eaLnBrk="1" latinLnBrk="0" hangingPunct="1">
                        <a:defRPr sz="1800" kern="1200">
                          <a:solidFill>
                            <a:schemeClr val="dk1"/>
                          </a:solidFill>
                          <a:latin typeface="Graphik"/>
                        </a:defRPr>
                      </a:lvl7pPr>
                      <a:lvl8pPr marL="3200400" algn="l" defTabSz="914400" rtl="0" eaLnBrk="1" latinLnBrk="0" hangingPunct="1">
                        <a:defRPr sz="1800" kern="1200">
                          <a:solidFill>
                            <a:schemeClr val="dk1"/>
                          </a:solidFill>
                          <a:latin typeface="Graphik"/>
                        </a:defRPr>
                      </a:lvl8pPr>
                      <a:lvl9pPr marL="3657600" algn="l" defTabSz="914400" rtl="0" eaLnBrk="1" latinLnBrk="0" hangingPunct="1">
                        <a:defRPr sz="1800" kern="1200">
                          <a:solidFill>
                            <a:schemeClr val="dk1"/>
                          </a:solidFill>
                          <a:latin typeface="Graphik"/>
                        </a:defRPr>
                      </a:lvl9pPr>
                    </a:lstStyle>
                    <a:p>
                      <a:pPr algn="ctr"/>
                      <a:r>
                        <a:rPr lang="en-AU" sz="1400" b="0" cap="none" baseline="0">
                          <a:latin typeface="+mj-lt"/>
                        </a:rPr>
                        <a:t>Timing</a:t>
                      </a:r>
                      <a:endParaRPr lang="en-GB" sz="1400" b="0" cap="none" baseline="0">
                        <a:latin typeface="+mj-lt"/>
                      </a:endParaRPr>
                    </a:p>
                  </a:txBody>
                  <a:tcPr marL="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raphik"/>
                        </a:defRPr>
                      </a:lvl1pPr>
                      <a:lvl2pPr marL="457200" algn="l" defTabSz="914400" rtl="0" eaLnBrk="1" latinLnBrk="0" hangingPunct="1">
                        <a:defRPr sz="1800" kern="1200">
                          <a:solidFill>
                            <a:schemeClr val="dk1"/>
                          </a:solidFill>
                          <a:latin typeface="Graphik"/>
                        </a:defRPr>
                      </a:lvl2pPr>
                      <a:lvl3pPr marL="914400" algn="l" defTabSz="914400" rtl="0" eaLnBrk="1" latinLnBrk="0" hangingPunct="1">
                        <a:defRPr sz="1800" kern="1200">
                          <a:solidFill>
                            <a:schemeClr val="dk1"/>
                          </a:solidFill>
                          <a:latin typeface="Graphik"/>
                        </a:defRPr>
                      </a:lvl3pPr>
                      <a:lvl4pPr marL="1371600" algn="l" defTabSz="914400" rtl="0" eaLnBrk="1" latinLnBrk="0" hangingPunct="1">
                        <a:defRPr sz="1800" kern="1200">
                          <a:solidFill>
                            <a:schemeClr val="dk1"/>
                          </a:solidFill>
                          <a:latin typeface="Graphik"/>
                        </a:defRPr>
                      </a:lvl4pPr>
                      <a:lvl5pPr marL="1828800" algn="l" defTabSz="914400" rtl="0" eaLnBrk="1" latinLnBrk="0" hangingPunct="1">
                        <a:defRPr sz="1800" kern="1200">
                          <a:solidFill>
                            <a:schemeClr val="dk1"/>
                          </a:solidFill>
                          <a:latin typeface="Graphik"/>
                        </a:defRPr>
                      </a:lvl5pPr>
                      <a:lvl6pPr marL="2286000" algn="l" defTabSz="914400" rtl="0" eaLnBrk="1" latinLnBrk="0" hangingPunct="1">
                        <a:defRPr sz="1800" kern="1200">
                          <a:solidFill>
                            <a:schemeClr val="dk1"/>
                          </a:solidFill>
                          <a:latin typeface="Graphik"/>
                        </a:defRPr>
                      </a:lvl6pPr>
                      <a:lvl7pPr marL="2743200" algn="l" defTabSz="914400" rtl="0" eaLnBrk="1" latinLnBrk="0" hangingPunct="1">
                        <a:defRPr sz="1800" kern="1200">
                          <a:solidFill>
                            <a:schemeClr val="dk1"/>
                          </a:solidFill>
                          <a:latin typeface="Graphik"/>
                        </a:defRPr>
                      </a:lvl7pPr>
                      <a:lvl8pPr marL="3200400" algn="l" defTabSz="914400" rtl="0" eaLnBrk="1" latinLnBrk="0" hangingPunct="1">
                        <a:defRPr sz="1800" kern="1200">
                          <a:solidFill>
                            <a:schemeClr val="dk1"/>
                          </a:solidFill>
                          <a:latin typeface="Graphik"/>
                        </a:defRPr>
                      </a:lvl8pPr>
                      <a:lvl9pPr marL="3657600" algn="l" defTabSz="914400" rtl="0" eaLnBrk="1" latinLnBrk="0" hangingPunct="1">
                        <a:defRPr sz="1800" kern="1200">
                          <a:solidFill>
                            <a:schemeClr val="dk1"/>
                          </a:solidFill>
                          <a:latin typeface="Graphik"/>
                        </a:defRPr>
                      </a:lvl9pPr>
                    </a:lstStyle>
                    <a:p>
                      <a:pPr marL="0" marR="0" lvl="0" indent="0" algn="l" defTabSz="1734634" rtl="0" eaLnBrk="1" fontAlgn="auto" latinLnBrk="0" hangingPunct="1">
                        <a:lnSpc>
                          <a:spcPct val="100000"/>
                        </a:lnSpc>
                        <a:spcBef>
                          <a:spcPts val="0"/>
                        </a:spcBef>
                        <a:spcAft>
                          <a:spcPts val="0"/>
                        </a:spcAft>
                        <a:buClrTx/>
                        <a:buSzTx/>
                        <a:buFontTx/>
                        <a:buNone/>
                        <a:tabLst/>
                        <a:defRPr/>
                      </a:pPr>
                      <a:r>
                        <a:rPr lang="en-US" sz="1400" b="1" dirty="0">
                          <a:latin typeface="+mj-lt"/>
                        </a:rPr>
                        <a:t>Months 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raphik"/>
                        </a:defRPr>
                      </a:lvl1pPr>
                      <a:lvl2pPr marL="457200" algn="l" defTabSz="914400" rtl="0" eaLnBrk="1" latinLnBrk="0" hangingPunct="1">
                        <a:defRPr sz="1800" kern="1200">
                          <a:solidFill>
                            <a:schemeClr val="dk1"/>
                          </a:solidFill>
                          <a:latin typeface="Graphik"/>
                        </a:defRPr>
                      </a:lvl2pPr>
                      <a:lvl3pPr marL="914400" algn="l" defTabSz="914400" rtl="0" eaLnBrk="1" latinLnBrk="0" hangingPunct="1">
                        <a:defRPr sz="1800" kern="1200">
                          <a:solidFill>
                            <a:schemeClr val="dk1"/>
                          </a:solidFill>
                          <a:latin typeface="Graphik"/>
                        </a:defRPr>
                      </a:lvl3pPr>
                      <a:lvl4pPr marL="1371600" algn="l" defTabSz="914400" rtl="0" eaLnBrk="1" latinLnBrk="0" hangingPunct="1">
                        <a:defRPr sz="1800" kern="1200">
                          <a:solidFill>
                            <a:schemeClr val="dk1"/>
                          </a:solidFill>
                          <a:latin typeface="Graphik"/>
                        </a:defRPr>
                      </a:lvl4pPr>
                      <a:lvl5pPr marL="1828800" algn="l" defTabSz="914400" rtl="0" eaLnBrk="1" latinLnBrk="0" hangingPunct="1">
                        <a:defRPr sz="1800" kern="1200">
                          <a:solidFill>
                            <a:schemeClr val="dk1"/>
                          </a:solidFill>
                          <a:latin typeface="Graphik"/>
                        </a:defRPr>
                      </a:lvl5pPr>
                      <a:lvl6pPr marL="2286000" algn="l" defTabSz="914400" rtl="0" eaLnBrk="1" latinLnBrk="0" hangingPunct="1">
                        <a:defRPr sz="1800" kern="1200">
                          <a:solidFill>
                            <a:schemeClr val="dk1"/>
                          </a:solidFill>
                          <a:latin typeface="Graphik"/>
                        </a:defRPr>
                      </a:lvl6pPr>
                      <a:lvl7pPr marL="2743200" algn="l" defTabSz="914400" rtl="0" eaLnBrk="1" latinLnBrk="0" hangingPunct="1">
                        <a:defRPr sz="1800" kern="1200">
                          <a:solidFill>
                            <a:schemeClr val="dk1"/>
                          </a:solidFill>
                          <a:latin typeface="Graphik"/>
                        </a:defRPr>
                      </a:lvl7pPr>
                      <a:lvl8pPr marL="3200400" algn="l" defTabSz="914400" rtl="0" eaLnBrk="1" latinLnBrk="0" hangingPunct="1">
                        <a:defRPr sz="1800" kern="1200">
                          <a:solidFill>
                            <a:schemeClr val="dk1"/>
                          </a:solidFill>
                          <a:latin typeface="Graphik"/>
                        </a:defRPr>
                      </a:lvl8pPr>
                      <a:lvl9pPr marL="3657600" algn="l" defTabSz="914400" rtl="0" eaLnBrk="1" latinLnBrk="0" hangingPunct="1">
                        <a:defRPr sz="1800" kern="1200">
                          <a:solidFill>
                            <a:schemeClr val="dk1"/>
                          </a:solidFill>
                          <a:latin typeface="Graphik"/>
                        </a:defRPr>
                      </a:lvl9pPr>
                    </a:lstStyle>
                    <a:p>
                      <a:pPr marL="0" marR="0" lvl="0" indent="0" algn="l" defTabSz="1734634" rtl="0" eaLnBrk="1" fontAlgn="auto" latinLnBrk="0" hangingPunct="1">
                        <a:lnSpc>
                          <a:spcPct val="100000"/>
                        </a:lnSpc>
                        <a:spcBef>
                          <a:spcPts val="0"/>
                        </a:spcBef>
                        <a:spcAft>
                          <a:spcPts val="0"/>
                        </a:spcAft>
                        <a:buClrTx/>
                        <a:buSzTx/>
                        <a:buFontTx/>
                        <a:buNone/>
                        <a:tabLst/>
                        <a:defRPr/>
                      </a:pPr>
                      <a:r>
                        <a:rPr lang="en-US" sz="1400" b="1" dirty="0">
                          <a:latin typeface="+mj-lt"/>
                        </a:rPr>
                        <a:t>Months 4-12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raphik"/>
                        </a:defRPr>
                      </a:lvl1pPr>
                      <a:lvl2pPr marL="457200" algn="l" defTabSz="914400" rtl="0" eaLnBrk="1" latinLnBrk="0" hangingPunct="1">
                        <a:defRPr sz="1800" kern="1200">
                          <a:solidFill>
                            <a:schemeClr val="dk1"/>
                          </a:solidFill>
                          <a:latin typeface="Graphik"/>
                        </a:defRPr>
                      </a:lvl2pPr>
                      <a:lvl3pPr marL="914400" algn="l" defTabSz="914400" rtl="0" eaLnBrk="1" latinLnBrk="0" hangingPunct="1">
                        <a:defRPr sz="1800" kern="1200">
                          <a:solidFill>
                            <a:schemeClr val="dk1"/>
                          </a:solidFill>
                          <a:latin typeface="Graphik"/>
                        </a:defRPr>
                      </a:lvl3pPr>
                      <a:lvl4pPr marL="1371600" algn="l" defTabSz="914400" rtl="0" eaLnBrk="1" latinLnBrk="0" hangingPunct="1">
                        <a:defRPr sz="1800" kern="1200">
                          <a:solidFill>
                            <a:schemeClr val="dk1"/>
                          </a:solidFill>
                          <a:latin typeface="Graphik"/>
                        </a:defRPr>
                      </a:lvl4pPr>
                      <a:lvl5pPr marL="1828800" algn="l" defTabSz="914400" rtl="0" eaLnBrk="1" latinLnBrk="0" hangingPunct="1">
                        <a:defRPr sz="1800" kern="1200">
                          <a:solidFill>
                            <a:schemeClr val="dk1"/>
                          </a:solidFill>
                          <a:latin typeface="Graphik"/>
                        </a:defRPr>
                      </a:lvl5pPr>
                      <a:lvl6pPr marL="2286000" algn="l" defTabSz="914400" rtl="0" eaLnBrk="1" latinLnBrk="0" hangingPunct="1">
                        <a:defRPr sz="1800" kern="1200">
                          <a:solidFill>
                            <a:schemeClr val="dk1"/>
                          </a:solidFill>
                          <a:latin typeface="Graphik"/>
                        </a:defRPr>
                      </a:lvl6pPr>
                      <a:lvl7pPr marL="2743200" algn="l" defTabSz="914400" rtl="0" eaLnBrk="1" latinLnBrk="0" hangingPunct="1">
                        <a:defRPr sz="1800" kern="1200">
                          <a:solidFill>
                            <a:schemeClr val="dk1"/>
                          </a:solidFill>
                          <a:latin typeface="Graphik"/>
                        </a:defRPr>
                      </a:lvl7pPr>
                      <a:lvl8pPr marL="3200400" algn="l" defTabSz="914400" rtl="0" eaLnBrk="1" latinLnBrk="0" hangingPunct="1">
                        <a:defRPr sz="1800" kern="1200">
                          <a:solidFill>
                            <a:schemeClr val="dk1"/>
                          </a:solidFill>
                          <a:latin typeface="Graphik"/>
                        </a:defRPr>
                      </a:lvl8pPr>
                      <a:lvl9pPr marL="3657600" algn="l" defTabSz="914400" rtl="0" eaLnBrk="1" latinLnBrk="0" hangingPunct="1">
                        <a:defRPr sz="1800" kern="1200">
                          <a:solidFill>
                            <a:schemeClr val="dk1"/>
                          </a:solidFill>
                          <a:latin typeface="Graphik"/>
                        </a:defRPr>
                      </a:lvl9pPr>
                    </a:lstStyle>
                    <a:p>
                      <a:pPr marL="0" marR="0" lvl="0" indent="0" algn="l" defTabSz="1734634" rtl="0" eaLnBrk="1" fontAlgn="auto" latinLnBrk="0" hangingPunct="1">
                        <a:lnSpc>
                          <a:spcPct val="100000"/>
                        </a:lnSpc>
                        <a:spcBef>
                          <a:spcPts val="0"/>
                        </a:spcBef>
                        <a:spcAft>
                          <a:spcPts val="0"/>
                        </a:spcAft>
                        <a:buClrTx/>
                        <a:buSzTx/>
                        <a:buFontTx/>
                        <a:buNone/>
                        <a:tabLst/>
                        <a:defRPr/>
                      </a:pPr>
                      <a:r>
                        <a:rPr lang="en-US" sz="1400" b="1" dirty="0">
                          <a:latin typeface="+mj-lt"/>
                        </a:rPr>
                        <a:t>Months 6-12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raphik"/>
                        </a:defRPr>
                      </a:lvl1pPr>
                      <a:lvl2pPr marL="457200" algn="l" defTabSz="914400" rtl="0" eaLnBrk="1" latinLnBrk="0" hangingPunct="1">
                        <a:defRPr sz="1800" kern="1200">
                          <a:solidFill>
                            <a:schemeClr val="dk1"/>
                          </a:solidFill>
                          <a:latin typeface="Graphik"/>
                        </a:defRPr>
                      </a:lvl2pPr>
                      <a:lvl3pPr marL="914400" algn="l" defTabSz="914400" rtl="0" eaLnBrk="1" latinLnBrk="0" hangingPunct="1">
                        <a:defRPr sz="1800" kern="1200">
                          <a:solidFill>
                            <a:schemeClr val="dk1"/>
                          </a:solidFill>
                          <a:latin typeface="Graphik"/>
                        </a:defRPr>
                      </a:lvl3pPr>
                      <a:lvl4pPr marL="1371600" algn="l" defTabSz="914400" rtl="0" eaLnBrk="1" latinLnBrk="0" hangingPunct="1">
                        <a:defRPr sz="1800" kern="1200">
                          <a:solidFill>
                            <a:schemeClr val="dk1"/>
                          </a:solidFill>
                          <a:latin typeface="Graphik"/>
                        </a:defRPr>
                      </a:lvl4pPr>
                      <a:lvl5pPr marL="1828800" algn="l" defTabSz="914400" rtl="0" eaLnBrk="1" latinLnBrk="0" hangingPunct="1">
                        <a:defRPr sz="1800" kern="1200">
                          <a:solidFill>
                            <a:schemeClr val="dk1"/>
                          </a:solidFill>
                          <a:latin typeface="Graphik"/>
                        </a:defRPr>
                      </a:lvl5pPr>
                      <a:lvl6pPr marL="2286000" algn="l" defTabSz="914400" rtl="0" eaLnBrk="1" latinLnBrk="0" hangingPunct="1">
                        <a:defRPr sz="1800" kern="1200">
                          <a:solidFill>
                            <a:schemeClr val="dk1"/>
                          </a:solidFill>
                          <a:latin typeface="Graphik"/>
                        </a:defRPr>
                      </a:lvl6pPr>
                      <a:lvl7pPr marL="2743200" algn="l" defTabSz="914400" rtl="0" eaLnBrk="1" latinLnBrk="0" hangingPunct="1">
                        <a:defRPr sz="1800" kern="1200">
                          <a:solidFill>
                            <a:schemeClr val="dk1"/>
                          </a:solidFill>
                          <a:latin typeface="Graphik"/>
                        </a:defRPr>
                      </a:lvl7pPr>
                      <a:lvl8pPr marL="3200400" algn="l" defTabSz="914400" rtl="0" eaLnBrk="1" latinLnBrk="0" hangingPunct="1">
                        <a:defRPr sz="1800" kern="1200">
                          <a:solidFill>
                            <a:schemeClr val="dk1"/>
                          </a:solidFill>
                          <a:latin typeface="Graphik"/>
                        </a:defRPr>
                      </a:lvl8pPr>
                      <a:lvl9pPr marL="3657600" algn="l" defTabSz="914400" rtl="0" eaLnBrk="1" latinLnBrk="0" hangingPunct="1">
                        <a:defRPr sz="1800" kern="1200">
                          <a:solidFill>
                            <a:schemeClr val="dk1"/>
                          </a:solidFill>
                          <a:latin typeface="Graphik"/>
                        </a:defRPr>
                      </a:lvl9pPr>
                    </a:lstStyle>
                    <a:p>
                      <a:pPr marL="0" marR="0" lvl="0" indent="0" algn="l" defTabSz="1734634" rtl="0" eaLnBrk="1" fontAlgn="auto" latinLnBrk="0" hangingPunct="1">
                        <a:lnSpc>
                          <a:spcPct val="100000"/>
                        </a:lnSpc>
                        <a:spcBef>
                          <a:spcPts val="0"/>
                        </a:spcBef>
                        <a:spcAft>
                          <a:spcPts val="0"/>
                        </a:spcAft>
                        <a:buClrTx/>
                        <a:buSzTx/>
                        <a:buFontTx/>
                        <a:buNone/>
                        <a:tabLst/>
                        <a:defRPr/>
                      </a:pPr>
                      <a:r>
                        <a:rPr lang="en-US" sz="1400" b="1" dirty="0">
                          <a:latin typeface="+mj-lt"/>
                        </a:rPr>
                        <a:t>Months 12-18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3702299"/>
                  </a:ext>
                </a:extLst>
              </a:tr>
              <a:tr h="3656742">
                <a:tc>
                  <a:txBody>
                    <a:bodyPr/>
                    <a:lstStyle>
                      <a:lvl1pPr marL="0" algn="l" defTabSz="914400" rtl="0" eaLnBrk="1" latinLnBrk="0" hangingPunct="1">
                        <a:defRPr sz="1800" kern="1200">
                          <a:solidFill>
                            <a:schemeClr val="dk1"/>
                          </a:solidFill>
                          <a:latin typeface="Graphik"/>
                        </a:defRPr>
                      </a:lvl1pPr>
                      <a:lvl2pPr marL="457200" algn="l" defTabSz="914400" rtl="0" eaLnBrk="1" latinLnBrk="0" hangingPunct="1">
                        <a:defRPr sz="1800" kern="1200">
                          <a:solidFill>
                            <a:schemeClr val="dk1"/>
                          </a:solidFill>
                          <a:latin typeface="Graphik"/>
                        </a:defRPr>
                      </a:lvl2pPr>
                      <a:lvl3pPr marL="914400" algn="l" defTabSz="914400" rtl="0" eaLnBrk="1" latinLnBrk="0" hangingPunct="1">
                        <a:defRPr sz="1800" kern="1200">
                          <a:solidFill>
                            <a:schemeClr val="dk1"/>
                          </a:solidFill>
                          <a:latin typeface="Graphik"/>
                        </a:defRPr>
                      </a:lvl3pPr>
                      <a:lvl4pPr marL="1371600" algn="l" defTabSz="914400" rtl="0" eaLnBrk="1" latinLnBrk="0" hangingPunct="1">
                        <a:defRPr sz="1800" kern="1200">
                          <a:solidFill>
                            <a:schemeClr val="dk1"/>
                          </a:solidFill>
                          <a:latin typeface="Graphik"/>
                        </a:defRPr>
                      </a:lvl4pPr>
                      <a:lvl5pPr marL="1828800" algn="l" defTabSz="914400" rtl="0" eaLnBrk="1" latinLnBrk="0" hangingPunct="1">
                        <a:defRPr sz="1800" kern="1200">
                          <a:solidFill>
                            <a:schemeClr val="dk1"/>
                          </a:solidFill>
                          <a:latin typeface="Graphik"/>
                        </a:defRPr>
                      </a:lvl5pPr>
                      <a:lvl6pPr marL="2286000" algn="l" defTabSz="914400" rtl="0" eaLnBrk="1" latinLnBrk="0" hangingPunct="1">
                        <a:defRPr sz="1800" kern="1200">
                          <a:solidFill>
                            <a:schemeClr val="dk1"/>
                          </a:solidFill>
                          <a:latin typeface="Graphik"/>
                        </a:defRPr>
                      </a:lvl6pPr>
                      <a:lvl7pPr marL="2743200" algn="l" defTabSz="914400" rtl="0" eaLnBrk="1" latinLnBrk="0" hangingPunct="1">
                        <a:defRPr sz="1800" kern="1200">
                          <a:solidFill>
                            <a:schemeClr val="dk1"/>
                          </a:solidFill>
                          <a:latin typeface="Graphik"/>
                        </a:defRPr>
                      </a:lvl7pPr>
                      <a:lvl8pPr marL="3200400" algn="l" defTabSz="914400" rtl="0" eaLnBrk="1" latinLnBrk="0" hangingPunct="1">
                        <a:defRPr sz="1800" kern="1200">
                          <a:solidFill>
                            <a:schemeClr val="dk1"/>
                          </a:solidFill>
                          <a:latin typeface="Graphik"/>
                        </a:defRPr>
                      </a:lvl8pPr>
                      <a:lvl9pPr marL="3657600" algn="l" defTabSz="914400" rtl="0" eaLnBrk="1" latinLnBrk="0" hangingPunct="1">
                        <a:defRPr sz="1800" kern="1200">
                          <a:solidFill>
                            <a:schemeClr val="dk1"/>
                          </a:solidFill>
                          <a:latin typeface="Graphik"/>
                        </a:defRPr>
                      </a:lvl9pPr>
                    </a:lstStyle>
                    <a:p>
                      <a:pPr algn="ctr"/>
                      <a:r>
                        <a:rPr lang="en-AU" sz="1400" b="0" cap="none" baseline="0" dirty="0">
                          <a:latin typeface="+mj-lt"/>
                        </a:rPr>
                        <a:t>Key Activities</a:t>
                      </a:r>
                    </a:p>
                    <a:p>
                      <a:pPr algn="ctr"/>
                      <a:endParaRPr lang="en-AU" sz="1400" b="0" cap="none" baseline="0" dirty="0">
                        <a:latin typeface="+mj-lt"/>
                      </a:endParaRPr>
                    </a:p>
                    <a:p>
                      <a:pPr algn="ctr"/>
                      <a:endParaRPr lang="en-AU" sz="1400" b="0" cap="none" baseline="0" dirty="0">
                        <a:latin typeface="+mj-lt"/>
                      </a:endParaRPr>
                    </a:p>
                    <a:p>
                      <a:pPr algn="ctr"/>
                      <a:endParaRPr lang="en-AU" sz="1400" b="0" cap="none" baseline="0" dirty="0">
                        <a:latin typeface="+mj-lt"/>
                      </a:endParaRPr>
                    </a:p>
                    <a:p>
                      <a:pPr algn="ctr"/>
                      <a:endParaRPr lang="en-AU" sz="1400" b="0" cap="none" baseline="0" dirty="0">
                        <a:latin typeface="+mj-lt"/>
                      </a:endParaRPr>
                    </a:p>
                    <a:p>
                      <a:pPr algn="ctr"/>
                      <a:endParaRPr lang="en-AU" sz="1400" b="0" cap="none" baseline="0" dirty="0">
                        <a:latin typeface="+mj-lt"/>
                      </a:endParaRPr>
                    </a:p>
                    <a:p>
                      <a:pPr algn="ctr"/>
                      <a:endParaRPr lang="en-AU" sz="1400" b="0" cap="none" baseline="0" dirty="0">
                        <a:latin typeface="+mj-lt"/>
                      </a:endParaRPr>
                    </a:p>
                    <a:p>
                      <a:pPr algn="ctr"/>
                      <a:endParaRPr lang="en-AU" sz="1400" b="0" cap="none" baseline="0" dirty="0">
                        <a:latin typeface="+mj-lt"/>
                      </a:endParaRPr>
                    </a:p>
                    <a:p>
                      <a:pPr algn="ctr"/>
                      <a:endParaRPr lang="en-AU" sz="1400" b="0" cap="none" baseline="0" dirty="0">
                        <a:latin typeface="+mj-lt"/>
                      </a:endParaRPr>
                    </a:p>
                    <a:p>
                      <a:pPr algn="ctr"/>
                      <a:endParaRPr lang="en-AU" sz="1400" b="0" cap="none" baseline="0" dirty="0">
                        <a:latin typeface="+mj-lt"/>
                      </a:endParaRPr>
                    </a:p>
                    <a:p>
                      <a:pPr algn="ctr"/>
                      <a:endParaRPr lang="en-AU" sz="1400" b="0" cap="none" baseline="0" dirty="0">
                        <a:latin typeface="+mj-lt"/>
                      </a:endParaRPr>
                    </a:p>
                    <a:p>
                      <a:pPr algn="ctr"/>
                      <a:endParaRPr lang="en-AU" sz="1400" b="0" cap="none" baseline="0" dirty="0">
                        <a:latin typeface="+mj-lt"/>
                      </a:endParaRPr>
                    </a:p>
                    <a:p>
                      <a:pPr algn="ctr"/>
                      <a:endParaRPr lang="en-AU" sz="1400" b="0" cap="none" baseline="0" dirty="0">
                        <a:latin typeface="+mj-lt"/>
                      </a:endParaRPr>
                    </a:p>
                    <a:p>
                      <a:pPr algn="ctr"/>
                      <a:r>
                        <a:rPr lang="en-AU" sz="1400" b="0" cap="none" baseline="0" dirty="0">
                          <a:latin typeface="+mj-lt"/>
                        </a:rPr>
                        <a:t>Data</a:t>
                      </a:r>
                      <a:endParaRPr lang="en-GB" sz="1400" b="0" cap="none" baseline="0" dirty="0">
                        <a:latin typeface="+mj-lt"/>
                      </a:endParaRPr>
                    </a:p>
                  </a:txBody>
                  <a:tcPr marL="0" marT="108000">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raphik"/>
                        </a:defRPr>
                      </a:lvl1pPr>
                      <a:lvl2pPr marL="457200" algn="l" defTabSz="914400" rtl="0" eaLnBrk="1" latinLnBrk="0" hangingPunct="1">
                        <a:defRPr sz="1800" kern="1200">
                          <a:solidFill>
                            <a:schemeClr val="dk1"/>
                          </a:solidFill>
                          <a:latin typeface="Graphik"/>
                        </a:defRPr>
                      </a:lvl2pPr>
                      <a:lvl3pPr marL="914400" algn="l" defTabSz="914400" rtl="0" eaLnBrk="1" latinLnBrk="0" hangingPunct="1">
                        <a:defRPr sz="1800" kern="1200">
                          <a:solidFill>
                            <a:schemeClr val="dk1"/>
                          </a:solidFill>
                          <a:latin typeface="Graphik"/>
                        </a:defRPr>
                      </a:lvl3pPr>
                      <a:lvl4pPr marL="1371600" algn="l" defTabSz="914400" rtl="0" eaLnBrk="1" latinLnBrk="0" hangingPunct="1">
                        <a:defRPr sz="1800" kern="1200">
                          <a:solidFill>
                            <a:schemeClr val="dk1"/>
                          </a:solidFill>
                          <a:latin typeface="Graphik"/>
                        </a:defRPr>
                      </a:lvl4pPr>
                      <a:lvl5pPr marL="1828800" algn="l" defTabSz="914400" rtl="0" eaLnBrk="1" latinLnBrk="0" hangingPunct="1">
                        <a:defRPr sz="1800" kern="1200">
                          <a:solidFill>
                            <a:schemeClr val="dk1"/>
                          </a:solidFill>
                          <a:latin typeface="Graphik"/>
                        </a:defRPr>
                      </a:lvl5pPr>
                      <a:lvl6pPr marL="2286000" algn="l" defTabSz="914400" rtl="0" eaLnBrk="1" latinLnBrk="0" hangingPunct="1">
                        <a:defRPr sz="1800" kern="1200">
                          <a:solidFill>
                            <a:schemeClr val="dk1"/>
                          </a:solidFill>
                          <a:latin typeface="Graphik"/>
                        </a:defRPr>
                      </a:lvl6pPr>
                      <a:lvl7pPr marL="2743200" algn="l" defTabSz="914400" rtl="0" eaLnBrk="1" latinLnBrk="0" hangingPunct="1">
                        <a:defRPr sz="1800" kern="1200">
                          <a:solidFill>
                            <a:schemeClr val="dk1"/>
                          </a:solidFill>
                          <a:latin typeface="Graphik"/>
                        </a:defRPr>
                      </a:lvl7pPr>
                      <a:lvl8pPr marL="3200400" algn="l" defTabSz="914400" rtl="0" eaLnBrk="1" latinLnBrk="0" hangingPunct="1">
                        <a:defRPr sz="1800" kern="1200">
                          <a:solidFill>
                            <a:schemeClr val="dk1"/>
                          </a:solidFill>
                          <a:latin typeface="Graphik"/>
                        </a:defRPr>
                      </a:lvl8pPr>
                      <a:lvl9pPr marL="3657600" algn="l" defTabSz="914400" rtl="0" eaLnBrk="1" latinLnBrk="0" hangingPunct="1">
                        <a:defRPr sz="1800" kern="1200">
                          <a:solidFill>
                            <a:schemeClr val="dk1"/>
                          </a:solidFill>
                          <a:latin typeface="Graphik"/>
                        </a:defRPr>
                      </a:lvl9pPr>
                    </a:lstStyle>
                    <a:p>
                      <a:pPr marL="177800" indent="-177800" defTabSz="708025">
                        <a:spcBef>
                          <a:spcPts val="100"/>
                        </a:spcBef>
                        <a:spcAft>
                          <a:spcPts val="100"/>
                        </a:spcAft>
                        <a:buClr>
                          <a:schemeClr val="tx1"/>
                        </a:buClr>
                        <a:buFontTx/>
                        <a:buChar char="•"/>
                      </a:pPr>
                      <a:r>
                        <a:rPr lang="en-US" sz="1200" dirty="0">
                          <a:latin typeface="Segoe UI" panose="020B0502040204020203" pitchFamily="34" charset="0"/>
                          <a:cs typeface="Segoe UI" panose="020B0502040204020203" pitchFamily="34" charset="0"/>
                        </a:rPr>
                        <a:t>Design &amp; refine prototype</a:t>
                      </a:r>
                    </a:p>
                    <a:p>
                      <a:pPr marL="177800" indent="-177800" defTabSz="708025">
                        <a:spcBef>
                          <a:spcPts val="100"/>
                        </a:spcBef>
                        <a:spcAft>
                          <a:spcPts val="100"/>
                        </a:spcAft>
                        <a:buClr>
                          <a:schemeClr val="tx1"/>
                        </a:buClr>
                        <a:buFontTx/>
                        <a:buChar char="•"/>
                      </a:pPr>
                      <a:r>
                        <a:rPr lang="en-US" sz="1200" dirty="0">
                          <a:latin typeface="Segoe UI" panose="020B0502040204020203" pitchFamily="34" charset="0"/>
                          <a:cs typeface="Segoe UI" panose="020B0502040204020203" pitchFamily="34" charset="0"/>
                        </a:rPr>
                        <a:t>Stakeholder feedback &amp; Application iterative development</a:t>
                      </a:r>
                    </a:p>
                    <a:p>
                      <a:pPr marL="177800" indent="-177800" defTabSz="708025">
                        <a:spcBef>
                          <a:spcPts val="100"/>
                        </a:spcBef>
                        <a:spcAft>
                          <a:spcPts val="100"/>
                        </a:spcAft>
                        <a:buClr>
                          <a:schemeClr val="tx1"/>
                        </a:buClr>
                        <a:buFontTx/>
                        <a:buChar char="•"/>
                      </a:pPr>
                      <a:r>
                        <a:rPr lang="en-US" sz="1200" dirty="0">
                          <a:latin typeface="Segoe UI" panose="020B0502040204020203" pitchFamily="34" charset="0"/>
                          <a:cs typeface="Segoe UI" panose="020B0502040204020203" pitchFamily="34" charset="0"/>
                        </a:rPr>
                        <a:t>Develop iterative change management protocol</a:t>
                      </a:r>
                    </a:p>
                    <a:p>
                      <a:pPr marL="0" indent="0" defTabSz="708025">
                        <a:spcBef>
                          <a:spcPts val="100"/>
                        </a:spcBef>
                        <a:spcAft>
                          <a:spcPts val="100"/>
                        </a:spcAft>
                        <a:buClr>
                          <a:schemeClr val="tx1"/>
                        </a:buClr>
                        <a:buFontTx/>
                        <a:buNone/>
                      </a:pPr>
                      <a:r>
                        <a:rPr lang="en-US" sz="1200" u="sng" dirty="0">
                          <a:latin typeface="Segoe UI" panose="020B0502040204020203" pitchFamily="34" charset="0"/>
                          <a:cs typeface="Segoe UI" panose="020B0502040204020203" pitchFamily="34" charset="0"/>
                        </a:rPr>
                        <a:t>Estimated cost:</a:t>
                      </a:r>
                    </a:p>
                    <a:p>
                      <a:pPr marL="0" indent="0" defTabSz="708025">
                        <a:spcBef>
                          <a:spcPts val="100"/>
                        </a:spcBef>
                        <a:spcAft>
                          <a:spcPts val="100"/>
                        </a:spcAft>
                        <a:buClr>
                          <a:schemeClr val="tx1"/>
                        </a:buClr>
                        <a:buFontTx/>
                        <a:buNone/>
                      </a:pPr>
                      <a:r>
                        <a:rPr lang="en-GB" sz="1200" dirty="0">
                          <a:latin typeface="Segoe UI" panose="020B0502040204020203" pitchFamily="34" charset="0"/>
                          <a:cs typeface="Segoe UI" panose="020B0502040204020203" pitchFamily="34" charset="0"/>
                        </a:rPr>
                        <a:t>$25,000 – mobile app development</a:t>
                      </a:r>
                    </a:p>
                    <a:p>
                      <a:pPr marL="0" indent="0" defTabSz="708025">
                        <a:spcBef>
                          <a:spcPts val="100"/>
                        </a:spcBef>
                        <a:spcAft>
                          <a:spcPts val="100"/>
                        </a:spcAft>
                        <a:buClr>
                          <a:schemeClr val="tx1"/>
                        </a:buClr>
                        <a:buFontTx/>
                        <a:buNone/>
                      </a:pPr>
                      <a:r>
                        <a:rPr lang="en-GB" sz="1200" dirty="0">
                          <a:latin typeface="Segoe UI" panose="020B0502040204020203" pitchFamily="34" charset="0"/>
                          <a:cs typeface="Segoe UI" panose="020B0502040204020203" pitchFamily="34" charset="0"/>
                        </a:rPr>
                        <a:t>$5,000 – annual maintenance</a:t>
                      </a:r>
                    </a:p>
                    <a:p>
                      <a:pPr marL="0" indent="0" defTabSz="708025">
                        <a:spcBef>
                          <a:spcPts val="100"/>
                        </a:spcBef>
                        <a:spcAft>
                          <a:spcPts val="100"/>
                        </a:spcAft>
                        <a:buClr>
                          <a:schemeClr val="tx1"/>
                        </a:buClr>
                        <a:buFontTx/>
                        <a:buNone/>
                      </a:pPr>
                      <a:r>
                        <a:rPr lang="en-GB" sz="1200" dirty="0">
                          <a:latin typeface="Segoe UI" panose="020B0502040204020203" pitchFamily="34" charset="0"/>
                          <a:cs typeface="Segoe UI" panose="020B0502040204020203" pitchFamily="34" charset="0"/>
                        </a:rPr>
                        <a:t>$20,000 – EMR app development</a:t>
                      </a:r>
                    </a:p>
                    <a:p>
                      <a:pPr marL="0" indent="0" defTabSz="708025">
                        <a:spcBef>
                          <a:spcPts val="100"/>
                        </a:spcBef>
                        <a:spcAft>
                          <a:spcPts val="100"/>
                        </a:spcAft>
                        <a:buClr>
                          <a:schemeClr val="tx1"/>
                        </a:buClr>
                        <a:buFontTx/>
                        <a:buNone/>
                      </a:pPr>
                      <a:r>
                        <a:rPr lang="en-GB" sz="1200" dirty="0">
                          <a:latin typeface="Segoe UI" panose="020B0502040204020203" pitchFamily="34" charset="0"/>
                          <a:cs typeface="Segoe UI" panose="020B0502040204020203" pitchFamily="34" charset="0"/>
                        </a:rPr>
                        <a:t>$5000 – annual EMR maintenance</a:t>
                      </a:r>
                    </a:p>
                    <a:p>
                      <a:pPr marL="0" indent="0" defTabSz="708025">
                        <a:spcBef>
                          <a:spcPts val="100"/>
                        </a:spcBef>
                        <a:spcAft>
                          <a:spcPts val="100"/>
                        </a:spcAft>
                        <a:buClr>
                          <a:schemeClr val="tx1"/>
                        </a:buClr>
                        <a:buFontTx/>
                        <a:buNone/>
                      </a:pPr>
                      <a:r>
                        <a:rPr lang="en-GB" sz="1200" dirty="0">
                          <a:latin typeface="Segoe UI" panose="020B0502040204020203" pitchFamily="34" charset="0"/>
                          <a:cs typeface="Segoe UI" panose="020B0502040204020203" pitchFamily="34" charset="0"/>
                        </a:rPr>
                        <a:t>$2,500 – hosting fee for </a:t>
                      </a:r>
                      <a:r>
                        <a:rPr lang="en-GB" sz="1200" dirty="0" err="1">
                          <a:latin typeface="Segoe UI" panose="020B0502040204020203" pitchFamily="34" charset="0"/>
                          <a:cs typeface="Segoe UI" panose="020B0502040204020203" pitchFamily="34" charset="0"/>
                        </a:rPr>
                        <a:t>HoH</a:t>
                      </a:r>
                      <a:r>
                        <a:rPr lang="en-GB" sz="1200" dirty="0">
                          <a:latin typeface="Segoe UI" panose="020B0502040204020203" pitchFamily="34" charset="0"/>
                          <a:cs typeface="Segoe UI" panose="020B0502040204020203" pitchFamily="34" charset="0"/>
                        </a:rPr>
                        <a:t> app</a:t>
                      </a:r>
                    </a:p>
                    <a:p>
                      <a:pPr marL="0" indent="0" defTabSz="708025">
                        <a:spcBef>
                          <a:spcPts val="100"/>
                        </a:spcBef>
                        <a:spcAft>
                          <a:spcPts val="100"/>
                        </a:spcAft>
                        <a:buClr>
                          <a:schemeClr val="tx1"/>
                        </a:buClr>
                        <a:buFont typeface="Arial" panose="020B0604020202020204" pitchFamily="34" charset="0"/>
                        <a:buNone/>
                      </a:pPr>
                      <a:r>
                        <a:rPr lang="en-GB" sz="1050" i="1" dirty="0">
                          <a:latin typeface="Segoe UI" panose="020B0502040204020203" pitchFamily="34" charset="0"/>
                          <a:cs typeface="Segoe UI" panose="020B0502040204020203" pitchFamily="34" charset="0"/>
                        </a:rPr>
                        <a:t>Sized at 1-100 user basis, with incremental increases for additional users</a:t>
                      </a:r>
                    </a:p>
                    <a:p>
                      <a:pPr marL="0" indent="0" defTabSz="708025">
                        <a:spcBef>
                          <a:spcPts val="100"/>
                        </a:spcBef>
                        <a:spcAft>
                          <a:spcPts val="100"/>
                        </a:spcAft>
                        <a:buClr>
                          <a:schemeClr val="tx1"/>
                        </a:buClr>
                        <a:buFont typeface="Arial" panose="020B0604020202020204" pitchFamily="34" charset="0"/>
                        <a:buNone/>
                      </a:pPr>
                      <a:endParaRPr lang="en-GB" sz="800">
                        <a:latin typeface="Segoe UI" panose="020B0502040204020203" pitchFamily="34" charset="0"/>
                        <a:cs typeface="Segoe UI" panose="020B0502040204020203" pitchFamily="34" charset="0"/>
                      </a:endParaRPr>
                    </a:p>
                    <a:p>
                      <a:pPr marL="0" indent="0" defTabSz="708025">
                        <a:spcBef>
                          <a:spcPts val="100"/>
                        </a:spcBef>
                        <a:spcAft>
                          <a:spcPts val="100"/>
                        </a:spcAft>
                        <a:buClr>
                          <a:schemeClr val="tx1"/>
                        </a:buClr>
                        <a:buFont typeface="Arial" panose="020B0604020202020204" pitchFamily="34" charset="0"/>
                        <a:buNone/>
                      </a:pPr>
                      <a:endParaRPr lang="en-GB" sz="800" dirty="0">
                        <a:latin typeface="Segoe UI" panose="020B0502040204020203" pitchFamily="34" charset="0"/>
                        <a:cs typeface="Segoe UI" panose="020B0502040204020203" pitchFamily="34" charset="0"/>
                      </a:endParaRPr>
                    </a:p>
                    <a:p>
                      <a:pPr marL="0" indent="0" defTabSz="708025">
                        <a:spcBef>
                          <a:spcPts val="100"/>
                        </a:spcBef>
                        <a:spcAft>
                          <a:spcPts val="100"/>
                        </a:spcAft>
                        <a:buClr>
                          <a:schemeClr val="tx1"/>
                        </a:buClr>
                        <a:buFontTx/>
                        <a:buNone/>
                      </a:pPr>
                      <a:r>
                        <a:rPr lang="en-GB" sz="1200" i="1" dirty="0">
                          <a:latin typeface="Segoe UI" panose="020B0502040204020203" pitchFamily="34" charset="0"/>
                          <a:cs typeface="Segoe UI" panose="020B0502040204020203" pitchFamily="34" charset="0"/>
                        </a:rPr>
                        <a:t>Capture &amp; organize metrics on target population, baseline morbidity rates, &amp; interactions</a:t>
                      </a:r>
                    </a:p>
                  </a:txBody>
                  <a:tcPr marT="10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raphik"/>
                        </a:defRPr>
                      </a:lvl1pPr>
                      <a:lvl2pPr marL="457200" algn="l" defTabSz="914400" rtl="0" eaLnBrk="1" latinLnBrk="0" hangingPunct="1">
                        <a:defRPr sz="1800" kern="1200">
                          <a:solidFill>
                            <a:schemeClr val="dk1"/>
                          </a:solidFill>
                          <a:latin typeface="Graphik"/>
                        </a:defRPr>
                      </a:lvl2pPr>
                      <a:lvl3pPr marL="914400" algn="l" defTabSz="914400" rtl="0" eaLnBrk="1" latinLnBrk="0" hangingPunct="1">
                        <a:defRPr sz="1800" kern="1200">
                          <a:solidFill>
                            <a:schemeClr val="dk1"/>
                          </a:solidFill>
                          <a:latin typeface="Graphik"/>
                        </a:defRPr>
                      </a:lvl3pPr>
                      <a:lvl4pPr marL="1371600" algn="l" defTabSz="914400" rtl="0" eaLnBrk="1" latinLnBrk="0" hangingPunct="1">
                        <a:defRPr sz="1800" kern="1200">
                          <a:solidFill>
                            <a:schemeClr val="dk1"/>
                          </a:solidFill>
                          <a:latin typeface="Graphik"/>
                        </a:defRPr>
                      </a:lvl4pPr>
                      <a:lvl5pPr marL="1828800" algn="l" defTabSz="914400" rtl="0" eaLnBrk="1" latinLnBrk="0" hangingPunct="1">
                        <a:defRPr sz="1800" kern="1200">
                          <a:solidFill>
                            <a:schemeClr val="dk1"/>
                          </a:solidFill>
                          <a:latin typeface="Graphik"/>
                        </a:defRPr>
                      </a:lvl5pPr>
                      <a:lvl6pPr marL="2286000" algn="l" defTabSz="914400" rtl="0" eaLnBrk="1" latinLnBrk="0" hangingPunct="1">
                        <a:defRPr sz="1800" kern="1200">
                          <a:solidFill>
                            <a:schemeClr val="dk1"/>
                          </a:solidFill>
                          <a:latin typeface="Graphik"/>
                        </a:defRPr>
                      </a:lvl6pPr>
                      <a:lvl7pPr marL="2743200" algn="l" defTabSz="914400" rtl="0" eaLnBrk="1" latinLnBrk="0" hangingPunct="1">
                        <a:defRPr sz="1800" kern="1200">
                          <a:solidFill>
                            <a:schemeClr val="dk1"/>
                          </a:solidFill>
                          <a:latin typeface="Graphik"/>
                        </a:defRPr>
                      </a:lvl7pPr>
                      <a:lvl8pPr marL="3200400" algn="l" defTabSz="914400" rtl="0" eaLnBrk="1" latinLnBrk="0" hangingPunct="1">
                        <a:defRPr sz="1800" kern="1200">
                          <a:solidFill>
                            <a:schemeClr val="dk1"/>
                          </a:solidFill>
                          <a:latin typeface="Graphik"/>
                        </a:defRPr>
                      </a:lvl8pPr>
                      <a:lvl9pPr marL="3657600" algn="l" defTabSz="914400" rtl="0" eaLnBrk="1" latinLnBrk="0" hangingPunct="1">
                        <a:defRPr sz="1800" kern="1200">
                          <a:solidFill>
                            <a:schemeClr val="dk1"/>
                          </a:solidFill>
                          <a:latin typeface="Graphik"/>
                        </a:defRPr>
                      </a:lvl9pPr>
                    </a:lstStyle>
                    <a:p>
                      <a:pPr marL="177800" indent="-177800" defTabSz="708025">
                        <a:spcBef>
                          <a:spcPts val="100"/>
                        </a:spcBef>
                        <a:spcAft>
                          <a:spcPts val="100"/>
                        </a:spcAft>
                        <a:buClr>
                          <a:schemeClr val="tx1"/>
                        </a:buClr>
                        <a:buFontTx/>
                        <a:buChar char="•"/>
                      </a:pPr>
                      <a:r>
                        <a:rPr lang="en-US" sz="1200" dirty="0">
                          <a:latin typeface="Segoe UI" panose="020B0502040204020203" pitchFamily="34" charset="0"/>
                          <a:cs typeface="Segoe UI" panose="020B0502040204020203" pitchFamily="34" charset="0"/>
                        </a:rPr>
                        <a:t>Run pilot with the following hospital networks, including OB providers that deliver at these institutions:</a:t>
                      </a:r>
                    </a:p>
                    <a:p>
                      <a:pPr marL="635000" lvl="1" indent="-177800" defTabSz="708025">
                        <a:spcBef>
                          <a:spcPts val="100"/>
                        </a:spcBef>
                        <a:spcAft>
                          <a:spcPts val="100"/>
                        </a:spcAft>
                        <a:buClr>
                          <a:schemeClr val="tx1"/>
                        </a:buClr>
                        <a:buFontTx/>
                        <a:buChar char="•"/>
                      </a:pPr>
                      <a:r>
                        <a:rPr lang="en-US" sz="1200" dirty="0">
                          <a:latin typeface="Segoe UI" panose="020B0502040204020203" pitchFamily="34" charset="0"/>
                          <a:cs typeface="Segoe UI" panose="020B0502040204020203" pitchFamily="34" charset="0"/>
                        </a:rPr>
                        <a:t>Emory DeKalb Medical Center</a:t>
                      </a:r>
                    </a:p>
                    <a:p>
                      <a:pPr marL="635000" lvl="1" indent="-177800" defTabSz="708025">
                        <a:spcBef>
                          <a:spcPts val="100"/>
                        </a:spcBef>
                        <a:spcAft>
                          <a:spcPts val="100"/>
                        </a:spcAft>
                        <a:buClr>
                          <a:schemeClr val="tx1"/>
                        </a:buClr>
                        <a:buFontTx/>
                        <a:buChar char="•"/>
                      </a:pPr>
                      <a:r>
                        <a:rPr lang="en-US" sz="1200" dirty="0">
                          <a:latin typeface="Segoe UI" panose="020B0502040204020203" pitchFamily="34" charset="0"/>
                          <a:cs typeface="Segoe UI" panose="020B0502040204020203" pitchFamily="34" charset="0"/>
                        </a:rPr>
                        <a:t>Wellstar Atlanta Medical Center</a:t>
                      </a:r>
                    </a:p>
                    <a:p>
                      <a:pPr marL="635000" lvl="1" indent="-177800" defTabSz="708025">
                        <a:spcBef>
                          <a:spcPts val="100"/>
                        </a:spcBef>
                        <a:spcAft>
                          <a:spcPts val="100"/>
                        </a:spcAft>
                        <a:buClr>
                          <a:schemeClr val="tx1"/>
                        </a:buClr>
                        <a:buFontTx/>
                        <a:buChar char="•"/>
                      </a:pPr>
                      <a:r>
                        <a:rPr lang="en-US" sz="1200" dirty="0">
                          <a:latin typeface="Segoe UI" panose="020B0502040204020203" pitchFamily="34" charset="0"/>
                          <a:cs typeface="Segoe UI" panose="020B0502040204020203" pitchFamily="34" charset="0"/>
                        </a:rPr>
                        <a:t>Piedmont Henry Medical Center</a:t>
                      </a:r>
                    </a:p>
                    <a:p>
                      <a:pPr marL="635000" lvl="1" indent="-177800" defTabSz="708025">
                        <a:spcBef>
                          <a:spcPts val="100"/>
                        </a:spcBef>
                        <a:spcAft>
                          <a:spcPts val="100"/>
                        </a:spcAft>
                        <a:buClr>
                          <a:schemeClr val="tx1"/>
                        </a:buClr>
                        <a:buFontTx/>
                        <a:buChar char="•"/>
                      </a:pPr>
                      <a:r>
                        <a:rPr lang="en-US" sz="1200" dirty="0">
                          <a:latin typeface="Segoe UI" panose="020B0502040204020203" pitchFamily="34" charset="0"/>
                          <a:cs typeface="Segoe UI" panose="020B0502040204020203" pitchFamily="34" charset="0"/>
                        </a:rPr>
                        <a:t>Northside Gwinnett Medical Center</a:t>
                      </a:r>
                    </a:p>
                    <a:p>
                      <a:endParaRPr lang="en-GB" sz="1200" i="0" dirty="0">
                        <a:latin typeface="Segoe UI" panose="020B0502040204020203" pitchFamily="34" charset="0"/>
                        <a:cs typeface="Segoe UI" panose="020B0502040204020203" pitchFamily="34" charset="0"/>
                      </a:endParaRPr>
                    </a:p>
                    <a:p>
                      <a:endParaRPr lang="en-GB" sz="1200" i="0" dirty="0">
                        <a:latin typeface="Segoe UI" panose="020B0502040204020203" pitchFamily="34" charset="0"/>
                        <a:cs typeface="Segoe UI" panose="020B0502040204020203" pitchFamily="34" charset="0"/>
                      </a:endParaRPr>
                    </a:p>
                    <a:p>
                      <a:endParaRPr lang="en-GB" sz="1200" i="0" dirty="0">
                        <a:latin typeface="Segoe UI" panose="020B0502040204020203" pitchFamily="34" charset="0"/>
                        <a:cs typeface="Segoe UI" panose="020B0502040204020203" pitchFamily="34" charset="0"/>
                      </a:endParaRPr>
                    </a:p>
                    <a:p>
                      <a:r>
                        <a:rPr lang="en-GB" sz="1200" i="1" dirty="0">
                          <a:latin typeface="Segoe UI" panose="020B0502040204020203" pitchFamily="34" charset="0"/>
                          <a:cs typeface="Segoe UI" panose="020B0502040204020203" pitchFamily="34" charset="0"/>
                        </a:rPr>
                        <a:t>Benchmark success criteria through pre-pilot surveys</a:t>
                      </a:r>
                    </a:p>
                  </a:txBody>
                  <a:tcPr marT="10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raphik"/>
                        </a:defRPr>
                      </a:lvl1pPr>
                      <a:lvl2pPr marL="457200" algn="l" defTabSz="914400" rtl="0" eaLnBrk="1" latinLnBrk="0" hangingPunct="1">
                        <a:defRPr sz="1800" kern="1200">
                          <a:solidFill>
                            <a:schemeClr val="dk1"/>
                          </a:solidFill>
                          <a:latin typeface="Graphik"/>
                        </a:defRPr>
                      </a:lvl2pPr>
                      <a:lvl3pPr marL="914400" algn="l" defTabSz="914400" rtl="0" eaLnBrk="1" latinLnBrk="0" hangingPunct="1">
                        <a:defRPr sz="1800" kern="1200">
                          <a:solidFill>
                            <a:schemeClr val="dk1"/>
                          </a:solidFill>
                          <a:latin typeface="Graphik"/>
                        </a:defRPr>
                      </a:lvl3pPr>
                      <a:lvl4pPr marL="1371600" algn="l" defTabSz="914400" rtl="0" eaLnBrk="1" latinLnBrk="0" hangingPunct="1">
                        <a:defRPr sz="1800" kern="1200">
                          <a:solidFill>
                            <a:schemeClr val="dk1"/>
                          </a:solidFill>
                          <a:latin typeface="Graphik"/>
                        </a:defRPr>
                      </a:lvl4pPr>
                      <a:lvl5pPr marL="1828800" algn="l" defTabSz="914400" rtl="0" eaLnBrk="1" latinLnBrk="0" hangingPunct="1">
                        <a:defRPr sz="1800" kern="1200">
                          <a:solidFill>
                            <a:schemeClr val="dk1"/>
                          </a:solidFill>
                          <a:latin typeface="Graphik"/>
                        </a:defRPr>
                      </a:lvl5pPr>
                      <a:lvl6pPr marL="2286000" algn="l" defTabSz="914400" rtl="0" eaLnBrk="1" latinLnBrk="0" hangingPunct="1">
                        <a:defRPr sz="1800" kern="1200">
                          <a:solidFill>
                            <a:schemeClr val="dk1"/>
                          </a:solidFill>
                          <a:latin typeface="Graphik"/>
                        </a:defRPr>
                      </a:lvl6pPr>
                      <a:lvl7pPr marL="2743200" algn="l" defTabSz="914400" rtl="0" eaLnBrk="1" latinLnBrk="0" hangingPunct="1">
                        <a:defRPr sz="1800" kern="1200">
                          <a:solidFill>
                            <a:schemeClr val="dk1"/>
                          </a:solidFill>
                          <a:latin typeface="Graphik"/>
                        </a:defRPr>
                      </a:lvl7pPr>
                      <a:lvl8pPr marL="3200400" algn="l" defTabSz="914400" rtl="0" eaLnBrk="1" latinLnBrk="0" hangingPunct="1">
                        <a:defRPr sz="1800" kern="1200">
                          <a:solidFill>
                            <a:schemeClr val="dk1"/>
                          </a:solidFill>
                          <a:latin typeface="Graphik"/>
                        </a:defRPr>
                      </a:lvl8pPr>
                      <a:lvl9pPr marL="3657600" algn="l" defTabSz="914400" rtl="0" eaLnBrk="1" latinLnBrk="0" hangingPunct="1">
                        <a:defRPr sz="1800" kern="1200">
                          <a:solidFill>
                            <a:schemeClr val="dk1"/>
                          </a:solidFill>
                          <a:latin typeface="Graphik"/>
                        </a:defRPr>
                      </a:lvl9pPr>
                    </a:lstStyle>
                    <a:p>
                      <a:pPr marL="177800" indent="-177800" defTabSz="708025">
                        <a:spcBef>
                          <a:spcPts val="100"/>
                        </a:spcBef>
                        <a:spcAft>
                          <a:spcPts val="100"/>
                        </a:spcAft>
                        <a:buClr>
                          <a:schemeClr val="tx1"/>
                        </a:buClr>
                        <a:buFontTx/>
                        <a:buChar char="•"/>
                      </a:pPr>
                      <a:r>
                        <a:rPr lang="en-US" sz="1200" dirty="0">
                          <a:latin typeface="Segoe UI" panose="020B0502040204020203" pitchFamily="34" charset="0"/>
                          <a:cs typeface="Segoe UI" panose="020B0502040204020203" pitchFamily="34" charset="0"/>
                        </a:rPr>
                        <a:t>Gather mid- &amp; post-pilot feedback</a:t>
                      </a:r>
                    </a:p>
                    <a:p>
                      <a:pPr marL="177800" indent="-177800" defTabSz="708025">
                        <a:spcBef>
                          <a:spcPts val="100"/>
                        </a:spcBef>
                        <a:spcAft>
                          <a:spcPts val="100"/>
                        </a:spcAft>
                        <a:buClr>
                          <a:schemeClr val="tx1"/>
                        </a:buClr>
                        <a:buFontTx/>
                        <a:buChar char="•"/>
                      </a:pPr>
                      <a:r>
                        <a:rPr lang="en-US" sz="1200" dirty="0">
                          <a:latin typeface="Segoe UI" panose="020B0502040204020203" pitchFamily="34" charset="0"/>
                          <a:cs typeface="Segoe UI" panose="020B0502040204020203" pitchFamily="34" charset="0"/>
                        </a:rPr>
                        <a:t>Compare pre and post surveys</a:t>
                      </a:r>
                    </a:p>
                    <a:p>
                      <a:pPr marL="177800" indent="-177800" defTabSz="708025">
                        <a:spcBef>
                          <a:spcPts val="100"/>
                        </a:spcBef>
                        <a:spcAft>
                          <a:spcPts val="100"/>
                        </a:spcAft>
                        <a:buClr>
                          <a:schemeClr val="tx1"/>
                        </a:buClr>
                        <a:buFontTx/>
                        <a:buChar char="•"/>
                      </a:pPr>
                      <a:r>
                        <a:rPr lang="en-US" sz="1200" dirty="0">
                          <a:latin typeface="Segoe UI" panose="020B0502040204020203" pitchFamily="34" charset="0"/>
                          <a:cs typeface="Segoe UI" panose="020B0502040204020203" pitchFamily="34" charset="0"/>
                        </a:rPr>
                        <a:t>Determine feasibility</a:t>
                      </a:r>
                    </a:p>
                    <a:p>
                      <a:pPr marL="177800" indent="-177800" defTabSz="708025">
                        <a:spcBef>
                          <a:spcPts val="100"/>
                        </a:spcBef>
                        <a:spcAft>
                          <a:spcPts val="100"/>
                        </a:spcAft>
                        <a:buClr>
                          <a:schemeClr val="tx1"/>
                        </a:buClr>
                        <a:buFontTx/>
                        <a:buChar char="•"/>
                      </a:pPr>
                      <a:r>
                        <a:rPr lang="en-US" sz="1200" dirty="0">
                          <a:latin typeface="Segoe UI" panose="020B0502040204020203" pitchFamily="34" charset="0"/>
                          <a:cs typeface="Segoe UI" panose="020B0502040204020203" pitchFamily="34" charset="0"/>
                        </a:rPr>
                        <a:t>Determine changes needed</a:t>
                      </a:r>
                    </a:p>
                    <a:p>
                      <a:pPr marL="177800" indent="-177800" defTabSz="708025">
                        <a:spcBef>
                          <a:spcPts val="100"/>
                        </a:spcBef>
                        <a:spcAft>
                          <a:spcPts val="100"/>
                        </a:spcAft>
                        <a:buClr>
                          <a:schemeClr val="tx1"/>
                        </a:buClr>
                        <a:buFontTx/>
                        <a:buChar char="•"/>
                      </a:pPr>
                      <a:r>
                        <a:rPr lang="en-US" sz="1200" dirty="0">
                          <a:latin typeface="Segoe UI" panose="020B0502040204020203" pitchFamily="34" charset="0"/>
                          <a:cs typeface="Segoe UI" panose="020B0502040204020203" pitchFamily="34" charset="0"/>
                        </a:rPr>
                        <a:t>Implement enhancements</a:t>
                      </a:r>
                    </a:p>
                    <a:p>
                      <a:pPr marL="0" indent="0" defTabSz="708025">
                        <a:spcBef>
                          <a:spcPts val="100"/>
                        </a:spcBef>
                        <a:spcAft>
                          <a:spcPts val="100"/>
                        </a:spcAft>
                        <a:buClr>
                          <a:schemeClr val="tx1"/>
                        </a:buClr>
                        <a:buFontTx/>
                        <a:buNone/>
                      </a:pPr>
                      <a:endParaRPr lang="en-GB" sz="1200" dirty="0">
                        <a:latin typeface="Segoe UI" panose="020B0502040204020203" pitchFamily="34" charset="0"/>
                        <a:cs typeface="Segoe UI" panose="020B0502040204020203" pitchFamily="34" charset="0"/>
                      </a:endParaRPr>
                    </a:p>
                    <a:p>
                      <a:endParaRPr lang="en-GB" sz="1200" dirty="0">
                        <a:latin typeface="Segoe UI" panose="020B0502040204020203" pitchFamily="34" charset="0"/>
                        <a:cs typeface="Segoe UI" panose="020B0502040204020203" pitchFamily="34" charset="0"/>
                      </a:endParaRPr>
                    </a:p>
                    <a:p>
                      <a:endParaRPr lang="en-GB" sz="1200" dirty="0">
                        <a:latin typeface="Segoe UI" panose="020B0502040204020203" pitchFamily="34" charset="0"/>
                        <a:cs typeface="Segoe UI" panose="020B0502040204020203" pitchFamily="34" charset="0"/>
                      </a:endParaRPr>
                    </a:p>
                    <a:p>
                      <a:endParaRPr lang="en-GB" sz="1200" dirty="0">
                        <a:latin typeface="Segoe UI" panose="020B0502040204020203" pitchFamily="34" charset="0"/>
                        <a:cs typeface="Segoe UI" panose="020B0502040204020203" pitchFamily="34" charset="0"/>
                      </a:endParaRPr>
                    </a:p>
                    <a:p>
                      <a:endParaRPr lang="en-GB" sz="1200" dirty="0">
                        <a:latin typeface="Segoe UI" panose="020B0502040204020203" pitchFamily="34" charset="0"/>
                        <a:cs typeface="Segoe UI" panose="020B0502040204020203" pitchFamily="34" charset="0"/>
                      </a:endParaRPr>
                    </a:p>
                    <a:p>
                      <a:endParaRPr lang="en-GB" sz="1200" i="1" dirty="0">
                        <a:latin typeface="Segoe UI" panose="020B0502040204020203" pitchFamily="34" charset="0"/>
                        <a:cs typeface="Segoe UI" panose="020B0502040204020203" pitchFamily="34" charset="0"/>
                      </a:endParaRPr>
                    </a:p>
                    <a:p>
                      <a:endParaRPr lang="en-GB" sz="1200" i="1" dirty="0">
                        <a:latin typeface="Segoe UI" panose="020B0502040204020203" pitchFamily="34" charset="0"/>
                        <a:cs typeface="Segoe UI" panose="020B0502040204020203" pitchFamily="34" charset="0"/>
                      </a:endParaRPr>
                    </a:p>
                    <a:p>
                      <a:endParaRPr lang="en-GB" sz="1200" i="1" dirty="0">
                        <a:latin typeface="Segoe UI" panose="020B0502040204020203" pitchFamily="34" charset="0"/>
                        <a:cs typeface="Segoe UI" panose="020B0502040204020203" pitchFamily="34" charset="0"/>
                      </a:endParaRPr>
                    </a:p>
                    <a:p>
                      <a:endParaRPr lang="en-GB" sz="1200" i="1" dirty="0">
                        <a:latin typeface="Segoe UI" panose="020B0502040204020203" pitchFamily="34" charset="0"/>
                        <a:cs typeface="Segoe UI" panose="020B0502040204020203" pitchFamily="34" charset="0"/>
                      </a:endParaRPr>
                    </a:p>
                    <a:p>
                      <a:r>
                        <a:rPr lang="en-GB" sz="1200" i="1" dirty="0">
                          <a:latin typeface="Segoe UI" panose="020B0502040204020203" pitchFamily="34" charset="0"/>
                          <a:cs typeface="Segoe UI" panose="020B0502040204020203" pitchFamily="34" charset="0"/>
                        </a:rPr>
                        <a:t>Qualitative data from surveys will be used to qualify further development</a:t>
                      </a:r>
                    </a:p>
                  </a:txBody>
                  <a:tcPr marT="10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raphik"/>
                        </a:defRPr>
                      </a:lvl1pPr>
                      <a:lvl2pPr marL="457200" algn="l" defTabSz="914400" rtl="0" eaLnBrk="1" latinLnBrk="0" hangingPunct="1">
                        <a:defRPr sz="1800" kern="1200">
                          <a:solidFill>
                            <a:schemeClr val="dk1"/>
                          </a:solidFill>
                          <a:latin typeface="Graphik"/>
                        </a:defRPr>
                      </a:lvl2pPr>
                      <a:lvl3pPr marL="914400" algn="l" defTabSz="914400" rtl="0" eaLnBrk="1" latinLnBrk="0" hangingPunct="1">
                        <a:defRPr sz="1800" kern="1200">
                          <a:solidFill>
                            <a:schemeClr val="dk1"/>
                          </a:solidFill>
                          <a:latin typeface="Graphik"/>
                        </a:defRPr>
                      </a:lvl3pPr>
                      <a:lvl4pPr marL="1371600" algn="l" defTabSz="914400" rtl="0" eaLnBrk="1" latinLnBrk="0" hangingPunct="1">
                        <a:defRPr sz="1800" kern="1200">
                          <a:solidFill>
                            <a:schemeClr val="dk1"/>
                          </a:solidFill>
                          <a:latin typeface="Graphik"/>
                        </a:defRPr>
                      </a:lvl4pPr>
                      <a:lvl5pPr marL="1828800" algn="l" defTabSz="914400" rtl="0" eaLnBrk="1" latinLnBrk="0" hangingPunct="1">
                        <a:defRPr sz="1800" kern="1200">
                          <a:solidFill>
                            <a:schemeClr val="dk1"/>
                          </a:solidFill>
                          <a:latin typeface="Graphik"/>
                        </a:defRPr>
                      </a:lvl5pPr>
                      <a:lvl6pPr marL="2286000" algn="l" defTabSz="914400" rtl="0" eaLnBrk="1" latinLnBrk="0" hangingPunct="1">
                        <a:defRPr sz="1800" kern="1200">
                          <a:solidFill>
                            <a:schemeClr val="dk1"/>
                          </a:solidFill>
                          <a:latin typeface="Graphik"/>
                        </a:defRPr>
                      </a:lvl6pPr>
                      <a:lvl7pPr marL="2743200" algn="l" defTabSz="914400" rtl="0" eaLnBrk="1" latinLnBrk="0" hangingPunct="1">
                        <a:defRPr sz="1800" kern="1200">
                          <a:solidFill>
                            <a:schemeClr val="dk1"/>
                          </a:solidFill>
                          <a:latin typeface="Graphik"/>
                        </a:defRPr>
                      </a:lvl7pPr>
                      <a:lvl8pPr marL="3200400" algn="l" defTabSz="914400" rtl="0" eaLnBrk="1" latinLnBrk="0" hangingPunct="1">
                        <a:defRPr sz="1800" kern="1200">
                          <a:solidFill>
                            <a:schemeClr val="dk1"/>
                          </a:solidFill>
                          <a:latin typeface="Graphik"/>
                        </a:defRPr>
                      </a:lvl8pPr>
                      <a:lvl9pPr marL="3657600" algn="l" defTabSz="914400" rtl="0" eaLnBrk="1" latinLnBrk="0" hangingPunct="1">
                        <a:defRPr sz="1800" kern="1200">
                          <a:solidFill>
                            <a:schemeClr val="dk1"/>
                          </a:solidFill>
                          <a:latin typeface="Graphik"/>
                        </a:defRPr>
                      </a:lvl9pPr>
                    </a:lstStyle>
                    <a:p>
                      <a:pPr marL="177800" indent="-177800" defTabSz="708025">
                        <a:spcBef>
                          <a:spcPts val="100"/>
                        </a:spcBef>
                        <a:spcAft>
                          <a:spcPts val="100"/>
                        </a:spcAft>
                        <a:buClr>
                          <a:schemeClr val="tx1"/>
                        </a:buClr>
                        <a:buFontTx/>
                        <a:buChar char="•"/>
                      </a:pPr>
                      <a:r>
                        <a:rPr lang="en-US" sz="1200" dirty="0">
                          <a:latin typeface="Segoe UI" panose="020B0502040204020203" pitchFamily="34" charset="0"/>
                          <a:cs typeface="Segoe UI" panose="020B0502040204020203" pitchFamily="34" charset="0"/>
                        </a:rPr>
                        <a:t>Iterative scale-out</a:t>
                      </a:r>
                    </a:p>
                    <a:p>
                      <a:pPr marL="177800" indent="-177800" defTabSz="708025">
                        <a:spcBef>
                          <a:spcPts val="100"/>
                        </a:spcBef>
                        <a:spcAft>
                          <a:spcPts val="100"/>
                        </a:spcAft>
                        <a:buClr>
                          <a:schemeClr val="tx1"/>
                        </a:buClr>
                        <a:buFontTx/>
                        <a:buChar char="•"/>
                      </a:pPr>
                      <a:r>
                        <a:rPr lang="en-US" sz="1200" dirty="0">
                          <a:latin typeface="Segoe UI" panose="020B0502040204020203" pitchFamily="34" charset="0"/>
                          <a:cs typeface="Segoe UI" panose="020B0502040204020203" pitchFamily="34" charset="0"/>
                        </a:rPr>
                        <a:t>(1) Scale to ~20 Greater Atlanta Metro area hospitals</a:t>
                      </a:r>
                    </a:p>
                    <a:p>
                      <a:pPr marL="177800" indent="-177800" defTabSz="708025">
                        <a:spcBef>
                          <a:spcPts val="100"/>
                        </a:spcBef>
                        <a:spcAft>
                          <a:spcPts val="100"/>
                        </a:spcAft>
                        <a:buClr>
                          <a:schemeClr val="tx1"/>
                        </a:buClr>
                        <a:buFontTx/>
                        <a:buChar char="•"/>
                      </a:pPr>
                      <a:r>
                        <a:rPr lang="en-US" sz="1200" dirty="0">
                          <a:latin typeface="Segoe UI" panose="020B0502040204020203" pitchFamily="34" charset="0"/>
                          <a:cs typeface="Segoe UI" panose="020B0502040204020203" pitchFamily="34" charset="0"/>
                        </a:rPr>
                        <a:t>Re-evaluate feasibility for rural areas considering factors such as internet connectivity, distance to care, literacy, etc.</a:t>
                      </a:r>
                    </a:p>
                    <a:p>
                      <a:pPr marL="177800" indent="-177800" defTabSz="708025">
                        <a:spcBef>
                          <a:spcPts val="100"/>
                        </a:spcBef>
                        <a:spcAft>
                          <a:spcPts val="100"/>
                        </a:spcAft>
                        <a:buClr>
                          <a:schemeClr val="tx1"/>
                        </a:buClr>
                        <a:buFontTx/>
                        <a:buChar char="•"/>
                      </a:pPr>
                      <a:r>
                        <a:rPr lang="en-US" sz="1200" dirty="0">
                          <a:latin typeface="Segoe UI" panose="020B0502040204020203" pitchFamily="34" charset="0"/>
                          <a:cs typeface="Segoe UI" panose="020B0502040204020203" pitchFamily="34" charset="0"/>
                        </a:rPr>
                        <a:t>(2) Scale out to high morbidity population rural areas</a:t>
                      </a:r>
                    </a:p>
                    <a:p>
                      <a:pPr marL="177800" indent="-177800" defTabSz="708025">
                        <a:spcBef>
                          <a:spcPts val="100"/>
                        </a:spcBef>
                        <a:spcAft>
                          <a:spcPts val="100"/>
                        </a:spcAft>
                        <a:buClr>
                          <a:schemeClr val="tx1"/>
                        </a:buClr>
                        <a:buFontTx/>
                        <a:buChar char="•"/>
                      </a:pPr>
                      <a:r>
                        <a:rPr lang="en-US" sz="1200" dirty="0">
                          <a:latin typeface="Segoe UI" panose="020B0502040204020203" pitchFamily="34" charset="0"/>
                          <a:cs typeface="Segoe UI" panose="020B0502040204020203" pitchFamily="34" charset="0"/>
                        </a:rPr>
                        <a:t>Continue to iterate</a:t>
                      </a:r>
                    </a:p>
                    <a:p>
                      <a:pPr marL="0" indent="0" defTabSz="708025">
                        <a:spcBef>
                          <a:spcPts val="100"/>
                        </a:spcBef>
                        <a:spcAft>
                          <a:spcPts val="100"/>
                        </a:spcAft>
                        <a:buClr>
                          <a:schemeClr val="tx1"/>
                        </a:buClr>
                        <a:buFontTx/>
                        <a:buNone/>
                      </a:pPr>
                      <a:endParaRPr lang="en-US" sz="1200" dirty="0">
                        <a:latin typeface="Segoe UI" panose="020B0502040204020203" pitchFamily="34" charset="0"/>
                        <a:cs typeface="Segoe UI" panose="020B0502040204020203" pitchFamily="34" charset="0"/>
                      </a:endParaRPr>
                    </a:p>
                    <a:p>
                      <a:pPr marL="0" indent="0" defTabSz="708025">
                        <a:spcBef>
                          <a:spcPts val="100"/>
                        </a:spcBef>
                        <a:spcAft>
                          <a:spcPts val="100"/>
                        </a:spcAft>
                        <a:buClr>
                          <a:schemeClr val="tx1"/>
                        </a:buClr>
                        <a:buFontTx/>
                        <a:buNone/>
                      </a:pPr>
                      <a:endParaRPr lang="en-US" sz="1200" i="1" dirty="0">
                        <a:latin typeface="Segoe UI" panose="020B0502040204020203" pitchFamily="34" charset="0"/>
                        <a:cs typeface="Segoe UI" panose="020B0502040204020203" pitchFamily="34" charset="0"/>
                      </a:endParaRPr>
                    </a:p>
                    <a:p>
                      <a:pPr marL="0" indent="0" defTabSz="708025">
                        <a:spcBef>
                          <a:spcPts val="100"/>
                        </a:spcBef>
                        <a:spcAft>
                          <a:spcPts val="100"/>
                        </a:spcAft>
                        <a:buClr>
                          <a:schemeClr val="tx1"/>
                        </a:buClr>
                        <a:buFontTx/>
                        <a:buNone/>
                      </a:pPr>
                      <a:endParaRPr lang="en-US" sz="1200" i="1" dirty="0">
                        <a:latin typeface="Segoe UI" panose="020B0502040204020203" pitchFamily="34" charset="0"/>
                        <a:cs typeface="Segoe UI" panose="020B0502040204020203" pitchFamily="34" charset="0"/>
                      </a:endParaRPr>
                    </a:p>
                    <a:p>
                      <a:pPr marL="0" indent="0" defTabSz="708025">
                        <a:spcBef>
                          <a:spcPts val="100"/>
                        </a:spcBef>
                        <a:spcAft>
                          <a:spcPts val="100"/>
                        </a:spcAft>
                        <a:buClr>
                          <a:schemeClr val="tx1"/>
                        </a:buClr>
                        <a:buFontTx/>
                        <a:buNone/>
                      </a:pPr>
                      <a:endParaRPr lang="en-US" sz="1200" i="1" dirty="0">
                        <a:latin typeface="Segoe UI" panose="020B0502040204020203" pitchFamily="34" charset="0"/>
                        <a:cs typeface="Segoe UI" panose="020B0502040204020203" pitchFamily="34" charset="0"/>
                      </a:endParaRPr>
                    </a:p>
                    <a:p>
                      <a:pPr marL="0" indent="0" defTabSz="708025">
                        <a:spcBef>
                          <a:spcPts val="100"/>
                        </a:spcBef>
                        <a:spcAft>
                          <a:spcPts val="100"/>
                        </a:spcAft>
                        <a:buClr>
                          <a:schemeClr val="tx1"/>
                        </a:buClr>
                        <a:buFontTx/>
                        <a:buNone/>
                      </a:pPr>
                      <a:r>
                        <a:rPr lang="en-US" sz="1200" i="1" dirty="0">
                          <a:latin typeface="Segoe UI" panose="020B0502040204020203" pitchFamily="34" charset="0"/>
                          <a:cs typeface="Segoe UI" panose="020B0502040204020203" pitchFamily="34" charset="0"/>
                        </a:rPr>
                        <a:t>Quantitative data will be available as each patient completes the 18 month cycle</a:t>
                      </a:r>
                      <a:endParaRPr lang="en-US" sz="1200" dirty="0">
                        <a:latin typeface="Segoe UI" panose="020B0502040204020203" pitchFamily="34" charset="0"/>
                        <a:cs typeface="Segoe UI" panose="020B0502040204020203" pitchFamily="34" charset="0"/>
                      </a:endParaRPr>
                    </a:p>
                    <a:p>
                      <a:endParaRPr lang="en-GB" sz="1200" dirty="0">
                        <a:latin typeface="Segoe UI" panose="020B0502040204020203" pitchFamily="34" charset="0"/>
                        <a:cs typeface="Segoe UI" panose="020B0502040204020203" pitchFamily="34" charset="0"/>
                      </a:endParaRPr>
                    </a:p>
                  </a:txBody>
                  <a:tcPr marT="10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67826105"/>
                  </a:ext>
                </a:extLst>
              </a:tr>
            </a:tbl>
          </a:graphicData>
        </a:graphic>
      </p:graphicFrame>
      <p:grpSp>
        <p:nvGrpSpPr>
          <p:cNvPr id="13" name="Group 12">
            <a:extLst>
              <a:ext uri="{FF2B5EF4-FFF2-40B4-BE49-F238E27FC236}">
                <a16:creationId xmlns:a16="http://schemas.microsoft.com/office/drawing/2014/main" id="{87E4340F-B9AA-48FF-A01D-1AA962608CDD}"/>
              </a:ext>
            </a:extLst>
          </p:cNvPr>
          <p:cNvGrpSpPr/>
          <p:nvPr/>
        </p:nvGrpSpPr>
        <p:grpSpPr>
          <a:xfrm>
            <a:off x="1173192" y="1323119"/>
            <a:ext cx="10682257" cy="762383"/>
            <a:chOff x="2951161" y="1521611"/>
            <a:chExt cx="8904287" cy="762383"/>
          </a:xfrm>
        </p:grpSpPr>
        <p:sp>
          <p:nvSpPr>
            <p:cNvPr id="4" name="AutoShape 5">
              <a:extLst>
                <a:ext uri="{FF2B5EF4-FFF2-40B4-BE49-F238E27FC236}">
                  <a16:creationId xmlns:a16="http://schemas.microsoft.com/office/drawing/2014/main" id="{F80060E0-376E-4A67-A566-4314F17D3FB6}"/>
                </a:ext>
              </a:extLst>
            </p:cNvPr>
            <p:cNvSpPr>
              <a:spLocks noChangeArrowheads="1"/>
            </p:cNvSpPr>
            <p:nvPr/>
          </p:nvSpPr>
          <p:spPr bwMode="auto">
            <a:xfrm>
              <a:off x="9534672" y="1798219"/>
              <a:ext cx="2320776" cy="485775"/>
            </a:xfrm>
            <a:prstGeom prst="homePlate">
              <a:avLst>
                <a:gd name="adj" fmla="val 27116"/>
              </a:avLst>
            </a:prstGeom>
            <a:solidFill>
              <a:schemeClr val="accent5"/>
            </a:solidFill>
            <a:ln w="6350">
              <a:noFill/>
              <a:miter lim="800000"/>
              <a:headEnd/>
              <a:tailEnd/>
            </a:ln>
          </p:spPr>
          <p:txBody>
            <a:bodyPr lIns="144000" tIns="72000" rIns="144000" bIns="72000" anchor="ctr" anchorCtr="0"/>
            <a:lstStyle/>
            <a:p>
              <a:pPr marL="0" marR="0" lvl="0" indent="0" algn="ctr" defTabSz="914400" rtl="0" eaLnBrk="0" fontAlgn="auto" latinLnBrk="0" hangingPunct="0">
                <a:lnSpc>
                  <a:spcPct val="100000"/>
                </a:lnSpc>
                <a:spcBef>
                  <a:spcPts val="0"/>
                </a:spcBef>
                <a:spcAft>
                  <a:spcPts val="0"/>
                </a:spcAft>
                <a:buClrTx/>
                <a:buSzTx/>
                <a:buFontTx/>
                <a:buNone/>
                <a:tabLst/>
                <a:defRPr/>
              </a:pPr>
              <a:r>
                <a:rPr lang="en-US" sz="1400" b="1" kern="0" dirty="0">
                  <a:solidFill>
                    <a:srgbClr val="FFFFFF"/>
                  </a:solidFill>
                  <a:latin typeface="+mj-lt"/>
                  <a:ea typeface="+mn-ea"/>
                  <a:cs typeface="+mn-cs"/>
                </a:rPr>
                <a:t>Scale</a:t>
              </a:r>
              <a:endParaRPr kumimoji="0" lang="en-US" sz="1400" b="1" i="0" u="none" strike="noStrike" kern="0" cap="none" spc="0" normalizeH="0" baseline="0" noProof="0" dirty="0">
                <a:ln>
                  <a:noFill/>
                </a:ln>
                <a:solidFill>
                  <a:srgbClr val="FFFFFF"/>
                </a:solidFill>
                <a:effectLst/>
                <a:uLnTx/>
                <a:uFillTx/>
                <a:latin typeface="+mj-lt"/>
                <a:ea typeface="+mn-ea"/>
                <a:cs typeface="+mn-cs"/>
              </a:endParaRPr>
            </a:p>
          </p:txBody>
        </p:sp>
        <p:sp>
          <p:nvSpPr>
            <p:cNvPr id="5" name="AutoShape 5">
              <a:extLst>
                <a:ext uri="{FF2B5EF4-FFF2-40B4-BE49-F238E27FC236}">
                  <a16:creationId xmlns:a16="http://schemas.microsoft.com/office/drawing/2014/main" id="{A379F654-E6ED-42AD-9ADA-144FE29AB85B}"/>
                </a:ext>
              </a:extLst>
            </p:cNvPr>
            <p:cNvSpPr>
              <a:spLocks noChangeArrowheads="1"/>
            </p:cNvSpPr>
            <p:nvPr/>
          </p:nvSpPr>
          <p:spPr bwMode="auto">
            <a:xfrm>
              <a:off x="7340169" y="1798219"/>
              <a:ext cx="2340000" cy="485775"/>
            </a:xfrm>
            <a:prstGeom prst="homePlate">
              <a:avLst>
                <a:gd name="adj" fmla="val 27116"/>
              </a:avLst>
            </a:prstGeom>
            <a:solidFill>
              <a:schemeClr val="accent1"/>
            </a:solidFill>
            <a:ln w="6350">
              <a:noFill/>
              <a:miter lim="800000"/>
              <a:headEnd/>
              <a:tailEnd/>
            </a:ln>
          </p:spPr>
          <p:txBody>
            <a:bodyPr lIns="144000" tIns="72000" rIns="144000" bIns="72000" anchor="ctr" anchorCtr="0"/>
            <a:lstStyle/>
            <a:p>
              <a:pPr marL="0" marR="0" lvl="0" indent="0" algn="ctr" defTabSz="914400" rtl="0" eaLnBrk="0" fontAlgn="auto" latinLnBrk="0" hangingPunct="0">
                <a:lnSpc>
                  <a:spcPct val="100000"/>
                </a:lnSpc>
                <a:spcBef>
                  <a:spcPts val="0"/>
                </a:spcBef>
                <a:spcAft>
                  <a:spcPts val="0"/>
                </a:spcAft>
                <a:buClrTx/>
                <a:buSzTx/>
                <a:buFontTx/>
                <a:buNone/>
                <a:tabLst/>
                <a:defRPr/>
              </a:pPr>
              <a:r>
                <a:rPr lang="en-US" sz="1400" b="1" kern="0" dirty="0">
                  <a:solidFill>
                    <a:srgbClr val="FFFFFF"/>
                  </a:solidFill>
                  <a:latin typeface="+mj-lt"/>
                  <a:ea typeface="+mn-ea"/>
                  <a:cs typeface="+mn-cs"/>
                </a:rPr>
                <a:t>Evaluate</a:t>
              </a:r>
              <a:endParaRPr kumimoji="0" lang="en-US" sz="1400" b="1" i="0" u="none" strike="noStrike" kern="0" cap="none" spc="0" normalizeH="0" baseline="0" noProof="0" dirty="0">
                <a:ln>
                  <a:noFill/>
                </a:ln>
                <a:solidFill>
                  <a:srgbClr val="FFFFFF"/>
                </a:solidFill>
                <a:effectLst/>
                <a:uLnTx/>
                <a:uFillTx/>
                <a:latin typeface="+mj-lt"/>
                <a:ea typeface="+mn-ea"/>
                <a:cs typeface="+mn-cs"/>
              </a:endParaRPr>
            </a:p>
          </p:txBody>
        </p:sp>
        <p:sp>
          <p:nvSpPr>
            <p:cNvPr id="6" name="AutoShape 5">
              <a:extLst>
                <a:ext uri="{FF2B5EF4-FFF2-40B4-BE49-F238E27FC236}">
                  <a16:creationId xmlns:a16="http://schemas.microsoft.com/office/drawing/2014/main" id="{F9578221-9088-4CF7-B0F8-0FF002D5CA25}"/>
                </a:ext>
              </a:extLst>
            </p:cNvPr>
            <p:cNvSpPr>
              <a:spLocks noChangeArrowheads="1"/>
            </p:cNvSpPr>
            <p:nvPr/>
          </p:nvSpPr>
          <p:spPr bwMode="auto">
            <a:xfrm>
              <a:off x="5145665" y="1798219"/>
              <a:ext cx="2340000" cy="485775"/>
            </a:xfrm>
            <a:prstGeom prst="homePlate">
              <a:avLst>
                <a:gd name="adj" fmla="val 27116"/>
              </a:avLst>
            </a:prstGeom>
            <a:solidFill>
              <a:schemeClr val="accent2"/>
            </a:solidFill>
            <a:ln w="6350">
              <a:noFill/>
              <a:miter lim="800000"/>
              <a:headEnd/>
              <a:tailEnd/>
            </a:ln>
          </p:spPr>
          <p:txBody>
            <a:bodyPr lIns="144000" tIns="72000" rIns="144000" bIns="72000" anchor="ctr" anchorCtr="0"/>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FFFFFF"/>
                  </a:solidFill>
                  <a:effectLst/>
                  <a:uLnTx/>
                  <a:uFillTx/>
                  <a:latin typeface="+mj-lt"/>
                  <a:ea typeface="+mn-ea"/>
                  <a:cs typeface="+mn-cs"/>
                </a:rPr>
                <a:t>Pilot</a:t>
              </a:r>
            </a:p>
          </p:txBody>
        </p:sp>
        <p:sp>
          <p:nvSpPr>
            <p:cNvPr id="7" name="AutoShape 5">
              <a:extLst>
                <a:ext uri="{FF2B5EF4-FFF2-40B4-BE49-F238E27FC236}">
                  <a16:creationId xmlns:a16="http://schemas.microsoft.com/office/drawing/2014/main" id="{3379B747-8A88-431C-A4A3-6E9094382722}"/>
                </a:ext>
              </a:extLst>
            </p:cNvPr>
            <p:cNvSpPr>
              <a:spLocks noChangeArrowheads="1"/>
            </p:cNvSpPr>
            <p:nvPr/>
          </p:nvSpPr>
          <p:spPr bwMode="auto">
            <a:xfrm>
              <a:off x="2951161" y="1798219"/>
              <a:ext cx="2340000" cy="485775"/>
            </a:xfrm>
            <a:prstGeom prst="homePlate">
              <a:avLst>
                <a:gd name="adj" fmla="val 27116"/>
              </a:avLst>
            </a:prstGeom>
            <a:solidFill>
              <a:schemeClr val="accent3"/>
            </a:solidFill>
            <a:ln w="6350">
              <a:noFill/>
              <a:miter lim="800000"/>
              <a:headEnd/>
              <a:tailEnd/>
            </a:ln>
          </p:spPr>
          <p:txBody>
            <a:bodyPr lIns="144000" tIns="72000" rIns="144000" bIns="72000" anchor="ctr" anchorCtr="0"/>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FFFFFF"/>
                  </a:solidFill>
                  <a:effectLst/>
                  <a:uLnTx/>
                  <a:uFillTx/>
                  <a:latin typeface="+mj-lt"/>
                  <a:ea typeface="+mn-ea"/>
                  <a:cs typeface="+mn-cs"/>
                </a:rPr>
                <a:t>Development</a:t>
              </a:r>
            </a:p>
          </p:txBody>
        </p:sp>
        <p:sp>
          <p:nvSpPr>
            <p:cNvPr id="9" name="Rectangle 8">
              <a:extLst>
                <a:ext uri="{FF2B5EF4-FFF2-40B4-BE49-F238E27FC236}">
                  <a16:creationId xmlns:a16="http://schemas.microsoft.com/office/drawing/2014/main" id="{2CDB59FB-51C1-4CA3-BAC3-8BDCC975577F}"/>
                </a:ext>
              </a:extLst>
            </p:cNvPr>
            <p:cNvSpPr/>
            <p:nvPr/>
          </p:nvSpPr>
          <p:spPr>
            <a:xfrm>
              <a:off x="2951161" y="1521611"/>
              <a:ext cx="2194504" cy="276999"/>
            </a:xfrm>
            <a:prstGeom prst="rect">
              <a:avLst/>
            </a:prstGeom>
          </p:spPr>
          <p:txBody>
            <a:bodyPr wrap="none" lIns="0" tIns="0" rIns="0" bIns="0">
              <a:noAutofit/>
            </a:bodyPr>
            <a:lstStyle/>
            <a:p>
              <a:pPr marL="0" marR="0" lvl="0" indent="0" algn="l" defTabSz="173463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mj-lt"/>
                  <a:ea typeface="ArialUnicodeMS"/>
                  <a:cs typeface="Gotham Medium"/>
                </a:rPr>
                <a:t>Phase 1</a:t>
              </a:r>
            </a:p>
          </p:txBody>
        </p:sp>
        <p:sp>
          <p:nvSpPr>
            <p:cNvPr id="10" name="Rectangle 9">
              <a:extLst>
                <a:ext uri="{FF2B5EF4-FFF2-40B4-BE49-F238E27FC236}">
                  <a16:creationId xmlns:a16="http://schemas.microsoft.com/office/drawing/2014/main" id="{56A4B7E9-74DA-4FBE-BC89-FE9A462E54DC}"/>
                </a:ext>
              </a:extLst>
            </p:cNvPr>
            <p:cNvSpPr/>
            <p:nvPr/>
          </p:nvSpPr>
          <p:spPr>
            <a:xfrm>
              <a:off x="5145665" y="1521611"/>
              <a:ext cx="2194504" cy="276999"/>
            </a:xfrm>
            <a:prstGeom prst="rect">
              <a:avLst/>
            </a:prstGeom>
          </p:spPr>
          <p:txBody>
            <a:bodyPr wrap="none" lIns="0" tIns="0" rIns="0" bIns="0">
              <a:noAutofit/>
            </a:bodyPr>
            <a:lstStyle/>
            <a:p>
              <a:pPr marL="0" marR="0" lvl="0" indent="0" algn="l" defTabSz="173463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mj-lt"/>
                  <a:ea typeface="ArialUnicodeMS"/>
                  <a:cs typeface="Gotham Medium"/>
                </a:rPr>
                <a:t>Phase 2</a:t>
              </a:r>
            </a:p>
          </p:txBody>
        </p:sp>
        <p:sp>
          <p:nvSpPr>
            <p:cNvPr id="11" name="Rectangle 10">
              <a:extLst>
                <a:ext uri="{FF2B5EF4-FFF2-40B4-BE49-F238E27FC236}">
                  <a16:creationId xmlns:a16="http://schemas.microsoft.com/office/drawing/2014/main" id="{0360CFEA-98C3-4826-BC49-7CE85FA756EF}"/>
                </a:ext>
              </a:extLst>
            </p:cNvPr>
            <p:cNvSpPr/>
            <p:nvPr/>
          </p:nvSpPr>
          <p:spPr>
            <a:xfrm>
              <a:off x="7340168" y="1521611"/>
              <a:ext cx="2194504" cy="276999"/>
            </a:xfrm>
            <a:prstGeom prst="rect">
              <a:avLst/>
            </a:prstGeom>
          </p:spPr>
          <p:txBody>
            <a:bodyPr wrap="none" lIns="0" tIns="0" rIns="0" bIns="0">
              <a:noAutofit/>
            </a:bodyPr>
            <a:lstStyle/>
            <a:p>
              <a:pPr marL="0" marR="0" lvl="0" indent="0" algn="l" defTabSz="173463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mj-lt"/>
                  <a:ea typeface="ArialUnicodeMS"/>
                  <a:cs typeface="Gotham Medium"/>
                </a:rPr>
                <a:t>Phase 3</a:t>
              </a:r>
            </a:p>
          </p:txBody>
        </p:sp>
        <p:sp>
          <p:nvSpPr>
            <p:cNvPr id="12" name="Rectangle 11">
              <a:extLst>
                <a:ext uri="{FF2B5EF4-FFF2-40B4-BE49-F238E27FC236}">
                  <a16:creationId xmlns:a16="http://schemas.microsoft.com/office/drawing/2014/main" id="{8F7B7E8F-E794-4765-A578-988C80AFC8BE}"/>
                </a:ext>
              </a:extLst>
            </p:cNvPr>
            <p:cNvSpPr/>
            <p:nvPr/>
          </p:nvSpPr>
          <p:spPr>
            <a:xfrm>
              <a:off x="9552945" y="1521611"/>
              <a:ext cx="2194504" cy="276999"/>
            </a:xfrm>
            <a:prstGeom prst="rect">
              <a:avLst/>
            </a:prstGeom>
          </p:spPr>
          <p:txBody>
            <a:bodyPr wrap="none" lIns="0" tIns="0" rIns="0" bIns="0">
              <a:noAutofit/>
            </a:bodyPr>
            <a:lstStyle/>
            <a:p>
              <a:pPr marL="0" marR="0" lvl="0" indent="0" algn="l" defTabSz="173463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mj-lt"/>
                  <a:ea typeface="ArialUnicodeMS"/>
                  <a:cs typeface="Gotham Medium"/>
                </a:rPr>
                <a:t>Phase 4</a:t>
              </a:r>
            </a:p>
          </p:txBody>
        </p:sp>
      </p:grpSp>
    </p:spTree>
    <p:extLst>
      <p:ext uri="{BB962C8B-B14F-4D97-AF65-F5344CB8AC3E}">
        <p14:creationId xmlns:p14="http://schemas.microsoft.com/office/powerpoint/2010/main" val="196911533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0726A-EB99-4AD7-AB72-B65DC7115C4B}"/>
              </a:ext>
            </a:extLst>
          </p:cNvPr>
          <p:cNvSpPr>
            <a:spLocks noGrp="1"/>
          </p:cNvSpPr>
          <p:nvPr>
            <p:ph type="title"/>
          </p:nvPr>
        </p:nvSpPr>
        <p:spPr/>
        <p:txBody>
          <a:bodyPr/>
          <a:lstStyle/>
          <a:p>
            <a:pPr algn="ctr"/>
            <a:r>
              <a:rPr lang="en-US" dirty="0">
                <a:solidFill>
                  <a:srgbClr val="FF0000"/>
                </a:solidFill>
              </a:rPr>
              <a:t>I am Sheena</a:t>
            </a:r>
          </a:p>
        </p:txBody>
      </p:sp>
      <p:sp>
        <p:nvSpPr>
          <p:cNvPr id="3" name="Slide Number Placeholder 2">
            <a:extLst>
              <a:ext uri="{FF2B5EF4-FFF2-40B4-BE49-F238E27FC236}">
                <a16:creationId xmlns:a16="http://schemas.microsoft.com/office/drawing/2014/main" id="{D0DFECC3-2D5D-4EB5-B9EF-6F10754809D7}"/>
              </a:ext>
            </a:extLst>
          </p:cNvPr>
          <p:cNvSpPr>
            <a:spLocks noGrp="1"/>
          </p:cNvSpPr>
          <p:nvPr>
            <p:ph type="sldNum" sz="quarter" idx="12"/>
          </p:nvPr>
        </p:nvSpPr>
        <p:spPr/>
        <p:txBody>
          <a:bodyPr/>
          <a:lstStyle/>
          <a:p>
            <a:fld id="{5D907E27-35BB-45FC-ABC7-2DF5F3ED9EE2}" type="slidenum">
              <a:rPr lang="en-US" smtClean="0"/>
              <a:pPr/>
              <a:t>8</a:t>
            </a:fld>
            <a:endParaRPr lang="en-US"/>
          </a:p>
        </p:txBody>
      </p:sp>
      <p:pic>
        <p:nvPicPr>
          <p:cNvPr id="5" name="Picture 4">
            <a:extLst>
              <a:ext uri="{FF2B5EF4-FFF2-40B4-BE49-F238E27FC236}">
                <a16:creationId xmlns:a16="http://schemas.microsoft.com/office/drawing/2014/main" id="{B5548D74-54E3-482B-941E-1C6BD5A2240E}"/>
              </a:ext>
            </a:extLst>
          </p:cNvPr>
          <p:cNvPicPr>
            <a:picLocks noChangeAspect="1"/>
          </p:cNvPicPr>
          <p:nvPr/>
        </p:nvPicPr>
        <p:blipFill>
          <a:blip r:embed="rId3"/>
          <a:stretch>
            <a:fillRect/>
          </a:stretch>
        </p:blipFill>
        <p:spPr>
          <a:xfrm>
            <a:off x="1066354" y="1201360"/>
            <a:ext cx="3394134" cy="4919896"/>
          </a:xfrm>
          <a:prstGeom prst="rect">
            <a:avLst/>
          </a:prstGeom>
        </p:spPr>
      </p:pic>
      <p:pic>
        <p:nvPicPr>
          <p:cNvPr id="4" name="Picture 3" descr="Picture of Dr Karla Booker and her 18 month old daughter">
            <a:extLst>
              <a:ext uri="{FF2B5EF4-FFF2-40B4-BE49-F238E27FC236}">
                <a16:creationId xmlns:a16="http://schemas.microsoft.com/office/drawing/2014/main" id="{B52A6BF4-4AB1-486F-9D21-26C1A2993154}"/>
              </a:ext>
            </a:extLst>
          </p:cNvPr>
          <p:cNvPicPr>
            <a:picLocks noChangeAspect="1"/>
          </p:cNvPicPr>
          <p:nvPr/>
        </p:nvPicPr>
        <p:blipFill>
          <a:blip r:embed="rId4"/>
          <a:stretch>
            <a:fillRect/>
          </a:stretch>
        </p:blipFill>
        <p:spPr>
          <a:xfrm>
            <a:off x="5680362" y="1170114"/>
            <a:ext cx="4906537" cy="5309428"/>
          </a:xfrm>
          <a:prstGeom prst="rect">
            <a:avLst/>
          </a:prstGeom>
        </p:spPr>
      </p:pic>
    </p:spTree>
    <p:extLst>
      <p:ext uri="{BB962C8B-B14F-4D97-AF65-F5344CB8AC3E}">
        <p14:creationId xmlns:p14="http://schemas.microsoft.com/office/powerpoint/2010/main" val="1976096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ustDataLst>
      <p:tags r:id="rId1"/>
    </p:custData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PROJECT_OPEN" val="0"/>
  <p:tag name="ARTICULATE_SLIDE_COUNT" val="6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title, bullets">
  <a:themeElements>
    <a:clrScheme name="Johnson&amp;Johnson">
      <a:dk1>
        <a:srgbClr val="212121"/>
      </a:dk1>
      <a:lt1>
        <a:srgbClr val="FFFFFF"/>
      </a:lt1>
      <a:dk2>
        <a:srgbClr val="63666A"/>
      </a:dk2>
      <a:lt2>
        <a:srgbClr val="F4F4F4"/>
      </a:lt2>
      <a:accent1>
        <a:srgbClr val="C8102E"/>
      </a:accent1>
      <a:accent2>
        <a:srgbClr val="1E22AA"/>
      </a:accent2>
      <a:accent3>
        <a:srgbClr val="C800A1"/>
      </a:accent3>
      <a:accent4>
        <a:srgbClr val="00A3AD"/>
      </a:accent4>
      <a:accent5>
        <a:srgbClr val="FF8200"/>
      </a:accent5>
      <a:accent6>
        <a:srgbClr val="753BBD"/>
      </a:accent6>
      <a:hlink>
        <a:srgbClr val="1E22AA"/>
      </a:hlink>
      <a:folHlink>
        <a:srgbClr val="888B8D"/>
      </a:folHlink>
    </a:clrScheme>
    <a:fontScheme name="Title &amp; Bullets">
      <a:majorFont>
        <a:latin typeface="Arial"/>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3200" b="0" i="0" u="none" strike="noStrike" cap="none" normalizeH="0" baseline="0" dirty="0" err="1" smtClean="0">
            <a:ln>
              <a:noFill/>
            </a:ln>
            <a:solidFill>
              <a:schemeClr val="bg1"/>
            </a:solidFill>
            <a:effectLst/>
            <a:latin typeface="Arial" pitchFamily="-110" charset="0"/>
            <a:ea typeface="ヒラギノ角ゴ ProN W3" pitchFamily="-110" charset="-128"/>
            <a:cs typeface="ヒラギノ角ゴ ProN W3" pitchFamily="-110" charset="-128"/>
            <a:sym typeface="Arial" pitchFamily="-110" charset="0"/>
          </a:defRPr>
        </a:defPPr>
      </a:lstStyle>
    </a:spDef>
    <a:lnDef>
      <a:spPr bwMode="auto">
        <a:solidFill>
          <a:srgbClr val="C0C0C0"/>
        </a:solidFill>
        <a:ln w="12700" cap="flat" cmpd="sng" algn="ctr">
          <a:solidFill>
            <a:schemeClr val="tx2"/>
          </a:solidFill>
          <a:prstDash val="solid"/>
          <a:round/>
          <a:headEnd type="none" w="med" len="med"/>
          <a:tailEnd type="none" w="med" len="med"/>
        </a:ln>
        <a:effectLst/>
      </a:spPr>
      <a:bodyPr/>
      <a:lstStyle/>
    </a:lnDef>
    <a:txDef>
      <a:spPr>
        <a:noFill/>
      </a:spPr>
      <a:bodyPr wrap="none" lIns="0" tIns="0" rIns="0" bIns="0" rtlCol="0">
        <a:spAutoFit/>
      </a:bodyPr>
      <a:lstStyle>
        <a:defPPr algn="l">
          <a:defRPr sz="2000" dirty="0" err="1" smtClean="0">
            <a:solidFill>
              <a:schemeClr val="tx2"/>
            </a:solidFill>
          </a:defRPr>
        </a:defPPr>
      </a:lstStyle>
    </a:tx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JJ Powerpoint Full Screen Version Editable Template_jnjcorporateppttemplatefullscreen190404_updated colors1.potx" id="{49A1F123-1D79-4996-AC46-4A97ED96C357}" vid="{85603846-5EE6-4AB5-9660-DD8D8C006C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ECD3E242F8F8C4E8CFAF91FA31EE80E" ma:contentTypeVersion="12" ma:contentTypeDescription="Create a new document." ma:contentTypeScope="" ma:versionID="aa0255b002c408ff0223e3f711ec376d">
  <xsd:schema xmlns:xsd="http://www.w3.org/2001/XMLSchema" xmlns:xs="http://www.w3.org/2001/XMLSchema" xmlns:p="http://schemas.microsoft.com/office/2006/metadata/properties" xmlns:ns2="fe288501-e394-4c46-a138-a4f4a1aa4877" xmlns:ns3="545c68ba-fa8e-4be6-8fa3-e4f2c4a2c8f4" targetNamespace="http://schemas.microsoft.com/office/2006/metadata/properties" ma:root="true" ma:fieldsID="72ba4ab266baccf00b96c8a0d1ae16a2" ns2:_="" ns3:_="">
    <xsd:import namespace="fe288501-e394-4c46-a138-a4f4a1aa4877"/>
    <xsd:import namespace="545c68ba-fa8e-4be6-8fa3-e4f2c4a2c8f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288501-e394-4c46-a138-a4f4a1aa48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45c68ba-fa8e-4be6-8fa3-e4f2c4a2c8f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4C2E48-EB3E-419B-8275-A243C6D21CF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E17850E-E6FD-4918-83E1-D4A3A33252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288501-e394-4c46-a138-a4f4a1aa4877"/>
    <ds:schemaRef ds:uri="545c68ba-fa8e-4be6-8fa3-e4f2c4a2c8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4873920-AA34-480E-9321-E862B51F9E8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758</TotalTime>
  <Words>693</Words>
  <Application>Microsoft Office PowerPoint</Application>
  <PresentationFormat>Widescreen</PresentationFormat>
  <Paragraphs>155</Paragraphs>
  <Slides>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Narrow</vt:lpstr>
      <vt:lpstr>Bahnschrift SemiBold Condensed</vt:lpstr>
      <vt:lpstr>Bahnschrift SemiCondensed</vt:lpstr>
      <vt:lpstr>Georgia</vt:lpstr>
      <vt:lpstr>Segoe UI</vt:lpstr>
      <vt:lpstr>title, bullets</vt:lpstr>
      <vt:lpstr> House Of Hope Team 17</vt:lpstr>
      <vt:lpstr>PowerPoint Presentation</vt:lpstr>
      <vt:lpstr>PowerPoint Presentation</vt:lpstr>
      <vt:lpstr>The “Why” Of It All</vt:lpstr>
      <vt:lpstr>PowerPoint Presentation</vt:lpstr>
      <vt:lpstr>What Sheena will see</vt:lpstr>
      <vt:lpstr>Implementation Plan: HOUSE OF HOPE Pregnancy Medical Home</vt:lpstr>
      <vt:lpstr>I am Sheena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Mabrey, Arlene C.</dc:creator>
  <cp:lastModifiedBy>Sumeet Ranu</cp:lastModifiedBy>
  <cp:revision>20</cp:revision>
  <cp:lastPrinted>2019-05-07T17:58:44Z</cp:lastPrinted>
  <dcterms:created xsi:type="dcterms:W3CDTF">2018-06-06T22:07:20Z</dcterms:created>
  <dcterms:modified xsi:type="dcterms:W3CDTF">2021-09-26T17:27:56Z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E40D5C6E-48BC-455D-AD7F-5E9A3C8688FC</vt:lpwstr>
  </property>
  <property fmtid="{D5CDD505-2E9C-101B-9397-08002B2CF9AE}" pid="3" name="ArticulatePath">
    <vt:lpwstr>JJ Powerpoint Full Screen Version Editable Template_jnjcorporateppttemplatefullscreen190404</vt:lpwstr>
  </property>
  <property fmtid="{D5CDD505-2E9C-101B-9397-08002B2CF9AE}" pid="4" name="ContentTypeId">
    <vt:lpwstr>0x0101006ECD3E242F8F8C4E8CFAF91FA31EE80E</vt:lpwstr>
  </property>
</Properties>
</file>