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749E-5A6B-46E4-88AD-E20A0D94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C91DF-F514-4079-A8AA-B67B6E0D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1E5C-529F-4591-B088-9D3CA998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7B8D-F3B8-47D8-834C-5B0FEB6C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E82A-735B-4B6B-A911-19D67112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7A7-8B0A-4358-8BE8-0E3AF94F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00C3-75BF-4398-B80C-9E3D9A2C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82083-15D9-43D1-A3C2-87074516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3CA4-FD89-4781-92FE-75699B4B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FEB4-30A6-4CE3-A120-0B2C9B71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4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AB7BE-2E2C-4399-A300-280E3504E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1364-BD6D-418E-880C-73617D887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BF88-EC7C-435D-B58E-673D0968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8ED8-86B1-47AC-80EA-7D5DEE7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66CDF-4F7C-4AD7-8422-E3EB789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8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6C20-9A39-4F6D-9B3F-065F84FF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1AAB-43E0-459D-9F55-A8F2CC03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AEEE-EEF7-4919-95D0-B263E3B1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2A06-C5B6-4522-A8A8-A76E3A7F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12F28-9EA6-4E0C-B8C8-AF28395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7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74B-A941-4D18-BECD-2116B467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0B28-A77C-4140-834A-E1214F3A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2D98-076B-4DD9-B5D9-CEA6B4DD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CB2B-93BB-4397-ADB0-4E31C8B9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3843-E32F-4E0A-9D53-1168AFF0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24AA-84FE-4570-B151-B8FF17D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ABC-AE66-4BCF-AA0C-0308B9DA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C62B6-FA24-4232-84EE-2AAC3171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87D2-7EBF-4E69-940D-D71DFB4F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0FD-9587-4586-B75E-C998AE78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1A17-A8CA-4CC0-B385-DED1C1CC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3BED-811E-429E-AC2D-DDF9B373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992C7-229D-49F3-AC6F-8CA0270C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339CC-79BA-4027-BA22-638A4A4BB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2B569-2572-41B5-8ADC-2D76DFB7A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C8DD3-5008-4556-9EB6-5E325B32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7F989-B5D8-449F-A422-DFFDA89B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14067-2707-4066-830E-FEFEFC84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382E1-C6F5-4F19-A75F-76A88D83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0BE-2074-4194-B9C3-A46D0621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989FD-CA6D-4895-A0A4-EAAC68EB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89F6A-EF19-4E17-84E1-08E65D7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1A335-3B83-4D62-941A-FE2BE5D8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1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A06B8-7383-437E-9ABD-01D6F173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09BCF-EC2B-425F-BE2B-024810A1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A9D43-6C0D-4855-A81F-4F9B10B1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3F78-57FF-4844-B93B-D320C21C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4AF0-2536-4E87-A0A2-534F12030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00EBF-A5E8-4A05-B6D9-EE26BB1A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3725A-D225-4782-9131-3A1208F3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E42D-5038-48E3-BFBD-68CC6A94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99545-D9F9-499F-AF39-2F31AFB4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5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1D7F-3A65-4E5A-B45E-20D13773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BAF59-D1F9-4E26-B494-D29F4CFBD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9EF4C-69AC-41E6-8A8F-CF71E9A5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9614B-21B3-4AA3-AAA8-697AF080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CBACE-E8CB-4F9B-88B2-468EA0BF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CE165-42EC-48E4-A796-A27A5EFE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9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907E6-DA0A-49B6-B0EC-28A3FD1C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681C-0E1A-4DB9-B739-A2FA850B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48DC-C5A2-42AC-AE50-AFD1926EF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08447-BC00-42FC-9ED2-A89A88184F34}" type="datetimeFigureOut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CE20-1C2B-4C93-8E9C-FDE75E8BD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BDCD-E9E4-4422-BBE8-8FACC2721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23A5-B037-4011-BA01-63F562DD7E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D17-6D94-499B-B93F-FC14B13C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319"/>
            <a:ext cx="9144000" cy="2387600"/>
          </a:xfrm>
        </p:spPr>
        <p:txBody>
          <a:bodyPr/>
          <a:lstStyle/>
          <a:p>
            <a:r>
              <a:rPr lang="en-US" dirty="0"/>
              <a:t>Qual o </a:t>
            </a:r>
            <a:r>
              <a:rPr lang="en-US" dirty="0" err="1"/>
              <a:t>Problema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E948-9E4F-443B-9711-51EDFB84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48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E5E948-9E4F-443B-9711-51EDFB84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dirty="0" err="1"/>
              <a:t>Solução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64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572-D5F3-4C49-81B0-9B4F2F09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10" y="20063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C889D-DC07-43C1-8CE7-1C0D0518B4A9}"/>
              </a:ext>
            </a:extLst>
          </p:cNvPr>
          <p:cNvSpPr txBox="1"/>
          <p:nvPr/>
        </p:nvSpPr>
        <p:spPr>
          <a:xfrm>
            <a:off x="4649078" y="3773509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food-101-webapp</a:t>
            </a:r>
          </a:p>
        </p:txBody>
      </p:sp>
    </p:spTree>
    <p:extLst>
      <p:ext uri="{BB962C8B-B14F-4D97-AF65-F5344CB8AC3E}">
        <p14:creationId xmlns:p14="http://schemas.microsoft.com/office/powerpoint/2010/main" val="14129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035E-9F10-4593-9DA5-13A99E85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429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Qual o Problema?</vt:lpstr>
      <vt:lpstr>PowerPoint Presentation</vt:lpstr>
      <vt:lpstr>Demo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 o Problema?</dc:title>
  <dc:creator>Isaque Nunes</dc:creator>
  <cp:lastModifiedBy>Isaque Nunes</cp:lastModifiedBy>
  <cp:revision>2</cp:revision>
  <dcterms:created xsi:type="dcterms:W3CDTF">2020-10-20T00:34:35Z</dcterms:created>
  <dcterms:modified xsi:type="dcterms:W3CDTF">2020-10-20T00:51:08Z</dcterms:modified>
</cp:coreProperties>
</file>