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CAD53-AE62-1C44-E376-2CCA9E60B344}" v="255" dt="2024-08-19T16:44:49.369"/>
    <p1510:client id="{9F8A8173-B1E5-7A6B-93F3-E8329F06B756}" v="606" dt="2024-08-19T16:28:25.456"/>
    <p1510:client id="{C689A082-F1E4-DF88-483A-04BA4326DF34}" v="137" dt="2024-08-19T19:25:10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1663D-F692-4328-AA27-B2D860EEDBC5}" type="datetimeFigureOut"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232EA-9455-477B-B3BC-0F2697E442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Network Info (</a:t>
            </a:r>
            <a:r>
              <a:rPr lang="en-US" dirty="0" err="1">
                <a:cs typeface="Calibri"/>
              </a:rPr>
              <a:t>DOmains</a:t>
            </a:r>
            <a:r>
              <a:rPr lang="en-US" dirty="0">
                <a:cs typeface="Calibri"/>
              </a:rPr>
              <a:t>/sub-domains, network blocks, network topology, routers, firewalls,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addresses, reachable systems, </a:t>
            </a:r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 records, </a:t>
            </a:r>
            <a:r>
              <a:rPr lang="en-US" dirty="0" err="1">
                <a:cs typeface="Calibri"/>
              </a:rPr>
              <a:t>dns</a:t>
            </a:r>
            <a:r>
              <a:rPr lang="en-US" dirty="0">
                <a:cs typeface="Calibri"/>
              </a:rPr>
              <a:t> records)</a:t>
            </a:r>
          </a:p>
          <a:p>
            <a:r>
              <a:rPr lang="en-US" dirty="0">
                <a:cs typeface="Calibri"/>
              </a:rPr>
              <a:t>System Info (Web server OS, location of web servers, email addresses, usernames, passwords)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32EA-9455-477B-B3BC-0F2697E44216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Network Info (Domains/sub-domains, network blocks, network topology, routers, firewalls,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addresses, reachable systems, </a:t>
            </a:r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 records, </a:t>
            </a:r>
            <a:r>
              <a:rPr lang="en-US" dirty="0" err="1">
                <a:cs typeface="Calibri"/>
              </a:rPr>
              <a:t>dns</a:t>
            </a:r>
            <a:r>
              <a:rPr lang="en-US" dirty="0">
                <a:cs typeface="Calibri"/>
              </a:rPr>
              <a:t> records)</a:t>
            </a:r>
          </a:p>
          <a:p>
            <a:r>
              <a:rPr lang="en-US" dirty="0">
                <a:cs typeface="Calibri"/>
              </a:rPr>
              <a:t>System Info (Web server OS, location of web servers, email addresses, usernames, passwords)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32EA-9455-477B-B3BC-0F2697E44216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Network Info (Domains/sub-domains, network blocks, network topology, routers, firewalls,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addresses, reachable systems, </a:t>
            </a:r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 records, </a:t>
            </a:r>
            <a:r>
              <a:rPr lang="en-US" dirty="0" err="1">
                <a:cs typeface="Calibri"/>
              </a:rPr>
              <a:t>dns</a:t>
            </a:r>
            <a:r>
              <a:rPr lang="en-US" dirty="0">
                <a:cs typeface="Calibri"/>
              </a:rPr>
              <a:t> records)</a:t>
            </a:r>
          </a:p>
          <a:p>
            <a:r>
              <a:rPr lang="en-US" dirty="0">
                <a:cs typeface="Calibri"/>
              </a:rPr>
              <a:t>System Info (Web server OS, location of web servers, email addresses, usernames, passwords)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32EA-9455-477B-B3BC-0F2697E44216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7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Network Info (Domains/sub-domains, network blocks, network topology, routers, firewalls,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addresses, reachable systems, </a:t>
            </a:r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 records, </a:t>
            </a:r>
            <a:r>
              <a:rPr lang="en-US" dirty="0" err="1">
                <a:cs typeface="Calibri"/>
              </a:rPr>
              <a:t>dns</a:t>
            </a:r>
            <a:r>
              <a:rPr lang="en-US" dirty="0">
                <a:cs typeface="Calibri"/>
              </a:rPr>
              <a:t> records)</a:t>
            </a:r>
          </a:p>
          <a:p>
            <a:r>
              <a:rPr lang="en-US" dirty="0">
                <a:cs typeface="Calibri"/>
              </a:rPr>
              <a:t>System Info (Web server OS, location of web servers, email addresses, usernames, passwords)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32EA-9455-477B-B3BC-0F2697E4421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Network Info (Domains/sub-domains, network blocks, network topology, routers, firewalls,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addresses, reachable systems, </a:t>
            </a:r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 records, </a:t>
            </a:r>
            <a:r>
              <a:rPr lang="en-US" dirty="0" err="1">
                <a:cs typeface="Calibri"/>
              </a:rPr>
              <a:t>dns</a:t>
            </a:r>
            <a:r>
              <a:rPr lang="en-US" dirty="0">
                <a:cs typeface="Calibri"/>
              </a:rPr>
              <a:t> records)</a:t>
            </a:r>
          </a:p>
          <a:p>
            <a:r>
              <a:rPr lang="en-US" dirty="0">
                <a:cs typeface="Calibri"/>
              </a:rPr>
              <a:t>System Info (Web server OS, location of web servers, email addresses, usernames, passwords)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32EA-9455-477B-B3BC-0F2697E4421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Network Info (Domains/sub-domains, network blocks, network topology, routers, firewalls,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addresses, reachable systems, </a:t>
            </a:r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 records, </a:t>
            </a:r>
            <a:r>
              <a:rPr lang="en-US" dirty="0" err="1">
                <a:cs typeface="Calibri"/>
              </a:rPr>
              <a:t>dns</a:t>
            </a:r>
            <a:r>
              <a:rPr lang="en-US" dirty="0">
                <a:cs typeface="Calibri"/>
              </a:rPr>
              <a:t> records)</a:t>
            </a:r>
          </a:p>
          <a:p>
            <a:r>
              <a:rPr lang="en-US" dirty="0">
                <a:cs typeface="Calibri"/>
              </a:rPr>
              <a:t>System Info (Web server OS, location of web servers, email addresses, usernames, passwords)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32EA-9455-477B-B3BC-0F2697E4421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Network Info (Domains/sub-domains, network blocks, network topology, routers, firewalls,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addresses, reachable systems, </a:t>
            </a:r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 records, </a:t>
            </a:r>
            <a:r>
              <a:rPr lang="en-US" dirty="0" err="1">
                <a:cs typeface="Calibri"/>
              </a:rPr>
              <a:t>dns</a:t>
            </a:r>
            <a:r>
              <a:rPr lang="en-US" dirty="0">
                <a:cs typeface="Calibri"/>
              </a:rPr>
              <a:t> records)</a:t>
            </a:r>
          </a:p>
          <a:p>
            <a:r>
              <a:rPr lang="en-US" dirty="0">
                <a:cs typeface="Calibri"/>
              </a:rPr>
              <a:t>System Info (Web server OS, location of web servers, email addresses, usernames, passwords)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32EA-9455-477B-B3BC-0F2697E44216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Network Info (Domains/sub-domains, network blocks, network topology, routers, firewalls,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addresses, reachable systems, </a:t>
            </a:r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 records, </a:t>
            </a:r>
            <a:r>
              <a:rPr lang="en-US" dirty="0" err="1">
                <a:cs typeface="Calibri"/>
              </a:rPr>
              <a:t>dns</a:t>
            </a:r>
            <a:r>
              <a:rPr lang="en-US" dirty="0">
                <a:cs typeface="Calibri"/>
              </a:rPr>
              <a:t> records)</a:t>
            </a:r>
          </a:p>
          <a:p>
            <a:r>
              <a:rPr lang="en-US" dirty="0">
                <a:cs typeface="Calibri"/>
              </a:rPr>
              <a:t>System Info (Web server OS, location of web servers, email addresses, usernames, passwords)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32EA-9455-477B-B3BC-0F2697E44216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5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Network Info (Domains/sub-domains, network blocks, network topology, routers, firewalls,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addresses, reachable systems, </a:t>
            </a:r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 records, </a:t>
            </a:r>
            <a:r>
              <a:rPr lang="en-US" dirty="0" err="1">
                <a:cs typeface="Calibri"/>
              </a:rPr>
              <a:t>dns</a:t>
            </a:r>
            <a:r>
              <a:rPr lang="en-US" dirty="0">
                <a:cs typeface="Calibri"/>
              </a:rPr>
              <a:t> records)</a:t>
            </a:r>
          </a:p>
          <a:p>
            <a:r>
              <a:rPr lang="en-US" dirty="0">
                <a:cs typeface="Calibri"/>
              </a:rPr>
              <a:t>System Info (Web server OS, location of web servers, email addresses, usernames, passwords)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32EA-9455-477B-B3BC-0F2697E44216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6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Network Info (Domains/sub-domains, network blocks, network topology, routers, firewalls,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addresses, reachable systems, </a:t>
            </a:r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 records, </a:t>
            </a:r>
            <a:r>
              <a:rPr lang="en-US" dirty="0" err="1">
                <a:cs typeface="Calibri"/>
              </a:rPr>
              <a:t>dns</a:t>
            </a:r>
            <a:r>
              <a:rPr lang="en-US" dirty="0">
                <a:cs typeface="Calibri"/>
              </a:rPr>
              <a:t> records)</a:t>
            </a:r>
          </a:p>
          <a:p>
            <a:r>
              <a:rPr lang="en-US" dirty="0">
                <a:cs typeface="Calibri"/>
              </a:rPr>
              <a:t>System Info (Web server OS, location of web servers, email addresses, usernames, passwords)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32EA-9455-477B-B3BC-0F2697E44216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35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Network Info (Domains/sub-domains, network blocks, network topology, routers, firewalls,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addresses, reachable systems, </a:t>
            </a:r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 records, </a:t>
            </a:r>
            <a:r>
              <a:rPr lang="en-US" dirty="0" err="1">
                <a:cs typeface="Calibri"/>
              </a:rPr>
              <a:t>dns</a:t>
            </a:r>
            <a:r>
              <a:rPr lang="en-US" dirty="0">
                <a:cs typeface="Calibri"/>
              </a:rPr>
              <a:t> records)</a:t>
            </a:r>
          </a:p>
          <a:p>
            <a:r>
              <a:rPr lang="en-US" dirty="0">
                <a:cs typeface="Calibri"/>
              </a:rPr>
              <a:t>System Info (Web server OS, location of web servers, email addresses, usernames, passwords)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32EA-9455-477B-B3BC-0F2697E44216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9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760" y="401003"/>
            <a:ext cx="3901440" cy="2235200"/>
          </a:xfrm>
        </p:spPr>
        <p:txBody>
          <a:bodyPr>
            <a:normAutofit/>
          </a:bodyPr>
          <a:lstStyle/>
          <a:p>
            <a:pPr algn="l"/>
            <a:r>
              <a:rPr lang="en-US" sz="69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"/>
              </a:rPr>
              <a:t>Cyber Security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FC1-9E29-F341-83F2-8867D6DC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 MORE information gathering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 identifying step of an attack 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Looking for detailed information and extracting it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  such as: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Usernames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Passwords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Active Directory Information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Network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resources 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Network shares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Routing tables 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Audit and service settings SNMP and FQDN details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Machine names 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Users and groups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Applications and banners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5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FC1-9E29-F341-83F2-8867D6DC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E5D734-B9C8-9A1B-36C4-D4BE19F7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17" y="1547132"/>
            <a:ext cx="89630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3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Vulnerability </a:t>
            </a:r>
            <a:r>
              <a:rPr lang="en-US" sz="300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Assesment</a:t>
            </a:r>
            <a:endParaRPr lang="en-US" sz="3000">
              <a:solidFill>
                <a:schemeClr val="accent1">
                  <a:lumMod val="60000"/>
                  <a:lumOff val="40000"/>
                </a:schemeClr>
              </a:solidFill>
              <a:latin typeface="Lucida Sans Typewriter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D60BE6F-3E48-6976-CA07-828CBF41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630936"/>
            <a:ext cx="6866021" cy="39136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FC1-9E29-F341-83F2-8867D6D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all the information gathered to determine any possible ways to attack a system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20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20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20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0685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System Hacking</a:t>
            </a:r>
            <a:endParaRPr lang="en-US" sz="4200" dirty="0">
              <a:solidFill>
                <a:schemeClr val="accent1">
                  <a:lumMod val="60000"/>
                  <a:lumOff val="40000"/>
                </a:schemeClr>
              </a:solidFill>
              <a:latin typeface="Lucida Sans Typewri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FC1-9E29-F341-83F2-8867D6DC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Ultimate goal of an attacker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Uses information through </a:t>
            </a:r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footprinting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, scanning, enumeration, and vulnerability analysis and then uses this information to hack the target system.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Attempts to compromise Confidentiality, Integrity, or Availability of a System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2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System Hacking</a:t>
            </a:r>
            <a:endParaRPr lang="en-US" sz="4200" dirty="0">
              <a:solidFill>
                <a:schemeClr val="accent1">
                  <a:lumMod val="60000"/>
                  <a:lumOff val="40000"/>
                </a:schemeClr>
              </a:solidFill>
              <a:latin typeface="Lucida Sans Typewri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FC1-9E29-F341-83F2-8867D6DC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Attackers try to: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Gain Access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Escalate Privileges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Damage 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Maintain Access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Clear Logs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Of a system/system session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8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Website </a:t>
            </a:r>
            <a:r>
              <a:rPr lang="en-US" sz="4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Footprinting</a:t>
            </a: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FC1-9E29-F341-83F2-8867D6DC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6833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- find the </a:t>
            </a:r>
            <a:endParaRPr lang="en-US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5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3D3D-7E54-8D84-94FD-B3D3B62B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6800" cy="1630363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Ethical </a:t>
            </a:r>
            <a:br>
              <a:rPr lang="en-US" sz="4200" dirty="0">
                <a:latin typeface="Lucida Sans Typewriter"/>
              </a:rPr>
            </a:b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7EF0-BB25-6BFF-0368-21FA76DB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21609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Ethical hackers follow processes of a malicious hacker.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They see how hackers could gain information or exploit a service to find vulnerabilities.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They assess the security of a service with permission of the organization.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7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Ethical </a:t>
            </a:r>
            <a:b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</a:b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FC1-9E29-F341-83F2-8867D6DC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Ethical Hackers Try to Answer the Following Questions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What can an intruder do with that information? 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Does anyone at the target organization notice the intruders’ attempts or successes?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Are all components of the information system adequately protected, updated, and patched? 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How much time, effort, and money are required to obtain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adequate protection?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Are the information security measures in compliance with legal and industry standards?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9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Ethical </a:t>
            </a:r>
            <a:b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</a:b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FC1-9E29-F341-83F2-8867D6DC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Steps in Hacking a System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Footprinting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Reconissaince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Scanning 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Enumeration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Vulnerability Analysis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Hacking</a:t>
            </a:r>
          </a:p>
        </p:txBody>
      </p:sp>
    </p:spTree>
    <p:extLst>
      <p:ext uri="{BB962C8B-B14F-4D97-AF65-F5344CB8AC3E}">
        <p14:creationId xmlns:p14="http://schemas.microsoft.com/office/powerpoint/2010/main" val="201217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Footprinting</a:t>
            </a: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/</a:t>
            </a:r>
            <a:b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</a:br>
            <a:r>
              <a:rPr lang="en-US" sz="4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Reconaisance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FC1-9E29-F341-83F2-8867D6DC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Peparatory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phase, gathering as much information as possible to easily find ways to intrude into the target.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Active &amp; Passive </a:t>
            </a:r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Footprinting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Information Goals: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Network information 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System information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Organizational information 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Footprinting</a:t>
            </a: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/</a:t>
            </a:r>
            <a:b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</a:br>
            <a:r>
              <a:rPr lang="en-US" sz="4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Reconaisance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FC1-9E29-F341-83F2-8867D6DC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diagram of programming language&#10;&#10;Description automatically generated">
            <a:extLst>
              <a:ext uri="{FF2B5EF4-FFF2-40B4-BE49-F238E27FC236}">
                <a16:creationId xmlns:a16="http://schemas.microsoft.com/office/drawing/2014/main" id="{DA0E3F8D-5086-57CF-3127-23085984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44" y="1823408"/>
            <a:ext cx="80200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4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FC1-9E29-F341-83F2-8867D6DC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Searching for an entry point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Determining whether a target system is active/inactive 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Extended Reconnaissance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Discovering exploitable communication channels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Discovering configuration/patch lapses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Develop attack Strategy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7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FC1-9E29-F341-83F2-8867D6DC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Information Goals: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Active Hosts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 Ports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 Addresses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Exploitable Applications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OS version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1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E7D-2E63-6105-56B3-43BAE4418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240" y="365125"/>
            <a:ext cx="3291840" cy="135604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 Typewriter"/>
              </a:rPr>
              <a:t>Scanning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2DDFDC-329A-DF43-F0E8-BA38622CA6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11175" y="1713230"/>
            <a:ext cx="9564053" cy="4657408"/>
          </a:xfrm>
        </p:spPr>
      </p:pic>
    </p:spTree>
    <p:extLst>
      <p:ext uri="{BB962C8B-B14F-4D97-AF65-F5344CB8AC3E}">
        <p14:creationId xmlns:p14="http://schemas.microsoft.com/office/powerpoint/2010/main" val="97182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2A197B1A5E2F4A9ECA0F5DC7B93B73" ma:contentTypeVersion="18" ma:contentTypeDescription="Create a new document." ma:contentTypeScope="" ma:versionID="5e970e2e89c34f7b1146db31c87b17b4">
  <xsd:schema xmlns:xsd="http://www.w3.org/2001/XMLSchema" xmlns:xs="http://www.w3.org/2001/XMLSchema" xmlns:p="http://schemas.microsoft.com/office/2006/metadata/properties" xmlns:ns2="7c887700-2572-46a4-88d9-6140ec69771f" xmlns:ns3="8c4f04ad-312c-4849-add2-179aaa24afbe" targetNamespace="http://schemas.microsoft.com/office/2006/metadata/properties" ma:root="true" ma:fieldsID="8f36f985495ea14de680f2087e1b42ea" ns2:_="" ns3:_="">
    <xsd:import namespace="7c887700-2572-46a4-88d9-6140ec69771f"/>
    <xsd:import namespace="8c4f04ad-312c-4849-add2-179aaa24af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87700-2572-46a4-88d9-6140ec6977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bdcfbe4-8749-486f-90b3-b00b318275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f04ad-312c-4849-add2-179aaa24af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bb9ad39-89d5-4fa7-a699-47fd315274ce}" ma:internalName="TaxCatchAll" ma:showField="CatchAllData" ma:web="8c4f04ad-312c-4849-add2-179aaa24af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887700-2572-46a4-88d9-6140ec69771f">
      <Terms xmlns="http://schemas.microsoft.com/office/infopath/2007/PartnerControls"/>
    </lcf76f155ced4ddcb4097134ff3c332f>
    <TaxCatchAll xmlns="8c4f04ad-312c-4849-add2-179aaa24afbe" xsi:nil="true"/>
  </documentManagement>
</p:properties>
</file>

<file path=customXml/itemProps1.xml><?xml version="1.0" encoding="utf-8"?>
<ds:datastoreItem xmlns:ds="http://schemas.openxmlformats.org/officeDocument/2006/customXml" ds:itemID="{EFE44860-7EF8-491A-B297-2E273454EF3E}"/>
</file>

<file path=customXml/itemProps2.xml><?xml version="1.0" encoding="utf-8"?>
<ds:datastoreItem xmlns:ds="http://schemas.openxmlformats.org/officeDocument/2006/customXml" ds:itemID="{FF786B66-C533-4545-BF09-5527B000AB10}"/>
</file>

<file path=customXml/itemProps3.xml><?xml version="1.0" encoding="utf-8"?>
<ds:datastoreItem xmlns:ds="http://schemas.openxmlformats.org/officeDocument/2006/customXml" ds:itemID="{622104BB-D862-4F56-86F4-1004A9CEAE5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Cyber Security</vt:lpstr>
      <vt:lpstr>Ethical  Hacking</vt:lpstr>
      <vt:lpstr>Ethical  Hacking</vt:lpstr>
      <vt:lpstr>Ethical  Hacking</vt:lpstr>
      <vt:lpstr>Footprinting/ Reconaisance</vt:lpstr>
      <vt:lpstr>Footprinting/ Reconaisance</vt:lpstr>
      <vt:lpstr>Scanning</vt:lpstr>
      <vt:lpstr>Scanning</vt:lpstr>
      <vt:lpstr>Scanning</vt:lpstr>
      <vt:lpstr>Enumeration</vt:lpstr>
      <vt:lpstr>Enumeration</vt:lpstr>
      <vt:lpstr>Vulnerability Assesment</vt:lpstr>
      <vt:lpstr>System Hacking</vt:lpstr>
      <vt:lpstr>System Hacking</vt:lpstr>
      <vt:lpstr>Website Footprinting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316</cp:revision>
  <dcterms:created xsi:type="dcterms:W3CDTF">2024-08-19T14:02:33Z</dcterms:created>
  <dcterms:modified xsi:type="dcterms:W3CDTF">2024-08-19T22:24:15Z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0x010100542A197B1A5E2F4A9ECA0F5DC7B93B73</vt:lpwstr>
  </property>
</Properties>
</file>