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42" r:id="rId5"/>
    <p:sldId id="359" r:id="rId6"/>
    <p:sldId id="377" r:id="rId7"/>
    <p:sldId id="375" r:id="rId8"/>
    <p:sldId id="376" r:id="rId9"/>
    <p:sldId id="378" r:id="rId10"/>
    <p:sldId id="379" r:id="rId11"/>
    <p:sldId id="386" r:id="rId12"/>
    <p:sldId id="381" r:id="rId13"/>
    <p:sldId id="382" r:id="rId14"/>
    <p:sldId id="387" r:id="rId15"/>
    <p:sldId id="383" r:id="rId16"/>
    <p:sldId id="384" r:id="rId17"/>
    <p:sldId id="385" r:id="rId18"/>
    <p:sldId id="3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388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The Basics of java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daniel</a:t>
            </a:r>
            <a:r>
              <a:rPr lang="en-US" dirty="0"/>
              <a:t> and </a:t>
            </a:r>
            <a:r>
              <a:rPr lang="en-US" dirty="0" err="1"/>
              <a:t>ethan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6C19-4959-FAF0-55B2-C0037DB8F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48C56-60D9-8CE3-7758-E3AD2B04CD3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75566" y="2432148"/>
            <a:ext cx="4597818" cy="3723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can be read in through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Equate a new variable to the following methods: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objectname</a:t>
            </a:r>
            <a:r>
              <a:rPr lang="en-US" dirty="0"/>
              <a:t>).</a:t>
            </a:r>
            <a:r>
              <a:rPr lang="en-US" dirty="0" err="1"/>
              <a:t>nextInt</a:t>
            </a:r>
            <a:r>
              <a:rPr lang="en-US" dirty="0"/>
              <a:t>();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objectname</a:t>
            </a:r>
            <a:r>
              <a:rPr lang="en-US" dirty="0"/>
              <a:t>).</a:t>
            </a:r>
            <a:r>
              <a:rPr lang="en-US" dirty="0" err="1"/>
              <a:t>nextDouble</a:t>
            </a:r>
            <a:r>
              <a:rPr lang="en-US" dirty="0"/>
              <a:t>();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dirty="0"/>
              <a:t>(</a:t>
            </a:r>
            <a:r>
              <a:rPr lang="en-US" dirty="0" err="1"/>
              <a:t>objectname</a:t>
            </a:r>
            <a:r>
              <a:rPr lang="en-US" dirty="0"/>
              <a:t>).next();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some examples!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082E9C-5D7E-D9BA-6965-B12C528E2469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5861286" y="2857151"/>
            <a:ext cx="5381389" cy="250596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2DD81-6A89-5AF8-7B28-3EB82170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5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B984-8AA3-6748-5693-230DDB03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49B2-F0E0-0AFB-F0FA-251E3D5FB592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dirty="0"/>
              <a:t>Determine what to do in specific conditions</a:t>
            </a:r>
          </a:p>
          <a:p>
            <a:r>
              <a:rPr lang="en-US" dirty="0"/>
              <a:t>if (condition) {</a:t>
            </a:r>
            <a:br>
              <a:rPr lang="en-US" dirty="0"/>
            </a:br>
            <a:r>
              <a:rPr lang="en-US" dirty="0"/>
              <a:t>} else if (condition) {</a:t>
            </a:r>
            <a:br>
              <a:rPr lang="en-US" dirty="0"/>
            </a:br>
            <a:r>
              <a:rPr lang="en-US" dirty="0"/>
              <a:t>} else {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39F1AB-EA8A-C7A9-D022-5504FEFAE8E5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5747970" y="2372248"/>
            <a:ext cx="4798202" cy="363061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A40B2-14D0-C01A-39E6-FD543C97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5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66FE-F32B-98CA-6CAA-DD0A2E9B0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57169-6554-E190-D7FE-7EC727F018FE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155934"/>
            <a:ext cx="4455075" cy="37237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Block of code that performs specific actions when called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 with “public static” for today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Many more header options!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Needs a return-type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datatype of the variable the method returns (can be void)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Must be surrounded by curly braces!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 in main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methodname</a:t>
            </a:r>
            <a:r>
              <a:rPr lang="en-US" dirty="0"/>
              <a:t>]();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8265D3-6FF7-68DF-6F36-FA9724C6A0C0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5763075" y="2958593"/>
            <a:ext cx="5246687" cy="165093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A071B-6309-A3BD-5D05-15B0624E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04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B8B1-DBAE-5B35-1A3F-C072FF06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methods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EB21-CC52-7519-4516-C314D0DD7046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Methods that return a value need the return-value in the method header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Must end the function with the return keyword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print the method’s return-value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ADA98-6979-87BF-97A2-71728CE6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F973A3-217E-6C00-16D4-CEB2ECA2C5DD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ECC26A-895C-5740-C15D-5BB4D570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265" y="2794313"/>
            <a:ext cx="530616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42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00C3-AE97-1FD0-671C-14850898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Calculator 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25F8-5E6A-A348-841C-D8DECD838781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the things you have learned, plus the math methods sheet provided, try and make a calculator!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Hint:</a:t>
            </a:r>
            <a:br>
              <a:rPr lang="en-US" dirty="0"/>
            </a:br>
            <a:r>
              <a:rPr lang="en-US" dirty="0"/>
              <a:t>Ask the user what function they want to do, then use a conditional statement to perform a specific operation with user-provided numbers.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AC334-5C4A-EE9C-A90F-3616BD278D2A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111CE-F32D-DC6D-AF7E-FD93409A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8BD9D-673B-FCBA-A0F1-BA6F10E6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949" y="3062706"/>
            <a:ext cx="5472565" cy="132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74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We hope you </a:t>
            </a:r>
            <a:r>
              <a:rPr lang="en-US"/>
              <a:t>took something out of this workshop!!!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853416"/>
            <a:ext cx="4466504" cy="3405187"/>
          </a:xfrm>
        </p:spPr>
        <p:txBody>
          <a:bodyPr anchor="t"/>
          <a:lstStyle/>
          <a:p>
            <a:r>
              <a:rPr lang="en-US" dirty="0"/>
              <a:t>-   What is Programming and Java?</a:t>
            </a:r>
          </a:p>
          <a:p>
            <a:pPr marL="285750" indent="-285750">
              <a:buFontTx/>
              <a:buChar char="-"/>
            </a:pPr>
            <a:r>
              <a:rPr lang="en-US" dirty="0"/>
              <a:t>Printing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 Input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Methods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Calculator Challenge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FE4A9-653A-D9D9-A413-B62B67340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939" y="1003372"/>
            <a:ext cx="4581905" cy="525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DF65-2D47-007E-A418-E1B343CF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programming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8142-4BF5-AB82-4C6E-CE681AADC881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/>
          <a:lstStyle/>
          <a:p>
            <a:r>
              <a:rPr lang="en-US" dirty="0"/>
              <a:t>The process of writing computer programs</a:t>
            </a:r>
          </a:p>
          <a:p>
            <a:r>
              <a:rPr lang="en-US" dirty="0"/>
              <a:t>Instruct the computer to execute in a specific way</a:t>
            </a:r>
          </a:p>
          <a:p>
            <a:r>
              <a:rPr lang="en-US" dirty="0"/>
              <a:t>Computers read the code step-by-step and display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85473-168B-14C9-A368-AA75D683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86F7084E-A6A8-0840-446B-04DAD0993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669" y="4225479"/>
            <a:ext cx="3431568" cy="1921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A computer and a cup of coffee&#10;&#10;Description automatically generated">
            <a:extLst>
              <a:ext uri="{FF2B5EF4-FFF2-40B4-BE49-F238E27FC236}">
                <a16:creationId xmlns:a16="http://schemas.microsoft.com/office/drawing/2014/main" id="{A4726D14-247A-F1CF-7EA0-34A74EF43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202" y="4048469"/>
            <a:ext cx="3163839" cy="23728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2146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What is java?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High-level programming language made in 1995</a:t>
            </a:r>
          </a:p>
          <a:p>
            <a:r>
              <a:rPr lang="en-US" dirty="0"/>
              <a:t>“Write once, run anywhere”</a:t>
            </a:r>
          </a:p>
          <a:p>
            <a:r>
              <a:rPr lang="en-US" dirty="0"/>
              <a:t>Commonly found in many essential computing resources</a:t>
            </a:r>
          </a:p>
          <a:p>
            <a:pPr lvl="1"/>
            <a:r>
              <a:rPr lang="en-US" dirty="0"/>
              <a:t>Gaming</a:t>
            </a:r>
          </a:p>
          <a:p>
            <a:pPr lvl="1"/>
            <a:r>
              <a:rPr lang="en-US" dirty="0"/>
              <a:t>Web applications</a:t>
            </a:r>
          </a:p>
          <a:p>
            <a:pPr lvl="1"/>
            <a:r>
              <a:rPr lang="en-US" dirty="0"/>
              <a:t>Artificial Intelligence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3FC9-CFD0-E184-4F76-4343D7B4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programming!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FDDF8-F7C7-B4E2-ECF8-C47B339ABC1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10500989" cy="3723753"/>
          </a:xfrm>
        </p:spPr>
        <p:txBody>
          <a:bodyPr/>
          <a:lstStyle/>
          <a:p>
            <a:r>
              <a:rPr lang="en-US" dirty="0"/>
              <a:t>Make sure you have VS Code installed.</a:t>
            </a:r>
          </a:p>
          <a:p>
            <a:r>
              <a:rPr lang="en-US" dirty="0"/>
              <a:t>Follow the instructions on the link here: </a:t>
            </a:r>
            <a:r>
              <a:rPr lang="en-US" b="1" dirty="0"/>
              <a:t>https://code.visualstudio.com/docs/java/java-tutorial </a:t>
            </a:r>
          </a:p>
          <a:p>
            <a:pPr lvl="1"/>
            <a:r>
              <a:rPr lang="en-US" dirty="0"/>
              <a:t>Install the Java Platform Extension</a:t>
            </a:r>
          </a:p>
          <a:p>
            <a:r>
              <a:rPr lang="en-US" dirty="0"/>
              <a:t>Let’s make a quick test program!</a:t>
            </a:r>
          </a:p>
          <a:p>
            <a:r>
              <a:rPr lang="en-US" dirty="0"/>
              <a:t>Run the program (nothing should run, </a:t>
            </a:r>
            <a:br>
              <a:rPr lang="en-US" dirty="0"/>
            </a:br>
            <a:r>
              <a:rPr lang="en-US" dirty="0"/>
              <a:t>we are just ensuring there are no issues).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7785F-5E96-EA0A-6C83-B28C84A3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0E1F3F-0FDE-4A08-73B6-F1314A072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247" y="4209668"/>
            <a:ext cx="5096586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5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9EBC-F5EC-6183-4F60-B8503833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08BC4-754A-7053-A977-F7233F8CBA2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5130812" cy="37237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System.out.print</a:t>
            </a:r>
            <a:r>
              <a:rPr lang="en-US" dirty="0"/>
              <a:t>(“ ”);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Does not make advance to a new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System.out.println</a:t>
            </a:r>
            <a:r>
              <a:rPr lang="en-US" dirty="0"/>
              <a:t>(“ “);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Advances text to a new line after printing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Semicolons at the end of your lines are important!!!!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Try printing your name!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B2F60-F919-DA17-C8C6-227150A2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A67C9B7-E664-B8A3-AEEC-B389581BA673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6059744" y="2552960"/>
            <a:ext cx="5325218" cy="1905266"/>
          </a:xfrm>
        </p:spPr>
      </p:pic>
    </p:spTree>
    <p:extLst>
      <p:ext uri="{BB962C8B-B14F-4D97-AF65-F5344CB8AC3E}">
        <p14:creationId xmlns:p14="http://schemas.microsoft.com/office/powerpoint/2010/main" val="383890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3CB69-7AB5-0625-F163-79DB538F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DCE4-1629-7C39-1E18-34604727888C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6" y="2171033"/>
            <a:ext cx="5288963" cy="37237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Variables hold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have a datatype and a name as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(datatype) (name) = (value);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 - integer datatype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double – decimal datatype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String – “characters”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boolean</a:t>
            </a:r>
            <a:r>
              <a:rPr lang="en-US" dirty="0"/>
              <a:t> – true or 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Values can be printed by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Try it!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885C8-FA76-B7D7-B0CC-94941E36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57FC17F-8E86-50FF-A54B-77DCAEFAF277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5911354" y="2527946"/>
            <a:ext cx="4601217" cy="2572109"/>
          </a:xfrm>
        </p:spPr>
      </p:pic>
    </p:spTree>
    <p:extLst>
      <p:ext uri="{BB962C8B-B14F-4D97-AF65-F5344CB8AC3E}">
        <p14:creationId xmlns:p14="http://schemas.microsoft.com/office/powerpoint/2010/main" val="64299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6D7A-4E60-F4E7-B3A1-C80D509E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D846-13B6-AE24-C5CC-29CB5945C6E6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also equate variables to mathematical expressions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 x = 1 + 4; (x = 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do PEMDAS to do more advanced calculations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4D450-EDE5-D6A8-94AB-F22F7637A28A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F8BFD-1CD9-8870-A37F-B9E5C36F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C2F93-4F15-82A2-41E8-606035A68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514" y="2591954"/>
            <a:ext cx="5020376" cy="1276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E31E31-9586-2D16-1305-D4A2FC291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068" y="4217576"/>
            <a:ext cx="3353268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92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02F6-DEF4-CA59-E68B-B526A6F9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(scanner)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ABB52-0CA0-87BA-A1DE-AD45D7B1E607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Scanners allow users to enter input to the terminal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Program can read the input and do something with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Must import the Scanner class!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a Scanner variable (object) – can be inside or outside the main method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CD28148-2A61-766B-6BF7-D6E76EDCA036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5613055" y="2743130"/>
            <a:ext cx="4944165" cy="203863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21793-E0F8-94CB-0619-F69D2854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72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2A197B1A5E2F4A9ECA0F5DC7B93B73" ma:contentTypeVersion="18" ma:contentTypeDescription="Create a new document." ma:contentTypeScope="" ma:versionID="5e970e2e89c34f7b1146db31c87b17b4">
  <xsd:schema xmlns:xsd="http://www.w3.org/2001/XMLSchema" xmlns:xs="http://www.w3.org/2001/XMLSchema" xmlns:p="http://schemas.microsoft.com/office/2006/metadata/properties" xmlns:ns2="7c887700-2572-46a4-88d9-6140ec69771f" xmlns:ns3="8c4f04ad-312c-4849-add2-179aaa24afbe" targetNamespace="http://schemas.microsoft.com/office/2006/metadata/properties" ma:root="true" ma:fieldsID="8f36f985495ea14de680f2087e1b42ea" ns2:_="" ns3:_="">
    <xsd:import namespace="7c887700-2572-46a4-88d9-6140ec69771f"/>
    <xsd:import namespace="8c4f04ad-312c-4849-add2-179aaa24af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887700-2572-46a4-88d9-6140ec6977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bdcfbe4-8749-486f-90b3-b00b318275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4f04ad-312c-4849-add2-179aaa24af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bb9ad39-89d5-4fa7-a699-47fd315274ce}" ma:internalName="TaxCatchAll" ma:showField="CatchAllData" ma:web="8c4f04ad-312c-4849-add2-179aaa24af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c4f04ad-312c-4849-add2-179aaa24afbe" xsi:nil="true"/>
    <MediaServiceKeyPoints xmlns="7c887700-2572-46a4-88d9-6140ec69771f" xsi:nil="true"/>
    <lcf76f155ced4ddcb4097134ff3c332f xmlns="7c887700-2572-46a4-88d9-6140ec69771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2778460-3C60-4706-AFAF-DCF8113E8ADC}"/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{AAC8C5D1-986C-450A-8F64-22B3BD5786BB}tf11936837_win32</Template>
  <TotalTime>466</TotalTime>
  <Words>551</Words>
  <Application>Microsoft Office PowerPoint</Application>
  <PresentationFormat>Widescreen</PresentationFormat>
  <Paragraphs>96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Nova</vt:lpstr>
      <vt:lpstr>Biome</vt:lpstr>
      <vt:lpstr>Calibri</vt:lpstr>
      <vt:lpstr>Custom</vt:lpstr>
      <vt:lpstr>The Basics of java</vt:lpstr>
      <vt:lpstr>Agenda</vt:lpstr>
      <vt:lpstr>How does programming work?</vt:lpstr>
      <vt:lpstr>What is java?</vt:lpstr>
      <vt:lpstr>Let’s start programming!</vt:lpstr>
      <vt:lpstr>PrintinG</vt:lpstr>
      <vt:lpstr>variables</vt:lpstr>
      <vt:lpstr>Variables (cont.)</vt:lpstr>
      <vt:lpstr>User input (scanner)</vt:lpstr>
      <vt:lpstr>User input (cont.)</vt:lpstr>
      <vt:lpstr>conditionals</vt:lpstr>
      <vt:lpstr>methods</vt:lpstr>
      <vt:lpstr> methods (cont.)</vt:lpstr>
      <vt:lpstr>Calculator challenge!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Basics of java</dc:title>
  <dc:creator>Daniel Santillan</dc:creator>
  <cp:lastModifiedBy>Daniel Santillan</cp:lastModifiedBy>
  <cp:revision>5</cp:revision>
  <dcterms:created xsi:type="dcterms:W3CDTF">2024-09-17T00:49:23Z</dcterms:created>
  <dcterms:modified xsi:type="dcterms:W3CDTF">2024-09-20T02:28:06Z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0x010100542A197B1A5E2F4A9ECA0F5DC7B93B73</vt:lpwstr>
  </property>
</Properties>
</file>