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ebas Neue"/>
      <p:regular r:id="rId25"/>
    </p:embeddedFont>
    <p:embeddedFont>
      <p:font typeface="Kumbh Sans"/>
      <p:regular r:id="rId26"/>
      <p:bold r:id="rId27"/>
    </p:embeddedFont>
    <p:embeddedFont>
      <p:font typeface="Righteous"/>
      <p:regular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umbhSans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Righteous-regular.fntdata"/><Relationship Id="rId27" Type="http://schemas.openxmlformats.org/officeDocument/2006/relationships/font" Target="fonts/Kumbh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ecc27d6f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ecc27d6f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ecc27d6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ecc27d6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ecc27d6f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ecc27d6f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ecc27d6f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ecc27d6f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ecc27d6f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ecc27d6f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ecc27d6f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ecc27d6f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0f7ed4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0f7ed4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0f7ed47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0f7ed47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0f7ed47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0f7ed47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0f7ed47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0f7ed47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e3e1ddf0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e3e1ddf0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ecc27d6f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ecc27d6f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ecc27d6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ecc27d6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0dbff82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0dbff82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0dbff8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0dbff8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ecc27d6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ecc27d6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ecc27d6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ecc27d6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ecc27d6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ecc27d6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ecc27d6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ecc27d6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Strategy Manager CV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970000" y="1071575"/>
            <a:ext cx="5253000" cy="1712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9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69975" y="2719800"/>
            <a:ext cx="5253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2052600" y="1288250"/>
            <a:ext cx="5038800" cy="1565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2052600" y="3088300"/>
            <a:ext cx="503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-46000" y="0"/>
            <a:ext cx="4132239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96046"/>
                </a:lnTo>
                <a:cubicBezTo>
                  <a:pt x="275607" y="96058"/>
                  <a:pt x="275038" y="96064"/>
                  <a:pt x="274467" y="96064"/>
                </a:cubicBezTo>
                <a:cubicBezTo>
                  <a:pt x="273897" y="96064"/>
                  <a:pt x="273325" y="96058"/>
                  <a:pt x="272753" y="96046"/>
                </a:cubicBezTo>
                <a:cubicBezTo>
                  <a:pt x="266583" y="95851"/>
                  <a:pt x="260473" y="94853"/>
                  <a:pt x="254571" y="93052"/>
                </a:cubicBezTo>
                <a:cubicBezTo>
                  <a:pt x="251127" y="91993"/>
                  <a:pt x="247829" y="90594"/>
                  <a:pt x="244506" y="89194"/>
                </a:cubicBezTo>
                <a:cubicBezTo>
                  <a:pt x="240941" y="87697"/>
                  <a:pt x="237265" y="86213"/>
                  <a:pt x="233395" y="85787"/>
                </a:cubicBezTo>
                <a:cubicBezTo>
                  <a:pt x="232694" y="85707"/>
                  <a:pt x="231997" y="85669"/>
                  <a:pt x="231306" y="85669"/>
                </a:cubicBezTo>
                <a:cubicBezTo>
                  <a:pt x="223513" y="85669"/>
                  <a:pt x="216440" y="90512"/>
                  <a:pt x="210917" y="95632"/>
                </a:cubicBezTo>
                <a:cubicBezTo>
                  <a:pt x="205076" y="101072"/>
                  <a:pt x="200086" y="107449"/>
                  <a:pt x="193746" y="112329"/>
                </a:cubicBezTo>
                <a:cubicBezTo>
                  <a:pt x="190849" y="114556"/>
                  <a:pt x="187636" y="116443"/>
                  <a:pt x="184095" y="117404"/>
                </a:cubicBezTo>
                <a:cubicBezTo>
                  <a:pt x="182266" y="117904"/>
                  <a:pt x="180392" y="118137"/>
                  <a:pt x="178516" y="118137"/>
                </a:cubicBezTo>
                <a:cubicBezTo>
                  <a:pt x="176510" y="118137"/>
                  <a:pt x="174502" y="117870"/>
                  <a:pt x="172545" y="117380"/>
                </a:cubicBezTo>
                <a:cubicBezTo>
                  <a:pt x="161264" y="114532"/>
                  <a:pt x="151723" y="106183"/>
                  <a:pt x="147658" y="95279"/>
                </a:cubicBezTo>
                <a:cubicBezTo>
                  <a:pt x="145565" y="89669"/>
                  <a:pt x="144774" y="83255"/>
                  <a:pt x="145906" y="77365"/>
                </a:cubicBezTo>
                <a:cubicBezTo>
                  <a:pt x="147123" y="71061"/>
                  <a:pt x="150165" y="65268"/>
                  <a:pt x="152295" y="59256"/>
                </a:cubicBezTo>
                <a:cubicBezTo>
                  <a:pt x="154351" y="53463"/>
                  <a:pt x="155800" y="46867"/>
                  <a:pt x="152733" y="41147"/>
                </a:cubicBezTo>
                <a:cubicBezTo>
                  <a:pt x="150031" y="36097"/>
                  <a:pt x="145029" y="32799"/>
                  <a:pt x="140672" y="29318"/>
                </a:cubicBezTo>
                <a:cubicBezTo>
                  <a:pt x="136024" y="25606"/>
                  <a:pt x="132141" y="21335"/>
                  <a:pt x="130255" y="15554"/>
                </a:cubicBezTo>
                <a:cubicBezTo>
                  <a:pt x="128612" y="10540"/>
                  <a:pt x="128673" y="5197"/>
                  <a:pt x="1295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0025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228550" y="-51375"/>
            <a:ext cx="9418792" cy="5194949"/>
          </a:xfrm>
          <a:custGeom>
            <a:rect b="b" l="l" r="r" t="t"/>
            <a:pathLst>
              <a:path extrusionOk="0" h="154210" w="273822">
                <a:moveTo>
                  <a:pt x="206166" y="109379"/>
                </a:moveTo>
                <a:cubicBezTo>
                  <a:pt x="190759" y="107438"/>
                  <a:pt x="176518" y="125482"/>
                  <a:pt x="158990" y="126133"/>
                </a:cubicBezTo>
                <a:cubicBezTo>
                  <a:pt x="141473" y="126773"/>
                  <a:pt x="118177" y="107752"/>
                  <a:pt x="131082" y="89876"/>
                </a:cubicBezTo>
                <a:cubicBezTo>
                  <a:pt x="143987" y="71988"/>
                  <a:pt x="141675" y="52317"/>
                  <a:pt x="124921" y="41095"/>
                </a:cubicBezTo>
                <a:cubicBezTo>
                  <a:pt x="111354" y="32016"/>
                  <a:pt x="98348" y="21098"/>
                  <a:pt x="107011" y="1"/>
                </a:cubicBezTo>
                <a:lnTo>
                  <a:pt x="57" y="1"/>
                </a:lnTo>
                <a:cubicBezTo>
                  <a:pt x="57" y="1"/>
                  <a:pt x="23" y="37178"/>
                  <a:pt x="1" y="75018"/>
                </a:cubicBezTo>
                <a:lnTo>
                  <a:pt x="57" y="74356"/>
                </a:lnTo>
                <a:cubicBezTo>
                  <a:pt x="6217" y="74356"/>
                  <a:pt x="10740" y="60295"/>
                  <a:pt x="27202" y="62977"/>
                </a:cubicBezTo>
                <a:cubicBezTo>
                  <a:pt x="43664" y="65659"/>
                  <a:pt x="41263" y="76230"/>
                  <a:pt x="59745" y="80865"/>
                </a:cubicBezTo>
                <a:cubicBezTo>
                  <a:pt x="78227" y="85499"/>
                  <a:pt x="84006" y="92255"/>
                  <a:pt x="76499" y="100951"/>
                </a:cubicBezTo>
                <a:cubicBezTo>
                  <a:pt x="68981" y="109659"/>
                  <a:pt x="66007" y="117627"/>
                  <a:pt x="73032" y="124382"/>
                </a:cubicBezTo>
                <a:cubicBezTo>
                  <a:pt x="80056" y="131138"/>
                  <a:pt x="90358" y="128770"/>
                  <a:pt x="96328" y="136659"/>
                </a:cubicBezTo>
                <a:cubicBezTo>
                  <a:pt x="102231" y="144458"/>
                  <a:pt x="102017" y="153985"/>
                  <a:pt x="102006" y="154210"/>
                </a:cubicBezTo>
                <a:cubicBezTo>
                  <a:pt x="179840" y="154187"/>
                  <a:pt x="273822" y="154131"/>
                  <a:pt x="273822" y="154131"/>
                </a:cubicBezTo>
                <a:lnTo>
                  <a:pt x="273822" y="144346"/>
                </a:lnTo>
                <a:cubicBezTo>
                  <a:pt x="229990" y="144503"/>
                  <a:pt x="238316" y="113441"/>
                  <a:pt x="206166" y="10937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013619" y="1655286"/>
            <a:ext cx="4296600" cy="48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3013619" y="2481857"/>
            <a:ext cx="4296600" cy="48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3013619" y="4135000"/>
            <a:ext cx="4296600" cy="48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013619" y="3308429"/>
            <a:ext cx="4296600" cy="48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5" type="title"/>
          </p:nvPr>
        </p:nvSpPr>
        <p:spPr>
          <a:xfrm>
            <a:off x="1833794" y="1287138"/>
            <a:ext cx="734700" cy="734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1833781" y="3741700"/>
            <a:ext cx="734700" cy="734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7" type="title"/>
          </p:nvPr>
        </p:nvSpPr>
        <p:spPr>
          <a:xfrm>
            <a:off x="1833796" y="2105325"/>
            <a:ext cx="734700" cy="734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8" type="title"/>
          </p:nvPr>
        </p:nvSpPr>
        <p:spPr>
          <a:xfrm>
            <a:off x="1833796" y="2923512"/>
            <a:ext cx="734700" cy="734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9" type="subTitle"/>
          </p:nvPr>
        </p:nvSpPr>
        <p:spPr>
          <a:xfrm>
            <a:off x="3013619" y="1395175"/>
            <a:ext cx="4296600" cy="3960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3" type="subTitle"/>
          </p:nvPr>
        </p:nvSpPr>
        <p:spPr>
          <a:xfrm>
            <a:off x="3013619" y="2221746"/>
            <a:ext cx="4296600" cy="3945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4" type="subTitle"/>
          </p:nvPr>
        </p:nvSpPr>
        <p:spPr>
          <a:xfrm>
            <a:off x="3013619" y="3048318"/>
            <a:ext cx="4296600" cy="3945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5" type="subTitle"/>
          </p:nvPr>
        </p:nvSpPr>
        <p:spPr>
          <a:xfrm>
            <a:off x="3013619" y="3874889"/>
            <a:ext cx="4296600" cy="3945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391900" y="3017500"/>
            <a:ext cx="4360200" cy="5319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226400" y="1257075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96046"/>
                </a:lnTo>
                <a:cubicBezTo>
                  <a:pt x="275607" y="96058"/>
                  <a:pt x="275038" y="96064"/>
                  <a:pt x="274467" y="96064"/>
                </a:cubicBezTo>
                <a:cubicBezTo>
                  <a:pt x="273897" y="96064"/>
                  <a:pt x="273325" y="96058"/>
                  <a:pt x="272753" y="96046"/>
                </a:cubicBezTo>
                <a:cubicBezTo>
                  <a:pt x="266583" y="95851"/>
                  <a:pt x="260473" y="94853"/>
                  <a:pt x="254571" y="93052"/>
                </a:cubicBezTo>
                <a:cubicBezTo>
                  <a:pt x="251127" y="91993"/>
                  <a:pt x="247829" y="90594"/>
                  <a:pt x="244506" y="89194"/>
                </a:cubicBezTo>
                <a:cubicBezTo>
                  <a:pt x="240941" y="87697"/>
                  <a:pt x="237265" y="86213"/>
                  <a:pt x="233395" y="85787"/>
                </a:cubicBezTo>
                <a:cubicBezTo>
                  <a:pt x="232694" y="85707"/>
                  <a:pt x="231997" y="85669"/>
                  <a:pt x="231306" y="85669"/>
                </a:cubicBezTo>
                <a:cubicBezTo>
                  <a:pt x="223513" y="85669"/>
                  <a:pt x="216440" y="90512"/>
                  <a:pt x="210917" y="95632"/>
                </a:cubicBezTo>
                <a:cubicBezTo>
                  <a:pt x="205076" y="101072"/>
                  <a:pt x="200086" y="107449"/>
                  <a:pt x="193746" y="112329"/>
                </a:cubicBezTo>
                <a:cubicBezTo>
                  <a:pt x="190849" y="114556"/>
                  <a:pt x="187636" y="116443"/>
                  <a:pt x="184095" y="117404"/>
                </a:cubicBezTo>
                <a:cubicBezTo>
                  <a:pt x="182266" y="117904"/>
                  <a:pt x="180392" y="118137"/>
                  <a:pt x="178516" y="118137"/>
                </a:cubicBezTo>
                <a:cubicBezTo>
                  <a:pt x="176510" y="118137"/>
                  <a:pt x="174502" y="117870"/>
                  <a:pt x="172545" y="117380"/>
                </a:cubicBezTo>
                <a:cubicBezTo>
                  <a:pt x="161264" y="114532"/>
                  <a:pt x="151723" y="106183"/>
                  <a:pt x="147658" y="95279"/>
                </a:cubicBezTo>
                <a:cubicBezTo>
                  <a:pt x="145565" y="89669"/>
                  <a:pt x="144774" y="83255"/>
                  <a:pt x="145906" y="77365"/>
                </a:cubicBezTo>
                <a:cubicBezTo>
                  <a:pt x="147123" y="71061"/>
                  <a:pt x="150165" y="65268"/>
                  <a:pt x="152295" y="59256"/>
                </a:cubicBezTo>
                <a:cubicBezTo>
                  <a:pt x="154351" y="53463"/>
                  <a:pt x="155800" y="46867"/>
                  <a:pt x="152733" y="41147"/>
                </a:cubicBezTo>
                <a:cubicBezTo>
                  <a:pt x="150031" y="36097"/>
                  <a:pt x="145029" y="32799"/>
                  <a:pt x="140672" y="29318"/>
                </a:cubicBezTo>
                <a:cubicBezTo>
                  <a:pt x="136024" y="25606"/>
                  <a:pt x="132141" y="21335"/>
                  <a:pt x="130255" y="15554"/>
                </a:cubicBezTo>
                <a:cubicBezTo>
                  <a:pt x="128612" y="10540"/>
                  <a:pt x="128673" y="5197"/>
                  <a:pt x="1295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55275" y="0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720000" y="690350"/>
            <a:ext cx="2899500" cy="23952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20000" y="3352850"/>
            <a:ext cx="28995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>
            <p:ph idx="2" type="pic"/>
          </p:nvPr>
        </p:nvSpPr>
        <p:spPr>
          <a:xfrm>
            <a:off x="4184125" y="690350"/>
            <a:ext cx="4191300" cy="3762900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010850" y="1293125"/>
            <a:ext cx="2724600" cy="12333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5010850" y="2660875"/>
            <a:ext cx="2724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459725" y="282325"/>
            <a:ext cx="870000" cy="870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-8" y="-64138"/>
            <a:ext cx="10968211" cy="5852636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flipH="1">
            <a:off x="54530" y="-64138"/>
            <a:ext cx="11270620" cy="5852636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55275" y="-114300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55275" y="-266700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0000" y="1229150"/>
            <a:ext cx="77040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b="0"/>
            </a:lvl9pPr>
          </a:lstStyle>
          <a:p/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 flipH="1">
            <a:off x="-50" y="-112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720000" y="1229150"/>
            <a:ext cx="55191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b="0"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937625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subTitle"/>
          </p:nvPr>
        </p:nvSpPr>
        <p:spPr>
          <a:xfrm>
            <a:off x="3484348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3" type="subTitle"/>
          </p:nvPr>
        </p:nvSpPr>
        <p:spPr>
          <a:xfrm>
            <a:off x="6031075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4" type="subTitle"/>
          </p:nvPr>
        </p:nvSpPr>
        <p:spPr>
          <a:xfrm>
            <a:off x="937625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5" type="subTitle"/>
          </p:nvPr>
        </p:nvSpPr>
        <p:spPr>
          <a:xfrm>
            <a:off x="3484348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6" type="subTitle"/>
          </p:nvPr>
        </p:nvSpPr>
        <p:spPr>
          <a:xfrm>
            <a:off x="6031075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9"/>
          <p:cNvSpPr/>
          <p:nvPr/>
        </p:nvSpPr>
        <p:spPr>
          <a:xfrm flipH="1" rot="10800000">
            <a:off x="-100" y="-184"/>
            <a:ext cx="11677975" cy="5229809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10800000">
            <a:off x="-95246" y="-16075"/>
            <a:ext cx="9239439" cy="5207672"/>
          </a:xfrm>
          <a:custGeom>
            <a:rect b="b" l="l" r="r" t="t"/>
            <a:pathLst>
              <a:path extrusionOk="0" h="154210" w="273822">
                <a:moveTo>
                  <a:pt x="206166" y="109379"/>
                </a:moveTo>
                <a:cubicBezTo>
                  <a:pt x="190759" y="107438"/>
                  <a:pt x="176518" y="125482"/>
                  <a:pt x="158990" y="126133"/>
                </a:cubicBezTo>
                <a:cubicBezTo>
                  <a:pt x="141473" y="126773"/>
                  <a:pt x="118177" y="107752"/>
                  <a:pt x="131082" y="89876"/>
                </a:cubicBezTo>
                <a:cubicBezTo>
                  <a:pt x="143987" y="71988"/>
                  <a:pt x="141675" y="52317"/>
                  <a:pt x="124921" y="41095"/>
                </a:cubicBezTo>
                <a:cubicBezTo>
                  <a:pt x="111354" y="32016"/>
                  <a:pt x="98348" y="21098"/>
                  <a:pt x="107011" y="1"/>
                </a:cubicBezTo>
                <a:lnTo>
                  <a:pt x="57" y="1"/>
                </a:lnTo>
                <a:cubicBezTo>
                  <a:pt x="57" y="1"/>
                  <a:pt x="23" y="37178"/>
                  <a:pt x="1" y="75018"/>
                </a:cubicBezTo>
                <a:lnTo>
                  <a:pt x="57" y="74356"/>
                </a:lnTo>
                <a:cubicBezTo>
                  <a:pt x="6217" y="74356"/>
                  <a:pt x="10740" y="60295"/>
                  <a:pt x="27202" y="62977"/>
                </a:cubicBezTo>
                <a:cubicBezTo>
                  <a:pt x="43664" y="65659"/>
                  <a:pt x="41263" y="76230"/>
                  <a:pt x="59745" y="80865"/>
                </a:cubicBezTo>
                <a:cubicBezTo>
                  <a:pt x="78227" y="85499"/>
                  <a:pt x="84006" y="92255"/>
                  <a:pt x="76499" y="100951"/>
                </a:cubicBezTo>
                <a:cubicBezTo>
                  <a:pt x="68981" y="109659"/>
                  <a:pt x="66007" y="117627"/>
                  <a:pt x="73032" y="124382"/>
                </a:cubicBezTo>
                <a:cubicBezTo>
                  <a:pt x="80056" y="131138"/>
                  <a:pt x="90358" y="128770"/>
                  <a:pt x="96328" y="136659"/>
                </a:cubicBezTo>
                <a:cubicBezTo>
                  <a:pt x="102231" y="144458"/>
                  <a:pt x="102017" y="153985"/>
                  <a:pt x="102006" y="154210"/>
                </a:cubicBezTo>
                <a:cubicBezTo>
                  <a:pt x="179840" y="154187"/>
                  <a:pt x="273822" y="154131"/>
                  <a:pt x="273822" y="154131"/>
                </a:cubicBezTo>
                <a:lnTo>
                  <a:pt x="273822" y="144346"/>
                </a:lnTo>
                <a:cubicBezTo>
                  <a:pt x="229990" y="144503"/>
                  <a:pt x="238316" y="113441"/>
                  <a:pt x="206166" y="10937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937625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2" type="subTitle"/>
          </p:nvPr>
        </p:nvSpPr>
        <p:spPr>
          <a:xfrm>
            <a:off x="3484348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3" type="subTitle"/>
          </p:nvPr>
        </p:nvSpPr>
        <p:spPr>
          <a:xfrm>
            <a:off x="6031075" y="3256951"/>
            <a:ext cx="2175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4" type="subTitle"/>
          </p:nvPr>
        </p:nvSpPr>
        <p:spPr>
          <a:xfrm>
            <a:off x="937625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5" type="subTitle"/>
          </p:nvPr>
        </p:nvSpPr>
        <p:spPr>
          <a:xfrm>
            <a:off x="3484348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6" type="subTitle"/>
          </p:nvPr>
        </p:nvSpPr>
        <p:spPr>
          <a:xfrm>
            <a:off x="6031075" y="2700000"/>
            <a:ext cx="21753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7336375" y="4051700"/>
            <a:ext cx="870000" cy="87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90100" y="1712275"/>
            <a:ext cx="4311000" cy="8418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022250" y="1712275"/>
            <a:ext cx="1134000" cy="1132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7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290100" y="2465000"/>
            <a:ext cx="43110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295275" y="-129375"/>
            <a:ext cx="8896493" cy="5543542"/>
          </a:xfrm>
          <a:custGeom>
            <a:rect b="b" l="l" r="r" t="t"/>
            <a:pathLst>
              <a:path extrusionOk="0" h="73088" w="111050">
                <a:moveTo>
                  <a:pt x="85658" y="49300"/>
                </a:moveTo>
                <a:cubicBezTo>
                  <a:pt x="83460" y="49203"/>
                  <a:pt x="80281" y="49662"/>
                  <a:pt x="77957" y="50111"/>
                </a:cubicBezTo>
                <a:cubicBezTo>
                  <a:pt x="76532" y="50382"/>
                  <a:pt x="75141" y="50739"/>
                  <a:pt x="73798" y="51280"/>
                </a:cubicBezTo>
                <a:cubicBezTo>
                  <a:pt x="72479" y="51821"/>
                  <a:pt x="71213" y="52488"/>
                  <a:pt x="70015" y="53266"/>
                </a:cubicBezTo>
                <a:cubicBezTo>
                  <a:pt x="67580" y="54836"/>
                  <a:pt x="65421" y="56754"/>
                  <a:pt x="63204" y="58580"/>
                </a:cubicBezTo>
                <a:cubicBezTo>
                  <a:pt x="58880" y="62145"/>
                  <a:pt x="53392" y="65783"/>
                  <a:pt x="47363" y="64247"/>
                </a:cubicBezTo>
                <a:cubicBezTo>
                  <a:pt x="44774" y="63580"/>
                  <a:pt x="42817" y="62005"/>
                  <a:pt x="41054" y="60145"/>
                </a:cubicBezTo>
                <a:cubicBezTo>
                  <a:pt x="39353" y="58353"/>
                  <a:pt x="37764" y="56367"/>
                  <a:pt x="35532" y="55131"/>
                </a:cubicBezTo>
                <a:cubicBezTo>
                  <a:pt x="32600" y="53503"/>
                  <a:pt x="29271" y="53155"/>
                  <a:pt x="25943" y="53213"/>
                </a:cubicBezTo>
                <a:cubicBezTo>
                  <a:pt x="22875" y="53261"/>
                  <a:pt x="19604" y="53619"/>
                  <a:pt x="16619" y="52773"/>
                </a:cubicBezTo>
                <a:cubicBezTo>
                  <a:pt x="15735" y="52527"/>
                  <a:pt x="14860" y="52121"/>
                  <a:pt x="14310" y="51392"/>
                </a:cubicBezTo>
                <a:cubicBezTo>
                  <a:pt x="13846" y="50778"/>
                  <a:pt x="13687" y="50024"/>
                  <a:pt x="13590" y="49290"/>
                </a:cubicBezTo>
                <a:cubicBezTo>
                  <a:pt x="13334" y="47358"/>
                  <a:pt x="13199" y="45416"/>
                  <a:pt x="11517" y="44063"/>
                </a:cubicBezTo>
                <a:cubicBezTo>
                  <a:pt x="10860" y="43536"/>
                  <a:pt x="10092" y="43174"/>
                  <a:pt x="9344" y="42788"/>
                </a:cubicBezTo>
                <a:cubicBezTo>
                  <a:pt x="8759" y="42483"/>
                  <a:pt x="8160" y="42145"/>
                  <a:pt x="7773" y="41614"/>
                </a:cubicBezTo>
                <a:cubicBezTo>
                  <a:pt x="7324" y="40995"/>
                  <a:pt x="7295" y="40222"/>
                  <a:pt x="7416" y="39503"/>
                </a:cubicBezTo>
                <a:cubicBezTo>
                  <a:pt x="7590" y="38478"/>
                  <a:pt x="7996" y="37507"/>
                  <a:pt x="8600" y="36657"/>
                </a:cubicBezTo>
                <a:cubicBezTo>
                  <a:pt x="9894" y="34826"/>
                  <a:pt x="11667" y="33358"/>
                  <a:pt x="13102" y="31638"/>
                </a:cubicBezTo>
                <a:cubicBezTo>
                  <a:pt x="14455" y="30010"/>
                  <a:pt x="15730" y="27754"/>
                  <a:pt x="14363" y="25768"/>
                </a:cubicBezTo>
                <a:cubicBezTo>
                  <a:pt x="13730" y="24855"/>
                  <a:pt x="12687" y="24309"/>
                  <a:pt x="11730" y="23759"/>
                </a:cubicBezTo>
                <a:cubicBezTo>
                  <a:pt x="10725" y="23184"/>
                  <a:pt x="9793" y="22565"/>
                  <a:pt x="9112" y="21647"/>
                </a:cubicBezTo>
                <a:cubicBezTo>
                  <a:pt x="8377" y="20652"/>
                  <a:pt x="8155" y="19507"/>
                  <a:pt x="8435" y="18324"/>
                </a:cubicBezTo>
                <a:cubicBezTo>
                  <a:pt x="8740" y="17048"/>
                  <a:pt x="9435" y="15870"/>
                  <a:pt x="9947" y="14662"/>
                </a:cubicBezTo>
                <a:cubicBezTo>
                  <a:pt x="11914" y="9981"/>
                  <a:pt x="13464" y="4116"/>
                  <a:pt x="9445" y="0"/>
                </a:cubicBezTo>
                <a:lnTo>
                  <a:pt x="0" y="0"/>
                </a:lnTo>
                <a:lnTo>
                  <a:pt x="0" y="73087"/>
                </a:lnTo>
                <a:lnTo>
                  <a:pt x="111049" y="73087"/>
                </a:lnTo>
                <a:lnTo>
                  <a:pt x="110590" y="50493"/>
                </a:lnTo>
                <a:cubicBezTo>
                  <a:pt x="109866" y="50198"/>
                  <a:pt x="86460" y="49334"/>
                  <a:pt x="85658" y="493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9191886" cy="5543542"/>
          </a:xfrm>
          <a:custGeom>
            <a:rect b="b" l="l" r="r" t="t"/>
            <a:pathLst>
              <a:path extrusionOk="0" h="73088" w="111050">
                <a:moveTo>
                  <a:pt x="85658" y="49300"/>
                </a:moveTo>
                <a:cubicBezTo>
                  <a:pt x="83460" y="49203"/>
                  <a:pt x="80281" y="49662"/>
                  <a:pt x="77957" y="50111"/>
                </a:cubicBezTo>
                <a:cubicBezTo>
                  <a:pt x="76532" y="50382"/>
                  <a:pt x="75141" y="50739"/>
                  <a:pt x="73798" y="51280"/>
                </a:cubicBezTo>
                <a:cubicBezTo>
                  <a:pt x="72479" y="51821"/>
                  <a:pt x="71213" y="52488"/>
                  <a:pt x="70015" y="53266"/>
                </a:cubicBezTo>
                <a:cubicBezTo>
                  <a:pt x="67580" y="54836"/>
                  <a:pt x="65421" y="56754"/>
                  <a:pt x="63204" y="58580"/>
                </a:cubicBezTo>
                <a:cubicBezTo>
                  <a:pt x="58880" y="62145"/>
                  <a:pt x="53392" y="65783"/>
                  <a:pt x="47363" y="64247"/>
                </a:cubicBezTo>
                <a:cubicBezTo>
                  <a:pt x="44774" y="63580"/>
                  <a:pt x="42817" y="62005"/>
                  <a:pt x="41054" y="60145"/>
                </a:cubicBezTo>
                <a:cubicBezTo>
                  <a:pt x="39353" y="58353"/>
                  <a:pt x="37764" y="56367"/>
                  <a:pt x="35532" y="55131"/>
                </a:cubicBezTo>
                <a:cubicBezTo>
                  <a:pt x="32600" y="53503"/>
                  <a:pt x="29271" y="53155"/>
                  <a:pt x="25943" y="53213"/>
                </a:cubicBezTo>
                <a:cubicBezTo>
                  <a:pt x="22875" y="53261"/>
                  <a:pt x="19604" y="53619"/>
                  <a:pt x="16619" y="52773"/>
                </a:cubicBezTo>
                <a:cubicBezTo>
                  <a:pt x="15735" y="52527"/>
                  <a:pt x="14860" y="52121"/>
                  <a:pt x="14310" y="51392"/>
                </a:cubicBezTo>
                <a:cubicBezTo>
                  <a:pt x="13846" y="50778"/>
                  <a:pt x="13687" y="50024"/>
                  <a:pt x="13590" y="49290"/>
                </a:cubicBezTo>
                <a:cubicBezTo>
                  <a:pt x="13334" y="47358"/>
                  <a:pt x="13199" y="45416"/>
                  <a:pt x="11517" y="44063"/>
                </a:cubicBezTo>
                <a:cubicBezTo>
                  <a:pt x="10860" y="43536"/>
                  <a:pt x="10092" y="43174"/>
                  <a:pt x="9344" y="42788"/>
                </a:cubicBezTo>
                <a:cubicBezTo>
                  <a:pt x="8759" y="42483"/>
                  <a:pt x="8160" y="42145"/>
                  <a:pt x="7773" y="41614"/>
                </a:cubicBezTo>
                <a:cubicBezTo>
                  <a:pt x="7324" y="40995"/>
                  <a:pt x="7295" y="40222"/>
                  <a:pt x="7416" y="39503"/>
                </a:cubicBezTo>
                <a:cubicBezTo>
                  <a:pt x="7590" y="38478"/>
                  <a:pt x="7996" y="37507"/>
                  <a:pt x="8600" y="36657"/>
                </a:cubicBezTo>
                <a:cubicBezTo>
                  <a:pt x="9894" y="34826"/>
                  <a:pt x="11667" y="33358"/>
                  <a:pt x="13102" y="31638"/>
                </a:cubicBezTo>
                <a:cubicBezTo>
                  <a:pt x="14455" y="30010"/>
                  <a:pt x="15730" y="27754"/>
                  <a:pt x="14363" y="25768"/>
                </a:cubicBezTo>
                <a:cubicBezTo>
                  <a:pt x="13730" y="24855"/>
                  <a:pt x="12687" y="24309"/>
                  <a:pt x="11730" y="23759"/>
                </a:cubicBezTo>
                <a:cubicBezTo>
                  <a:pt x="10725" y="23184"/>
                  <a:pt x="9793" y="22565"/>
                  <a:pt x="9112" y="21647"/>
                </a:cubicBezTo>
                <a:cubicBezTo>
                  <a:pt x="8377" y="20652"/>
                  <a:pt x="8155" y="19507"/>
                  <a:pt x="8435" y="18324"/>
                </a:cubicBezTo>
                <a:cubicBezTo>
                  <a:pt x="8740" y="17048"/>
                  <a:pt x="9435" y="15870"/>
                  <a:pt x="9947" y="14662"/>
                </a:cubicBezTo>
                <a:cubicBezTo>
                  <a:pt x="11914" y="9981"/>
                  <a:pt x="13464" y="4116"/>
                  <a:pt x="9445" y="0"/>
                </a:cubicBezTo>
                <a:lnTo>
                  <a:pt x="0" y="0"/>
                </a:lnTo>
                <a:lnTo>
                  <a:pt x="0" y="73087"/>
                </a:lnTo>
                <a:lnTo>
                  <a:pt x="111049" y="73087"/>
                </a:lnTo>
                <a:lnTo>
                  <a:pt x="110590" y="50493"/>
                </a:lnTo>
                <a:cubicBezTo>
                  <a:pt x="109866" y="50198"/>
                  <a:pt x="86460" y="49334"/>
                  <a:pt x="85658" y="493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 flipH="1">
            <a:off x="-88" y="-700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27213"/>
                </a:lnTo>
                <a:cubicBezTo>
                  <a:pt x="274420" y="126471"/>
                  <a:pt x="272595" y="125911"/>
                  <a:pt x="270708" y="125558"/>
                </a:cubicBezTo>
                <a:cubicBezTo>
                  <a:pt x="268690" y="125182"/>
                  <a:pt x="266644" y="125021"/>
                  <a:pt x="264593" y="125021"/>
                </a:cubicBezTo>
                <a:cubicBezTo>
                  <a:pt x="260931" y="125021"/>
                  <a:pt x="257251" y="125534"/>
                  <a:pt x="253670" y="126252"/>
                </a:cubicBezTo>
                <a:cubicBezTo>
                  <a:pt x="250263" y="126933"/>
                  <a:pt x="246916" y="127834"/>
                  <a:pt x="243703" y="129197"/>
                </a:cubicBezTo>
                <a:cubicBezTo>
                  <a:pt x="240527" y="130572"/>
                  <a:pt x="237496" y="132251"/>
                  <a:pt x="234649" y="134211"/>
                </a:cubicBezTo>
                <a:cubicBezTo>
                  <a:pt x="228819" y="138166"/>
                  <a:pt x="223647" y="142985"/>
                  <a:pt x="218329" y="147598"/>
                </a:cubicBezTo>
                <a:cubicBezTo>
                  <a:pt x="209647" y="155116"/>
                  <a:pt x="199007" y="162772"/>
                  <a:pt x="187291" y="162772"/>
                </a:cubicBezTo>
                <a:cubicBezTo>
                  <a:pt x="185030" y="162772"/>
                  <a:pt x="182729" y="162487"/>
                  <a:pt x="180395" y="161861"/>
                </a:cubicBezTo>
                <a:cubicBezTo>
                  <a:pt x="174188" y="160194"/>
                  <a:pt x="169503" y="156214"/>
                  <a:pt x="165280" y="151541"/>
                </a:cubicBezTo>
                <a:cubicBezTo>
                  <a:pt x="161203" y="147014"/>
                  <a:pt x="157394" y="142012"/>
                  <a:pt x="152051" y="138896"/>
                </a:cubicBezTo>
                <a:cubicBezTo>
                  <a:pt x="145497" y="135068"/>
                  <a:pt x="138106" y="134050"/>
                  <a:pt x="130668" y="134050"/>
                </a:cubicBezTo>
                <a:cubicBezTo>
                  <a:pt x="130137" y="134050"/>
                  <a:pt x="129606" y="134055"/>
                  <a:pt x="129075" y="134065"/>
                </a:cubicBezTo>
                <a:cubicBezTo>
                  <a:pt x="125560" y="134123"/>
                  <a:pt x="121930" y="134363"/>
                  <a:pt x="118317" y="134363"/>
                </a:cubicBezTo>
                <a:cubicBezTo>
                  <a:pt x="114387" y="134363"/>
                  <a:pt x="110477" y="134079"/>
                  <a:pt x="106755" y="132969"/>
                </a:cubicBezTo>
                <a:cubicBezTo>
                  <a:pt x="104637" y="132337"/>
                  <a:pt x="102532" y="131314"/>
                  <a:pt x="101218" y="129489"/>
                </a:cubicBezTo>
                <a:cubicBezTo>
                  <a:pt x="100110" y="127943"/>
                  <a:pt x="99733" y="126045"/>
                  <a:pt x="99489" y="124183"/>
                </a:cubicBezTo>
                <a:cubicBezTo>
                  <a:pt x="98881" y="119315"/>
                  <a:pt x="98552" y="114422"/>
                  <a:pt x="94524" y="111027"/>
                </a:cubicBezTo>
                <a:cubicBezTo>
                  <a:pt x="92954" y="109688"/>
                  <a:pt x="91116" y="108776"/>
                  <a:pt x="89327" y="107802"/>
                </a:cubicBezTo>
                <a:cubicBezTo>
                  <a:pt x="87928" y="107035"/>
                  <a:pt x="86492" y="106183"/>
                  <a:pt x="85567" y="104845"/>
                </a:cubicBezTo>
                <a:cubicBezTo>
                  <a:pt x="84496" y="103287"/>
                  <a:pt x="84435" y="101340"/>
                  <a:pt x="84715" y="99526"/>
                </a:cubicBezTo>
                <a:cubicBezTo>
                  <a:pt x="85129" y="96959"/>
                  <a:pt x="86102" y="94512"/>
                  <a:pt x="87551" y="92371"/>
                </a:cubicBezTo>
                <a:cubicBezTo>
                  <a:pt x="90642" y="87746"/>
                  <a:pt x="94889" y="84046"/>
                  <a:pt x="98321" y="79702"/>
                </a:cubicBezTo>
                <a:cubicBezTo>
                  <a:pt x="101558" y="75613"/>
                  <a:pt x="104625" y="69929"/>
                  <a:pt x="101339" y="64915"/>
                </a:cubicBezTo>
                <a:cubicBezTo>
                  <a:pt x="99830" y="62615"/>
                  <a:pt x="97335" y="61240"/>
                  <a:pt x="95035" y="59865"/>
                </a:cubicBezTo>
                <a:cubicBezTo>
                  <a:pt x="92638" y="58416"/>
                  <a:pt x="90398" y="56859"/>
                  <a:pt x="88768" y="54522"/>
                </a:cubicBezTo>
                <a:cubicBezTo>
                  <a:pt x="87015" y="52015"/>
                  <a:pt x="86480" y="49143"/>
                  <a:pt x="87149" y="46161"/>
                </a:cubicBezTo>
                <a:cubicBezTo>
                  <a:pt x="87879" y="42949"/>
                  <a:pt x="89547" y="39979"/>
                  <a:pt x="90764" y="36937"/>
                </a:cubicBezTo>
                <a:cubicBezTo>
                  <a:pt x="95473" y="25144"/>
                  <a:pt x="99197" y="10370"/>
                  <a:pt x="8955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1773610" y="2052025"/>
            <a:ext cx="2659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2" type="subTitle"/>
          </p:nvPr>
        </p:nvSpPr>
        <p:spPr>
          <a:xfrm>
            <a:off x="4705200" y="2052025"/>
            <a:ext cx="2659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1773610" y="3638175"/>
            <a:ext cx="2659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4" type="subTitle"/>
          </p:nvPr>
        </p:nvSpPr>
        <p:spPr>
          <a:xfrm>
            <a:off x="4705200" y="3638175"/>
            <a:ext cx="2659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5" type="subTitle"/>
          </p:nvPr>
        </p:nvSpPr>
        <p:spPr>
          <a:xfrm>
            <a:off x="1773600" y="1686325"/>
            <a:ext cx="26595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6" type="subTitle"/>
          </p:nvPr>
        </p:nvSpPr>
        <p:spPr>
          <a:xfrm>
            <a:off x="1773600" y="3272485"/>
            <a:ext cx="26595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7" type="subTitle"/>
          </p:nvPr>
        </p:nvSpPr>
        <p:spPr>
          <a:xfrm>
            <a:off x="4705200" y="1686325"/>
            <a:ext cx="26595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8" type="subTitle"/>
          </p:nvPr>
        </p:nvSpPr>
        <p:spPr>
          <a:xfrm>
            <a:off x="4705200" y="3272485"/>
            <a:ext cx="26595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2221881" y="2028675"/>
            <a:ext cx="20679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5714306" y="2044688"/>
            <a:ext cx="2066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2221881" y="3270950"/>
            <a:ext cx="2067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5714306" y="3209313"/>
            <a:ext cx="2066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5" type="subTitle"/>
          </p:nvPr>
        </p:nvSpPr>
        <p:spPr>
          <a:xfrm>
            <a:off x="2221881" y="1662975"/>
            <a:ext cx="20679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6" type="subTitle"/>
          </p:nvPr>
        </p:nvSpPr>
        <p:spPr>
          <a:xfrm>
            <a:off x="2221881" y="2885235"/>
            <a:ext cx="20679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5714306" y="1678988"/>
            <a:ext cx="20664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5714306" y="2843623"/>
            <a:ext cx="20664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 rot="10800000">
            <a:off x="-52454" y="3899539"/>
            <a:ext cx="9196454" cy="1031286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0800000">
            <a:off x="-52454" y="4107214"/>
            <a:ext cx="9196454" cy="1031286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 rot="10800000">
            <a:off x="-102937" y="4057650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-102937" y="-276225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1062505" y="202748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2" type="subTitle"/>
          </p:nvPr>
        </p:nvSpPr>
        <p:spPr>
          <a:xfrm>
            <a:off x="3532350" y="202748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3" type="subTitle"/>
          </p:nvPr>
        </p:nvSpPr>
        <p:spPr>
          <a:xfrm>
            <a:off x="1062505" y="3696213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4" type="subTitle"/>
          </p:nvPr>
        </p:nvSpPr>
        <p:spPr>
          <a:xfrm>
            <a:off x="3532350" y="3696213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5" type="subTitle"/>
          </p:nvPr>
        </p:nvSpPr>
        <p:spPr>
          <a:xfrm>
            <a:off x="6002195" y="202748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6" type="subTitle"/>
          </p:nvPr>
        </p:nvSpPr>
        <p:spPr>
          <a:xfrm>
            <a:off x="6002195" y="3696213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7" type="subTitle"/>
          </p:nvPr>
        </p:nvSpPr>
        <p:spPr>
          <a:xfrm>
            <a:off x="1066405" y="1293438"/>
            <a:ext cx="19782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8" type="subTitle"/>
          </p:nvPr>
        </p:nvSpPr>
        <p:spPr>
          <a:xfrm>
            <a:off x="3536250" y="1293438"/>
            <a:ext cx="19782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9" type="subTitle"/>
          </p:nvPr>
        </p:nvSpPr>
        <p:spPr>
          <a:xfrm>
            <a:off x="6006095" y="1293438"/>
            <a:ext cx="19782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3" type="subTitle"/>
          </p:nvPr>
        </p:nvSpPr>
        <p:spPr>
          <a:xfrm>
            <a:off x="1066400" y="2962825"/>
            <a:ext cx="19782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4" type="subTitle"/>
          </p:nvPr>
        </p:nvSpPr>
        <p:spPr>
          <a:xfrm>
            <a:off x="3536248" y="2962825"/>
            <a:ext cx="19782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5" type="subTitle"/>
          </p:nvPr>
        </p:nvSpPr>
        <p:spPr>
          <a:xfrm>
            <a:off x="6006097" y="2962825"/>
            <a:ext cx="19782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-29650" y="-700"/>
            <a:ext cx="9221416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27213"/>
                </a:lnTo>
                <a:cubicBezTo>
                  <a:pt x="274420" y="126471"/>
                  <a:pt x="272595" y="125911"/>
                  <a:pt x="270708" y="125558"/>
                </a:cubicBezTo>
                <a:cubicBezTo>
                  <a:pt x="268690" y="125182"/>
                  <a:pt x="266644" y="125021"/>
                  <a:pt x="264593" y="125021"/>
                </a:cubicBezTo>
                <a:cubicBezTo>
                  <a:pt x="260931" y="125021"/>
                  <a:pt x="257251" y="125534"/>
                  <a:pt x="253670" y="126252"/>
                </a:cubicBezTo>
                <a:cubicBezTo>
                  <a:pt x="250263" y="126933"/>
                  <a:pt x="246916" y="127834"/>
                  <a:pt x="243703" y="129197"/>
                </a:cubicBezTo>
                <a:cubicBezTo>
                  <a:pt x="240527" y="130572"/>
                  <a:pt x="237496" y="132251"/>
                  <a:pt x="234649" y="134211"/>
                </a:cubicBezTo>
                <a:cubicBezTo>
                  <a:pt x="228819" y="138166"/>
                  <a:pt x="223647" y="142985"/>
                  <a:pt x="218329" y="147598"/>
                </a:cubicBezTo>
                <a:cubicBezTo>
                  <a:pt x="209647" y="155116"/>
                  <a:pt x="199007" y="162772"/>
                  <a:pt x="187291" y="162772"/>
                </a:cubicBezTo>
                <a:cubicBezTo>
                  <a:pt x="185030" y="162772"/>
                  <a:pt x="182729" y="162487"/>
                  <a:pt x="180395" y="161861"/>
                </a:cubicBezTo>
                <a:cubicBezTo>
                  <a:pt x="174188" y="160194"/>
                  <a:pt x="169503" y="156214"/>
                  <a:pt x="165280" y="151541"/>
                </a:cubicBezTo>
                <a:cubicBezTo>
                  <a:pt x="161203" y="147014"/>
                  <a:pt x="157394" y="142012"/>
                  <a:pt x="152051" y="138896"/>
                </a:cubicBezTo>
                <a:cubicBezTo>
                  <a:pt x="145497" y="135068"/>
                  <a:pt x="138106" y="134050"/>
                  <a:pt x="130668" y="134050"/>
                </a:cubicBezTo>
                <a:cubicBezTo>
                  <a:pt x="130137" y="134050"/>
                  <a:pt x="129606" y="134055"/>
                  <a:pt x="129075" y="134065"/>
                </a:cubicBezTo>
                <a:cubicBezTo>
                  <a:pt x="125560" y="134123"/>
                  <a:pt x="121930" y="134363"/>
                  <a:pt x="118317" y="134363"/>
                </a:cubicBezTo>
                <a:cubicBezTo>
                  <a:pt x="114387" y="134363"/>
                  <a:pt x="110477" y="134079"/>
                  <a:pt x="106755" y="132969"/>
                </a:cubicBezTo>
                <a:cubicBezTo>
                  <a:pt x="104637" y="132337"/>
                  <a:pt x="102532" y="131314"/>
                  <a:pt x="101218" y="129489"/>
                </a:cubicBezTo>
                <a:cubicBezTo>
                  <a:pt x="100110" y="127943"/>
                  <a:pt x="99733" y="126045"/>
                  <a:pt x="99489" y="124183"/>
                </a:cubicBezTo>
                <a:cubicBezTo>
                  <a:pt x="98881" y="119315"/>
                  <a:pt x="98552" y="114422"/>
                  <a:pt x="94524" y="111027"/>
                </a:cubicBezTo>
                <a:cubicBezTo>
                  <a:pt x="92954" y="109688"/>
                  <a:pt x="91116" y="108776"/>
                  <a:pt x="89327" y="107802"/>
                </a:cubicBezTo>
                <a:cubicBezTo>
                  <a:pt x="87928" y="107035"/>
                  <a:pt x="86492" y="106183"/>
                  <a:pt x="85567" y="104845"/>
                </a:cubicBezTo>
                <a:cubicBezTo>
                  <a:pt x="84496" y="103287"/>
                  <a:pt x="84435" y="101340"/>
                  <a:pt x="84715" y="99526"/>
                </a:cubicBezTo>
                <a:cubicBezTo>
                  <a:pt x="85129" y="96959"/>
                  <a:pt x="86102" y="94512"/>
                  <a:pt x="87551" y="92371"/>
                </a:cubicBezTo>
                <a:cubicBezTo>
                  <a:pt x="90642" y="87746"/>
                  <a:pt x="94889" y="84046"/>
                  <a:pt x="98321" y="79702"/>
                </a:cubicBezTo>
                <a:cubicBezTo>
                  <a:pt x="101558" y="75613"/>
                  <a:pt x="104625" y="69929"/>
                  <a:pt x="101339" y="64915"/>
                </a:cubicBezTo>
                <a:cubicBezTo>
                  <a:pt x="99830" y="62615"/>
                  <a:pt x="97335" y="61240"/>
                  <a:pt x="95035" y="59865"/>
                </a:cubicBezTo>
                <a:cubicBezTo>
                  <a:pt x="92638" y="58416"/>
                  <a:pt x="90398" y="56859"/>
                  <a:pt x="88768" y="54522"/>
                </a:cubicBezTo>
                <a:cubicBezTo>
                  <a:pt x="87015" y="52015"/>
                  <a:pt x="86480" y="49143"/>
                  <a:pt x="87149" y="46161"/>
                </a:cubicBezTo>
                <a:cubicBezTo>
                  <a:pt x="87879" y="42949"/>
                  <a:pt x="89547" y="39979"/>
                  <a:pt x="90764" y="36937"/>
                </a:cubicBezTo>
                <a:cubicBezTo>
                  <a:pt x="95473" y="25144"/>
                  <a:pt x="99197" y="10370"/>
                  <a:pt x="8955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hasCustomPrompt="1" type="title"/>
          </p:nvPr>
        </p:nvSpPr>
        <p:spPr>
          <a:xfrm>
            <a:off x="1385975" y="1624525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1040975" y="3437925"/>
            <a:ext cx="2088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2" type="subTitle"/>
          </p:nvPr>
        </p:nvSpPr>
        <p:spPr>
          <a:xfrm>
            <a:off x="1040975" y="3005850"/>
            <a:ext cx="20889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hasCustomPrompt="1" idx="3" type="title"/>
          </p:nvPr>
        </p:nvSpPr>
        <p:spPr>
          <a:xfrm>
            <a:off x="3873100" y="1624525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3489087" y="3437925"/>
            <a:ext cx="2088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489085" y="3005850"/>
            <a:ext cx="20889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hasCustomPrompt="1" idx="6" type="title"/>
          </p:nvPr>
        </p:nvSpPr>
        <p:spPr>
          <a:xfrm>
            <a:off x="6282800" y="1624525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4"/>
          <p:cNvSpPr txBox="1"/>
          <p:nvPr>
            <p:ph idx="7" type="subTitle"/>
          </p:nvPr>
        </p:nvSpPr>
        <p:spPr>
          <a:xfrm flipH="1">
            <a:off x="5937198" y="3437925"/>
            <a:ext cx="2088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8" type="subTitle"/>
          </p:nvPr>
        </p:nvSpPr>
        <p:spPr>
          <a:xfrm>
            <a:off x="5937195" y="3005850"/>
            <a:ext cx="20889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-71750" y="2629325"/>
            <a:ext cx="2133600" cy="25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-71750" y="0"/>
            <a:ext cx="9577704" cy="5956936"/>
          </a:xfrm>
          <a:custGeom>
            <a:rect b="b" l="l" r="r" t="t"/>
            <a:pathLst>
              <a:path extrusionOk="0" h="154165" w="273766">
                <a:moveTo>
                  <a:pt x="244331" y="71584"/>
                </a:moveTo>
                <a:cubicBezTo>
                  <a:pt x="228441" y="71090"/>
                  <a:pt x="230473" y="84747"/>
                  <a:pt x="225703" y="90358"/>
                </a:cubicBezTo>
                <a:cubicBezTo>
                  <a:pt x="220934" y="95969"/>
                  <a:pt x="213135" y="97798"/>
                  <a:pt x="204764" y="90728"/>
                </a:cubicBezTo>
                <a:cubicBezTo>
                  <a:pt x="196392" y="83659"/>
                  <a:pt x="190613" y="84018"/>
                  <a:pt x="178045" y="85724"/>
                </a:cubicBezTo>
                <a:cubicBezTo>
                  <a:pt x="165488" y="87429"/>
                  <a:pt x="152773" y="76454"/>
                  <a:pt x="148453" y="63650"/>
                </a:cubicBezTo>
                <a:cubicBezTo>
                  <a:pt x="144121" y="50846"/>
                  <a:pt x="155231" y="48165"/>
                  <a:pt x="157834" y="26091"/>
                </a:cubicBezTo>
                <a:cubicBezTo>
                  <a:pt x="160438" y="4030"/>
                  <a:pt x="141226" y="1"/>
                  <a:pt x="141226" y="1"/>
                </a:cubicBezTo>
                <a:lnTo>
                  <a:pt x="1" y="1"/>
                </a:lnTo>
                <a:lnTo>
                  <a:pt x="1" y="85802"/>
                </a:lnTo>
                <a:cubicBezTo>
                  <a:pt x="2043" y="86464"/>
                  <a:pt x="4287" y="87687"/>
                  <a:pt x="6352" y="89898"/>
                </a:cubicBezTo>
                <a:cubicBezTo>
                  <a:pt x="12412" y="96362"/>
                  <a:pt x="22814" y="96485"/>
                  <a:pt x="30468" y="90504"/>
                </a:cubicBezTo>
                <a:cubicBezTo>
                  <a:pt x="38121" y="84523"/>
                  <a:pt x="54146" y="84287"/>
                  <a:pt x="55301" y="96115"/>
                </a:cubicBezTo>
                <a:cubicBezTo>
                  <a:pt x="56457" y="107943"/>
                  <a:pt x="45774" y="118929"/>
                  <a:pt x="55593" y="130274"/>
                </a:cubicBezTo>
                <a:cubicBezTo>
                  <a:pt x="62236" y="137938"/>
                  <a:pt x="66164" y="146007"/>
                  <a:pt x="67477" y="154165"/>
                </a:cubicBezTo>
                <a:lnTo>
                  <a:pt x="273766" y="154120"/>
                </a:lnTo>
                <a:lnTo>
                  <a:pt x="273766" y="97551"/>
                </a:lnTo>
                <a:cubicBezTo>
                  <a:pt x="259582" y="88529"/>
                  <a:pt x="260210" y="72067"/>
                  <a:pt x="244331" y="7158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flipH="1">
            <a:off x="0" y="0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96046"/>
                </a:lnTo>
                <a:cubicBezTo>
                  <a:pt x="275607" y="96058"/>
                  <a:pt x="275038" y="96064"/>
                  <a:pt x="274467" y="96064"/>
                </a:cubicBezTo>
                <a:cubicBezTo>
                  <a:pt x="273897" y="96064"/>
                  <a:pt x="273325" y="96058"/>
                  <a:pt x="272753" y="96046"/>
                </a:cubicBezTo>
                <a:cubicBezTo>
                  <a:pt x="266583" y="95851"/>
                  <a:pt x="260473" y="94853"/>
                  <a:pt x="254571" y="93052"/>
                </a:cubicBezTo>
                <a:cubicBezTo>
                  <a:pt x="251127" y="91993"/>
                  <a:pt x="247829" y="90594"/>
                  <a:pt x="244506" y="89194"/>
                </a:cubicBezTo>
                <a:cubicBezTo>
                  <a:pt x="240941" y="87697"/>
                  <a:pt x="237265" y="86213"/>
                  <a:pt x="233395" y="85787"/>
                </a:cubicBezTo>
                <a:cubicBezTo>
                  <a:pt x="232694" y="85707"/>
                  <a:pt x="231997" y="85669"/>
                  <a:pt x="231306" y="85669"/>
                </a:cubicBezTo>
                <a:cubicBezTo>
                  <a:pt x="223513" y="85669"/>
                  <a:pt x="216440" y="90512"/>
                  <a:pt x="210917" y="95632"/>
                </a:cubicBezTo>
                <a:cubicBezTo>
                  <a:pt x="205076" y="101072"/>
                  <a:pt x="200086" y="107449"/>
                  <a:pt x="193746" y="112329"/>
                </a:cubicBezTo>
                <a:cubicBezTo>
                  <a:pt x="190849" y="114556"/>
                  <a:pt x="187636" y="116443"/>
                  <a:pt x="184095" y="117404"/>
                </a:cubicBezTo>
                <a:cubicBezTo>
                  <a:pt x="182266" y="117904"/>
                  <a:pt x="180392" y="118137"/>
                  <a:pt x="178516" y="118137"/>
                </a:cubicBezTo>
                <a:cubicBezTo>
                  <a:pt x="176510" y="118137"/>
                  <a:pt x="174502" y="117870"/>
                  <a:pt x="172545" y="117380"/>
                </a:cubicBezTo>
                <a:cubicBezTo>
                  <a:pt x="161264" y="114532"/>
                  <a:pt x="151723" y="106183"/>
                  <a:pt x="147658" y="95279"/>
                </a:cubicBezTo>
                <a:cubicBezTo>
                  <a:pt x="145565" y="89669"/>
                  <a:pt x="144774" y="83255"/>
                  <a:pt x="145906" y="77365"/>
                </a:cubicBezTo>
                <a:cubicBezTo>
                  <a:pt x="147123" y="71061"/>
                  <a:pt x="150165" y="65268"/>
                  <a:pt x="152295" y="59256"/>
                </a:cubicBezTo>
                <a:cubicBezTo>
                  <a:pt x="154351" y="53463"/>
                  <a:pt x="155800" y="46867"/>
                  <a:pt x="152733" y="41147"/>
                </a:cubicBezTo>
                <a:cubicBezTo>
                  <a:pt x="150031" y="36097"/>
                  <a:pt x="145029" y="32799"/>
                  <a:pt x="140672" y="29318"/>
                </a:cubicBezTo>
                <a:cubicBezTo>
                  <a:pt x="136024" y="25606"/>
                  <a:pt x="132141" y="21335"/>
                  <a:pt x="130255" y="15554"/>
                </a:cubicBezTo>
                <a:cubicBezTo>
                  <a:pt x="128612" y="10540"/>
                  <a:pt x="128673" y="5197"/>
                  <a:pt x="1295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-410076" y="0"/>
            <a:ext cx="9604607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96046"/>
                </a:lnTo>
                <a:cubicBezTo>
                  <a:pt x="275607" y="96058"/>
                  <a:pt x="275038" y="96064"/>
                  <a:pt x="274467" y="96064"/>
                </a:cubicBezTo>
                <a:cubicBezTo>
                  <a:pt x="273897" y="96064"/>
                  <a:pt x="273325" y="96058"/>
                  <a:pt x="272753" y="96046"/>
                </a:cubicBezTo>
                <a:cubicBezTo>
                  <a:pt x="266583" y="95851"/>
                  <a:pt x="260473" y="94853"/>
                  <a:pt x="254571" y="93052"/>
                </a:cubicBezTo>
                <a:cubicBezTo>
                  <a:pt x="251127" y="91993"/>
                  <a:pt x="247829" y="90594"/>
                  <a:pt x="244506" y="89194"/>
                </a:cubicBezTo>
                <a:cubicBezTo>
                  <a:pt x="240941" y="87697"/>
                  <a:pt x="237265" y="86213"/>
                  <a:pt x="233395" y="85787"/>
                </a:cubicBezTo>
                <a:cubicBezTo>
                  <a:pt x="232694" y="85707"/>
                  <a:pt x="231997" y="85669"/>
                  <a:pt x="231306" y="85669"/>
                </a:cubicBezTo>
                <a:cubicBezTo>
                  <a:pt x="223513" y="85669"/>
                  <a:pt x="216440" y="90512"/>
                  <a:pt x="210917" y="95632"/>
                </a:cubicBezTo>
                <a:cubicBezTo>
                  <a:pt x="205076" y="101072"/>
                  <a:pt x="200086" y="107449"/>
                  <a:pt x="193746" y="112329"/>
                </a:cubicBezTo>
                <a:cubicBezTo>
                  <a:pt x="190849" y="114556"/>
                  <a:pt x="187636" y="116443"/>
                  <a:pt x="184095" y="117404"/>
                </a:cubicBezTo>
                <a:cubicBezTo>
                  <a:pt x="182266" y="117904"/>
                  <a:pt x="180392" y="118137"/>
                  <a:pt x="178516" y="118137"/>
                </a:cubicBezTo>
                <a:cubicBezTo>
                  <a:pt x="176510" y="118137"/>
                  <a:pt x="174502" y="117870"/>
                  <a:pt x="172545" y="117380"/>
                </a:cubicBezTo>
                <a:cubicBezTo>
                  <a:pt x="161264" y="114532"/>
                  <a:pt x="151723" y="106183"/>
                  <a:pt x="147658" y="95279"/>
                </a:cubicBezTo>
                <a:cubicBezTo>
                  <a:pt x="145565" y="89669"/>
                  <a:pt x="144774" y="83255"/>
                  <a:pt x="145906" y="77365"/>
                </a:cubicBezTo>
                <a:cubicBezTo>
                  <a:pt x="147123" y="71061"/>
                  <a:pt x="150165" y="65268"/>
                  <a:pt x="152295" y="59256"/>
                </a:cubicBezTo>
                <a:cubicBezTo>
                  <a:pt x="154351" y="53463"/>
                  <a:pt x="155800" y="46867"/>
                  <a:pt x="152733" y="41147"/>
                </a:cubicBezTo>
                <a:cubicBezTo>
                  <a:pt x="150031" y="36097"/>
                  <a:pt x="145029" y="32799"/>
                  <a:pt x="140672" y="29318"/>
                </a:cubicBezTo>
                <a:cubicBezTo>
                  <a:pt x="136024" y="25606"/>
                  <a:pt x="132141" y="21335"/>
                  <a:pt x="130255" y="15554"/>
                </a:cubicBezTo>
                <a:cubicBezTo>
                  <a:pt x="128612" y="10540"/>
                  <a:pt x="128673" y="5197"/>
                  <a:pt x="1295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-1524000" y="0"/>
            <a:ext cx="10718274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96046"/>
                </a:lnTo>
                <a:cubicBezTo>
                  <a:pt x="275607" y="96058"/>
                  <a:pt x="275038" y="96064"/>
                  <a:pt x="274467" y="96064"/>
                </a:cubicBezTo>
                <a:cubicBezTo>
                  <a:pt x="273897" y="96064"/>
                  <a:pt x="273325" y="96058"/>
                  <a:pt x="272753" y="96046"/>
                </a:cubicBezTo>
                <a:cubicBezTo>
                  <a:pt x="266583" y="95851"/>
                  <a:pt x="260473" y="94853"/>
                  <a:pt x="254571" y="93052"/>
                </a:cubicBezTo>
                <a:cubicBezTo>
                  <a:pt x="251127" y="91993"/>
                  <a:pt x="247829" y="90594"/>
                  <a:pt x="244506" y="89194"/>
                </a:cubicBezTo>
                <a:cubicBezTo>
                  <a:pt x="240941" y="87697"/>
                  <a:pt x="237265" y="86213"/>
                  <a:pt x="233395" y="85787"/>
                </a:cubicBezTo>
                <a:cubicBezTo>
                  <a:pt x="232694" y="85707"/>
                  <a:pt x="231997" y="85669"/>
                  <a:pt x="231306" y="85669"/>
                </a:cubicBezTo>
                <a:cubicBezTo>
                  <a:pt x="223513" y="85669"/>
                  <a:pt x="216440" y="90512"/>
                  <a:pt x="210917" y="95632"/>
                </a:cubicBezTo>
                <a:cubicBezTo>
                  <a:pt x="205076" y="101072"/>
                  <a:pt x="200086" y="107449"/>
                  <a:pt x="193746" y="112329"/>
                </a:cubicBezTo>
                <a:cubicBezTo>
                  <a:pt x="190849" y="114556"/>
                  <a:pt x="187636" y="116443"/>
                  <a:pt x="184095" y="117404"/>
                </a:cubicBezTo>
                <a:cubicBezTo>
                  <a:pt x="182266" y="117904"/>
                  <a:pt x="180392" y="118137"/>
                  <a:pt x="178516" y="118137"/>
                </a:cubicBezTo>
                <a:cubicBezTo>
                  <a:pt x="176510" y="118137"/>
                  <a:pt x="174502" y="117870"/>
                  <a:pt x="172545" y="117380"/>
                </a:cubicBezTo>
                <a:cubicBezTo>
                  <a:pt x="161264" y="114532"/>
                  <a:pt x="151723" y="106183"/>
                  <a:pt x="147658" y="95279"/>
                </a:cubicBezTo>
                <a:cubicBezTo>
                  <a:pt x="145565" y="89669"/>
                  <a:pt x="144774" y="83255"/>
                  <a:pt x="145906" y="77365"/>
                </a:cubicBezTo>
                <a:cubicBezTo>
                  <a:pt x="147123" y="71061"/>
                  <a:pt x="150165" y="65268"/>
                  <a:pt x="152295" y="59256"/>
                </a:cubicBezTo>
                <a:cubicBezTo>
                  <a:pt x="154351" y="53463"/>
                  <a:pt x="155800" y="46867"/>
                  <a:pt x="152733" y="41147"/>
                </a:cubicBezTo>
                <a:cubicBezTo>
                  <a:pt x="150031" y="36097"/>
                  <a:pt x="145029" y="32799"/>
                  <a:pt x="140672" y="29318"/>
                </a:cubicBezTo>
                <a:cubicBezTo>
                  <a:pt x="136024" y="25606"/>
                  <a:pt x="132141" y="21335"/>
                  <a:pt x="130255" y="15554"/>
                </a:cubicBezTo>
                <a:cubicBezTo>
                  <a:pt x="128612" y="10540"/>
                  <a:pt x="128673" y="5197"/>
                  <a:pt x="1295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30"/>
          <p:cNvSpPr/>
          <p:nvPr/>
        </p:nvSpPr>
        <p:spPr>
          <a:xfrm flipH="1">
            <a:off x="-44431" y="0"/>
            <a:ext cx="9236306" cy="5543542"/>
          </a:xfrm>
          <a:custGeom>
            <a:rect b="b" l="l" r="r" t="t"/>
            <a:pathLst>
              <a:path extrusionOk="0" h="73088" w="111050">
                <a:moveTo>
                  <a:pt x="85658" y="49300"/>
                </a:moveTo>
                <a:cubicBezTo>
                  <a:pt x="83460" y="49203"/>
                  <a:pt x="80281" y="49662"/>
                  <a:pt x="77957" y="50111"/>
                </a:cubicBezTo>
                <a:cubicBezTo>
                  <a:pt x="76532" y="50382"/>
                  <a:pt x="75141" y="50739"/>
                  <a:pt x="73798" y="51280"/>
                </a:cubicBezTo>
                <a:cubicBezTo>
                  <a:pt x="72479" y="51821"/>
                  <a:pt x="71213" y="52488"/>
                  <a:pt x="70015" y="53266"/>
                </a:cubicBezTo>
                <a:cubicBezTo>
                  <a:pt x="67580" y="54836"/>
                  <a:pt x="65421" y="56754"/>
                  <a:pt x="63204" y="58580"/>
                </a:cubicBezTo>
                <a:cubicBezTo>
                  <a:pt x="58880" y="62145"/>
                  <a:pt x="53392" y="65783"/>
                  <a:pt x="47363" y="64247"/>
                </a:cubicBezTo>
                <a:cubicBezTo>
                  <a:pt x="44774" y="63580"/>
                  <a:pt x="42817" y="62005"/>
                  <a:pt x="41054" y="60145"/>
                </a:cubicBezTo>
                <a:cubicBezTo>
                  <a:pt x="39353" y="58353"/>
                  <a:pt x="37764" y="56367"/>
                  <a:pt x="35532" y="55131"/>
                </a:cubicBezTo>
                <a:cubicBezTo>
                  <a:pt x="32600" y="53503"/>
                  <a:pt x="29271" y="53155"/>
                  <a:pt x="25943" y="53213"/>
                </a:cubicBezTo>
                <a:cubicBezTo>
                  <a:pt x="22875" y="53261"/>
                  <a:pt x="19604" y="53619"/>
                  <a:pt x="16619" y="52773"/>
                </a:cubicBezTo>
                <a:cubicBezTo>
                  <a:pt x="15735" y="52527"/>
                  <a:pt x="14860" y="52121"/>
                  <a:pt x="14310" y="51392"/>
                </a:cubicBezTo>
                <a:cubicBezTo>
                  <a:pt x="13846" y="50778"/>
                  <a:pt x="13687" y="50024"/>
                  <a:pt x="13590" y="49290"/>
                </a:cubicBezTo>
                <a:cubicBezTo>
                  <a:pt x="13334" y="47358"/>
                  <a:pt x="13199" y="45416"/>
                  <a:pt x="11517" y="44063"/>
                </a:cubicBezTo>
                <a:cubicBezTo>
                  <a:pt x="10860" y="43536"/>
                  <a:pt x="10092" y="43174"/>
                  <a:pt x="9344" y="42788"/>
                </a:cubicBezTo>
                <a:cubicBezTo>
                  <a:pt x="8759" y="42483"/>
                  <a:pt x="8160" y="42145"/>
                  <a:pt x="7773" y="41614"/>
                </a:cubicBezTo>
                <a:cubicBezTo>
                  <a:pt x="7324" y="40995"/>
                  <a:pt x="7295" y="40222"/>
                  <a:pt x="7416" y="39503"/>
                </a:cubicBezTo>
                <a:cubicBezTo>
                  <a:pt x="7590" y="38478"/>
                  <a:pt x="7996" y="37507"/>
                  <a:pt x="8600" y="36657"/>
                </a:cubicBezTo>
                <a:cubicBezTo>
                  <a:pt x="9894" y="34826"/>
                  <a:pt x="11667" y="33358"/>
                  <a:pt x="13102" y="31638"/>
                </a:cubicBezTo>
                <a:cubicBezTo>
                  <a:pt x="14455" y="30010"/>
                  <a:pt x="15730" y="27754"/>
                  <a:pt x="14363" y="25768"/>
                </a:cubicBezTo>
                <a:cubicBezTo>
                  <a:pt x="13730" y="24855"/>
                  <a:pt x="12687" y="24309"/>
                  <a:pt x="11730" y="23759"/>
                </a:cubicBezTo>
                <a:cubicBezTo>
                  <a:pt x="10725" y="23184"/>
                  <a:pt x="9793" y="22565"/>
                  <a:pt x="9112" y="21647"/>
                </a:cubicBezTo>
                <a:cubicBezTo>
                  <a:pt x="8377" y="20652"/>
                  <a:pt x="8155" y="19507"/>
                  <a:pt x="8435" y="18324"/>
                </a:cubicBezTo>
                <a:cubicBezTo>
                  <a:pt x="8740" y="17048"/>
                  <a:pt x="9435" y="15870"/>
                  <a:pt x="9947" y="14662"/>
                </a:cubicBezTo>
                <a:cubicBezTo>
                  <a:pt x="11914" y="9981"/>
                  <a:pt x="13464" y="4116"/>
                  <a:pt x="9445" y="0"/>
                </a:cubicBezTo>
                <a:lnTo>
                  <a:pt x="0" y="0"/>
                </a:lnTo>
                <a:lnTo>
                  <a:pt x="0" y="73087"/>
                </a:lnTo>
                <a:lnTo>
                  <a:pt x="111049" y="73087"/>
                </a:lnTo>
                <a:lnTo>
                  <a:pt x="110590" y="50493"/>
                </a:lnTo>
                <a:cubicBezTo>
                  <a:pt x="109866" y="50198"/>
                  <a:pt x="86460" y="49334"/>
                  <a:pt x="85658" y="493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-88" y="-100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8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63026"/>
            <a:ext cx="77040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-170750" y="-96175"/>
            <a:ext cx="9314888" cy="5239321"/>
          </a:xfrm>
          <a:custGeom>
            <a:rect b="b" l="l" r="r" t="t"/>
            <a:pathLst>
              <a:path extrusionOk="0" h="154143" w="273766">
                <a:moveTo>
                  <a:pt x="236151" y="109704"/>
                </a:moveTo>
                <a:cubicBezTo>
                  <a:pt x="227645" y="97080"/>
                  <a:pt x="200836" y="92053"/>
                  <a:pt x="185507" y="105799"/>
                </a:cubicBezTo>
                <a:cubicBezTo>
                  <a:pt x="170436" y="119321"/>
                  <a:pt x="155276" y="115562"/>
                  <a:pt x="148352" y="102882"/>
                </a:cubicBezTo>
                <a:cubicBezTo>
                  <a:pt x="141417" y="90201"/>
                  <a:pt x="155859" y="82559"/>
                  <a:pt x="148924" y="74592"/>
                </a:cubicBezTo>
                <a:cubicBezTo>
                  <a:pt x="142000" y="66624"/>
                  <a:pt x="140070" y="58488"/>
                  <a:pt x="141035" y="45325"/>
                </a:cubicBezTo>
                <a:cubicBezTo>
                  <a:pt x="142360" y="27214"/>
                  <a:pt x="121970" y="31500"/>
                  <a:pt x="117739" y="17597"/>
                </a:cubicBezTo>
                <a:cubicBezTo>
                  <a:pt x="115349" y="9753"/>
                  <a:pt x="121880" y="1"/>
                  <a:pt x="121880" y="1"/>
                </a:cubicBezTo>
                <a:lnTo>
                  <a:pt x="1" y="1"/>
                </a:lnTo>
                <a:lnTo>
                  <a:pt x="1" y="77296"/>
                </a:lnTo>
                <a:cubicBezTo>
                  <a:pt x="2772" y="76342"/>
                  <a:pt x="7239" y="75703"/>
                  <a:pt x="12030" y="78665"/>
                </a:cubicBezTo>
                <a:cubicBezTo>
                  <a:pt x="19919" y="83547"/>
                  <a:pt x="28571" y="85005"/>
                  <a:pt x="41678" y="83300"/>
                </a:cubicBezTo>
                <a:cubicBezTo>
                  <a:pt x="61125" y="80775"/>
                  <a:pt x="62708" y="94207"/>
                  <a:pt x="61316" y="107370"/>
                </a:cubicBezTo>
                <a:cubicBezTo>
                  <a:pt x="58432" y="134819"/>
                  <a:pt x="87721" y="138903"/>
                  <a:pt x="87800" y="154142"/>
                </a:cubicBezTo>
                <a:lnTo>
                  <a:pt x="273766" y="154109"/>
                </a:lnTo>
                <a:lnTo>
                  <a:pt x="273766" y="118816"/>
                </a:lnTo>
                <a:cubicBezTo>
                  <a:pt x="273766" y="118816"/>
                  <a:pt x="244567" y="122205"/>
                  <a:pt x="236151" y="10970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5419775" y="-21375"/>
            <a:ext cx="3914700" cy="2992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5" y="-21375"/>
            <a:ext cx="9334361" cy="5256641"/>
          </a:xfrm>
          <a:custGeom>
            <a:rect b="b" l="l" r="r" t="t"/>
            <a:pathLst>
              <a:path extrusionOk="0" h="154165" w="273755">
                <a:moveTo>
                  <a:pt x="254633" y="70518"/>
                </a:moveTo>
                <a:cubicBezTo>
                  <a:pt x="239809" y="56053"/>
                  <a:pt x="224985" y="65805"/>
                  <a:pt x="215357" y="72471"/>
                </a:cubicBezTo>
                <a:cubicBezTo>
                  <a:pt x="205729" y="79136"/>
                  <a:pt x="194754" y="83042"/>
                  <a:pt x="177899" y="77835"/>
                </a:cubicBezTo>
                <a:cubicBezTo>
                  <a:pt x="161044" y="72639"/>
                  <a:pt x="156432" y="53125"/>
                  <a:pt x="169729" y="40926"/>
                </a:cubicBezTo>
                <a:cubicBezTo>
                  <a:pt x="183016" y="28740"/>
                  <a:pt x="184172" y="11178"/>
                  <a:pt x="167990" y="1"/>
                </a:cubicBezTo>
                <a:lnTo>
                  <a:pt x="1" y="1"/>
                </a:lnTo>
                <a:lnTo>
                  <a:pt x="1" y="107460"/>
                </a:lnTo>
                <a:cubicBezTo>
                  <a:pt x="15599" y="112039"/>
                  <a:pt x="23937" y="96137"/>
                  <a:pt x="36393" y="98920"/>
                </a:cubicBezTo>
                <a:cubicBezTo>
                  <a:pt x="48950" y="101726"/>
                  <a:pt x="36247" y="115023"/>
                  <a:pt x="42890" y="131362"/>
                </a:cubicBezTo>
                <a:cubicBezTo>
                  <a:pt x="46627" y="140564"/>
                  <a:pt x="47850" y="148756"/>
                  <a:pt x="48198" y="154165"/>
                </a:cubicBezTo>
                <a:lnTo>
                  <a:pt x="273755" y="154120"/>
                </a:lnTo>
                <a:lnTo>
                  <a:pt x="273755" y="84500"/>
                </a:lnTo>
                <a:cubicBezTo>
                  <a:pt x="273755" y="84500"/>
                  <a:pt x="269457" y="84994"/>
                  <a:pt x="254633" y="705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-65007" y="-55125"/>
            <a:ext cx="9294884" cy="1817678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2502750" y="663825"/>
            <a:ext cx="4138500" cy="13014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2983200" y="2149400"/>
            <a:ext cx="3177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/>
        </p:nvSpPr>
        <p:spPr>
          <a:xfrm>
            <a:off x="2099100" y="37834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 This presentation template was created by </a:t>
            </a:r>
            <a:r>
              <a:rPr lang="es" sz="1200" u="sng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s" sz="1200" u="sng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s" sz="1200" u="sng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 u="sng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200" u="sng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50" y="-100"/>
            <a:ext cx="9143784" cy="5143367"/>
          </a:xfrm>
          <a:custGeom>
            <a:rect b="b" l="l" r="r" t="t"/>
            <a:pathLst>
              <a:path extrusionOk="0" h="154143" w="273766">
                <a:moveTo>
                  <a:pt x="236151" y="109704"/>
                </a:moveTo>
                <a:cubicBezTo>
                  <a:pt x="227645" y="97080"/>
                  <a:pt x="200836" y="92053"/>
                  <a:pt x="185507" y="105799"/>
                </a:cubicBezTo>
                <a:cubicBezTo>
                  <a:pt x="170436" y="119321"/>
                  <a:pt x="155276" y="115562"/>
                  <a:pt x="148352" y="102882"/>
                </a:cubicBezTo>
                <a:cubicBezTo>
                  <a:pt x="141417" y="90201"/>
                  <a:pt x="155859" y="82559"/>
                  <a:pt x="148924" y="74592"/>
                </a:cubicBezTo>
                <a:cubicBezTo>
                  <a:pt x="142000" y="66624"/>
                  <a:pt x="140070" y="58488"/>
                  <a:pt x="141035" y="45325"/>
                </a:cubicBezTo>
                <a:cubicBezTo>
                  <a:pt x="142360" y="27214"/>
                  <a:pt x="121970" y="31500"/>
                  <a:pt x="117739" y="17597"/>
                </a:cubicBezTo>
                <a:cubicBezTo>
                  <a:pt x="115349" y="9753"/>
                  <a:pt x="121880" y="1"/>
                  <a:pt x="121880" y="1"/>
                </a:cubicBezTo>
                <a:lnTo>
                  <a:pt x="1" y="1"/>
                </a:lnTo>
                <a:lnTo>
                  <a:pt x="1" y="77296"/>
                </a:lnTo>
                <a:cubicBezTo>
                  <a:pt x="2772" y="76342"/>
                  <a:pt x="7239" y="75703"/>
                  <a:pt x="12030" y="78665"/>
                </a:cubicBezTo>
                <a:cubicBezTo>
                  <a:pt x="19919" y="83547"/>
                  <a:pt x="28571" y="85005"/>
                  <a:pt x="41678" y="83300"/>
                </a:cubicBezTo>
                <a:cubicBezTo>
                  <a:pt x="61125" y="80775"/>
                  <a:pt x="62708" y="94207"/>
                  <a:pt x="61316" y="107370"/>
                </a:cubicBezTo>
                <a:cubicBezTo>
                  <a:pt x="58432" y="134819"/>
                  <a:pt x="87721" y="138903"/>
                  <a:pt x="87800" y="154142"/>
                </a:cubicBezTo>
                <a:lnTo>
                  <a:pt x="273766" y="154109"/>
                </a:lnTo>
                <a:lnTo>
                  <a:pt x="273766" y="118816"/>
                </a:lnTo>
                <a:cubicBezTo>
                  <a:pt x="273766" y="118816"/>
                  <a:pt x="244567" y="122205"/>
                  <a:pt x="236151" y="1097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-44425" y="0"/>
            <a:ext cx="9236306" cy="5201125"/>
          </a:xfrm>
          <a:custGeom>
            <a:rect b="b" l="l" r="r" t="t"/>
            <a:pathLst>
              <a:path extrusionOk="0" h="73088" w="111050">
                <a:moveTo>
                  <a:pt x="85658" y="49300"/>
                </a:moveTo>
                <a:cubicBezTo>
                  <a:pt x="83460" y="49203"/>
                  <a:pt x="80281" y="49662"/>
                  <a:pt x="77957" y="50111"/>
                </a:cubicBezTo>
                <a:cubicBezTo>
                  <a:pt x="76532" y="50382"/>
                  <a:pt x="75141" y="50739"/>
                  <a:pt x="73798" y="51280"/>
                </a:cubicBezTo>
                <a:cubicBezTo>
                  <a:pt x="72479" y="51821"/>
                  <a:pt x="71213" y="52488"/>
                  <a:pt x="70015" y="53266"/>
                </a:cubicBezTo>
                <a:cubicBezTo>
                  <a:pt x="67580" y="54836"/>
                  <a:pt x="65421" y="56754"/>
                  <a:pt x="63204" y="58580"/>
                </a:cubicBezTo>
                <a:cubicBezTo>
                  <a:pt x="58880" y="62145"/>
                  <a:pt x="53392" y="65783"/>
                  <a:pt x="47363" y="64247"/>
                </a:cubicBezTo>
                <a:cubicBezTo>
                  <a:pt x="44774" y="63580"/>
                  <a:pt x="42817" y="62005"/>
                  <a:pt x="41054" y="60145"/>
                </a:cubicBezTo>
                <a:cubicBezTo>
                  <a:pt x="39353" y="58353"/>
                  <a:pt x="37764" y="56367"/>
                  <a:pt x="35532" y="55131"/>
                </a:cubicBezTo>
                <a:cubicBezTo>
                  <a:pt x="32600" y="53503"/>
                  <a:pt x="29271" y="53155"/>
                  <a:pt x="25943" y="53213"/>
                </a:cubicBezTo>
                <a:cubicBezTo>
                  <a:pt x="22875" y="53261"/>
                  <a:pt x="19604" y="53619"/>
                  <a:pt x="16619" y="52773"/>
                </a:cubicBezTo>
                <a:cubicBezTo>
                  <a:pt x="15735" y="52527"/>
                  <a:pt x="14860" y="52121"/>
                  <a:pt x="14310" y="51392"/>
                </a:cubicBezTo>
                <a:cubicBezTo>
                  <a:pt x="13846" y="50778"/>
                  <a:pt x="13687" y="50024"/>
                  <a:pt x="13590" y="49290"/>
                </a:cubicBezTo>
                <a:cubicBezTo>
                  <a:pt x="13334" y="47358"/>
                  <a:pt x="13199" y="45416"/>
                  <a:pt x="11517" y="44063"/>
                </a:cubicBezTo>
                <a:cubicBezTo>
                  <a:pt x="10860" y="43536"/>
                  <a:pt x="10092" y="43174"/>
                  <a:pt x="9344" y="42788"/>
                </a:cubicBezTo>
                <a:cubicBezTo>
                  <a:pt x="8759" y="42483"/>
                  <a:pt x="8160" y="42145"/>
                  <a:pt x="7773" y="41614"/>
                </a:cubicBezTo>
                <a:cubicBezTo>
                  <a:pt x="7324" y="40995"/>
                  <a:pt x="7295" y="40222"/>
                  <a:pt x="7416" y="39503"/>
                </a:cubicBezTo>
                <a:cubicBezTo>
                  <a:pt x="7590" y="38478"/>
                  <a:pt x="7996" y="37507"/>
                  <a:pt x="8600" y="36657"/>
                </a:cubicBezTo>
                <a:cubicBezTo>
                  <a:pt x="9894" y="34826"/>
                  <a:pt x="11667" y="33358"/>
                  <a:pt x="13102" y="31638"/>
                </a:cubicBezTo>
                <a:cubicBezTo>
                  <a:pt x="14455" y="30010"/>
                  <a:pt x="15730" y="27754"/>
                  <a:pt x="14363" y="25768"/>
                </a:cubicBezTo>
                <a:cubicBezTo>
                  <a:pt x="13730" y="24855"/>
                  <a:pt x="12687" y="24309"/>
                  <a:pt x="11730" y="23759"/>
                </a:cubicBezTo>
                <a:cubicBezTo>
                  <a:pt x="10725" y="23184"/>
                  <a:pt x="9793" y="22565"/>
                  <a:pt x="9112" y="21647"/>
                </a:cubicBezTo>
                <a:cubicBezTo>
                  <a:pt x="8377" y="20652"/>
                  <a:pt x="8155" y="19507"/>
                  <a:pt x="8435" y="18324"/>
                </a:cubicBezTo>
                <a:cubicBezTo>
                  <a:pt x="8740" y="17048"/>
                  <a:pt x="9435" y="15870"/>
                  <a:pt x="9947" y="14662"/>
                </a:cubicBezTo>
                <a:cubicBezTo>
                  <a:pt x="11914" y="9981"/>
                  <a:pt x="13464" y="4116"/>
                  <a:pt x="9445" y="0"/>
                </a:cubicBezTo>
                <a:lnTo>
                  <a:pt x="0" y="0"/>
                </a:lnTo>
                <a:lnTo>
                  <a:pt x="0" y="73087"/>
                </a:lnTo>
                <a:lnTo>
                  <a:pt x="111049" y="73087"/>
                </a:lnTo>
                <a:lnTo>
                  <a:pt x="110590" y="50493"/>
                </a:lnTo>
                <a:cubicBezTo>
                  <a:pt x="109866" y="50198"/>
                  <a:pt x="86460" y="49334"/>
                  <a:pt x="85658" y="49300"/>
                </a:cubicBezTo>
                <a:close/>
              </a:path>
            </a:pathLst>
          </a:custGeom>
          <a:solidFill>
            <a:srgbClr val="191919">
              <a:alpha val="53950"/>
            </a:srgbClr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960335" y="3022500"/>
            <a:ext cx="2824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363463" y="3022500"/>
            <a:ext cx="2824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60335" y="2657325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1363463" y="2657325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0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rot="10800000">
            <a:off x="-18817" y="3951843"/>
            <a:ext cx="9172442" cy="1456720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rot="10800000">
            <a:off x="-18817" y="4066143"/>
            <a:ext cx="9172442" cy="1456720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55275" y="-323125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6143750" y="2305375"/>
            <a:ext cx="3045900" cy="28383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/>
          <p:nvPr/>
        </p:nvSpPr>
        <p:spPr>
          <a:xfrm flipH="1">
            <a:off x="-49165" y="-19975"/>
            <a:ext cx="9242340" cy="5183444"/>
          </a:xfrm>
          <a:custGeom>
            <a:rect b="b" l="l" r="r" t="t"/>
            <a:pathLst>
              <a:path extrusionOk="0" h="154143" w="273766">
                <a:moveTo>
                  <a:pt x="236151" y="109704"/>
                </a:moveTo>
                <a:cubicBezTo>
                  <a:pt x="227645" y="97080"/>
                  <a:pt x="200836" y="92053"/>
                  <a:pt x="185507" y="105799"/>
                </a:cubicBezTo>
                <a:cubicBezTo>
                  <a:pt x="170436" y="119321"/>
                  <a:pt x="155276" y="115562"/>
                  <a:pt x="148352" y="102882"/>
                </a:cubicBezTo>
                <a:cubicBezTo>
                  <a:pt x="141417" y="90201"/>
                  <a:pt x="155859" y="82559"/>
                  <a:pt x="148924" y="74592"/>
                </a:cubicBezTo>
                <a:cubicBezTo>
                  <a:pt x="142000" y="66624"/>
                  <a:pt x="140070" y="58488"/>
                  <a:pt x="141035" y="45325"/>
                </a:cubicBezTo>
                <a:cubicBezTo>
                  <a:pt x="142360" y="27214"/>
                  <a:pt x="121970" y="31500"/>
                  <a:pt x="117739" y="17597"/>
                </a:cubicBezTo>
                <a:cubicBezTo>
                  <a:pt x="115349" y="9753"/>
                  <a:pt x="121880" y="1"/>
                  <a:pt x="121880" y="1"/>
                </a:cubicBezTo>
                <a:lnTo>
                  <a:pt x="1" y="1"/>
                </a:lnTo>
                <a:lnTo>
                  <a:pt x="1" y="77296"/>
                </a:lnTo>
                <a:cubicBezTo>
                  <a:pt x="2772" y="76342"/>
                  <a:pt x="7239" y="75703"/>
                  <a:pt x="12030" y="78665"/>
                </a:cubicBezTo>
                <a:cubicBezTo>
                  <a:pt x="19919" y="83547"/>
                  <a:pt x="28571" y="85005"/>
                  <a:pt x="41678" y="83300"/>
                </a:cubicBezTo>
                <a:cubicBezTo>
                  <a:pt x="61125" y="80775"/>
                  <a:pt x="62708" y="94207"/>
                  <a:pt x="61316" y="107370"/>
                </a:cubicBezTo>
                <a:cubicBezTo>
                  <a:pt x="58432" y="134819"/>
                  <a:pt x="87721" y="138903"/>
                  <a:pt x="87800" y="154142"/>
                </a:cubicBezTo>
                <a:lnTo>
                  <a:pt x="273766" y="154109"/>
                </a:lnTo>
                <a:lnTo>
                  <a:pt x="273766" y="118816"/>
                </a:lnTo>
                <a:cubicBezTo>
                  <a:pt x="273766" y="118816"/>
                  <a:pt x="244567" y="122205"/>
                  <a:pt x="236151" y="10970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7364825" y="644275"/>
            <a:ext cx="870000" cy="87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663100" y="1720225"/>
            <a:ext cx="48237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9196115" cy="5143330"/>
          </a:xfrm>
          <a:custGeom>
            <a:rect b="b" l="l" r="r" t="t"/>
            <a:pathLst>
              <a:path extrusionOk="0" h="154165" w="273755">
                <a:moveTo>
                  <a:pt x="254633" y="70518"/>
                </a:moveTo>
                <a:cubicBezTo>
                  <a:pt x="239809" y="56053"/>
                  <a:pt x="224985" y="65805"/>
                  <a:pt x="215357" y="72471"/>
                </a:cubicBezTo>
                <a:cubicBezTo>
                  <a:pt x="205729" y="79136"/>
                  <a:pt x="194754" y="83042"/>
                  <a:pt x="177899" y="77835"/>
                </a:cubicBezTo>
                <a:cubicBezTo>
                  <a:pt x="161044" y="72639"/>
                  <a:pt x="156432" y="53125"/>
                  <a:pt x="169729" y="40926"/>
                </a:cubicBezTo>
                <a:cubicBezTo>
                  <a:pt x="183016" y="28740"/>
                  <a:pt x="184172" y="11178"/>
                  <a:pt x="167990" y="1"/>
                </a:cubicBezTo>
                <a:lnTo>
                  <a:pt x="1" y="1"/>
                </a:lnTo>
                <a:lnTo>
                  <a:pt x="1" y="107460"/>
                </a:lnTo>
                <a:cubicBezTo>
                  <a:pt x="15599" y="112039"/>
                  <a:pt x="23937" y="96137"/>
                  <a:pt x="36393" y="98920"/>
                </a:cubicBezTo>
                <a:cubicBezTo>
                  <a:pt x="48950" y="101726"/>
                  <a:pt x="36247" y="115023"/>
                  <a:pt x="42890" y="131362"/>
                </a:cubicBezTo>
                <a:cubicBezTo>
                  <a:pt x="46627" y="140564"/>
                  <a:pt x="47850" y="148756"/>
                  <a:pt x="48198" y="154165"/>
                </a:cubicBezTo>
                <a:lnTo>
                  <a:pt x="273755" y="154120"/>
                </a:lnTo>
                <a:lnTo>
                  <a:pt x="273755" y="84500"/>
                </a:lnTo>
                <a:cubicBezTo>
                  <a:pt x="273755" y="84500"/>
                  <a:pt x="269457" y="84994"/>
                  <a:pt x="254633" y="70518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962900" y="1611250"/>
            <a:ext cx="5218200" cy="23409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-55275" y="-325375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10800000">
            <a:off x="-55275" y="3674425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-55275" y="-630175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 rot="10800000">
            <a:off x="-55275" y="3969700"/>
            <a:ext cx="9256584" cy="18327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395450" y="1066225"/>
            <a:ext cx="6353100" cy="14106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395450" y="2544838"/>
            <a:ext cx="63531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 rot="10800000">
            <a:off x="-11" y="3915207"/>
            <a:ext cx="9164306" cy="1228292"/>
          </a:xfrm>
          <a:custGeom>
            <a:rect b="b" l="l" r="r" t="t"/>
            <a:pathLst>
              <a:path extrusionOk="0" h="15910" w="79379">
                <a:moveTo>
                  <a:pt x="79378" y="1"/>
                </a:moveTo>
                <a:lnTo>
                  <a:pt x="1" y="1"/>
                </a:lnTo>
                <a:lnTo>
                  <a:pt x="1" y="14803"/>
                </a:lnTo>
                <a:cubicBezTo>
                  <a:pt x="3996" y="15441"/>
                  <a:pt x="8078" y="14296"/>
                  <a:pt x="11078" y="11817"/>
                </a:cubicBezTo>
                <a:cubicBezTo>
                  <a:pt x="13426" y="9875"/>
                  <a:pt x="17885" y="2585"/>
                  <a:pt x="27305" y="3518"/>
                </a:cubicBezTo>
                <a:cubicBezTo>
                  <a:pt x="30895" y="3870"/>
                  <a:pt x="34035" y="6986"/>
                  <a:pt x="36624" y="9242"/>
                </a:cubicBezTo>
                <a:cubicBezTo>
                  <a:pt x="38083" y="10518"/>
                  <a:pt x="39774" y="11556"/>
                  <a:pt x="41779" y="11687"/>
                </a:cubicBezTo>
                <a:cubicBezTo>
                  <a:pt x="45784" y="11943"/>
                  <a:pt x="49426" y="9334"/>
                  <a:pt x="53359" y="8866"/>
                </a:cubicBezTo>
                <a:cubicBezTo>
                  <a:pt x="56764" y="8460"/>
                  <a:pt x="60508" y="9286"/>
                  <a:pt x="62450" y="12262"/>
                </a:cubicBezTo>
                <a:lnTo>
                  <a:pt x="62475" y="12296"/>
                </a:lnTo>
                <a:cubicBezTo>
                  <a:pt x="63938" y="14552"/>
                  <a:pt x="66450" y="15909"/>
                  <a:pt x="69141" y="15904"/>
                </a:cubicBezTo>
                <a:lnTo>
                  <a:pt x="79378" y="159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654700"/>
            <a:ext cx="3858900" cy="94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0" scaled="0"/>
          </a:gradFill>
          <a:effectLst>
            <a:outerShdw blurRad="57150" rotWithShape="0" algn="bl" dir="5400000" dist="19050">
              <a:schemeClr val="accent4">
                <a:alpha val="8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59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●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○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■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●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○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■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●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Kumbh Sans"/>
              <a:buChar char="○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Kumbh Sans"/>
              <a:buChar char="■"/>
              <a:defRPr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ctrTitle"/>
          </p:nvPr>
        </p:nvSpPr>
        <p:spPr>
          <a:xfrm>
            <a:off x="1877975" y="817425"/>
            <a:ext cx="6345000" cy="23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Intro to AI/Machine Learning</a:t>
            </a:r>
            <a:endParaRPr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-50" y="128125"/>
            <a:ext cx="8475059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27213"/>
                </a:lnTo>
                <a:cubicBezTo>
                  <a:pt x="274420" y="126471"/>
                  <a:pt x="272595" y="125911"/>
                  <a:pt x="270708" y="125558"/>
                </a:cubicBezTo>
                <a:cubicBezTo>
                  <a:pt x="268690" y="125182"/>
                  <a:pt x="266644" y="125021"/>
                  <a:pt x="264593" y="125021"/>
                </a:cubicBezTo>
                <a:cubicBezTo>
                  <a:pt x="260931" y="125021"/>
                  <a:pt x="257251" y="125534"/>
                  <a:pt x="253670" y="126252"/>
                </a:cubicBezTo>
                <a:cubicBezTo>
                  <a:pt x="250263" y="126933"/>
                  <a:pt x="246916" y="127834"/>
                  <a:pt x="243703" y="129197"/>
                </a:cubicBezTo>
                <a:cubicBezTo>
                  <a:pt x="240527" y="130572"/>
                  <a:pt x="237496" y="132251"/>
                  <a:pt x="234649" y="134211"/>
                </a:cubicBezTo>
                <a:cubicBezTo>
                  <a:pt x="228819" y="138166"/>
                  <a:pt x="223647" y="142985"/>
                  <a:pt x="218329" y="147598"/>
                </a:cubicBezTo>
                <a:cubicBezTo>
                  <a:pt x="209647" y="155116"/>
                  <a:pt x="199007" y="162772"/>
                  <a:pt x="187291" y="162772"/>
                </a:cubicBezTo>
                <a:cubicBezTo>
                  <a:pt x="185030" y="162772"/>
                  <a:pt x="182729" y="162487"/>
                  <a:pt x="180395" y="161861"/>
                </a:cubicBezTo>
                <a:cubicBezTo>
                  <a:pt x="174188" y="160194"/>
                  <a:pt x="169503" y="156214"/>
                  <a:pt x="165280" y="151541"/>
                </a:cubicBezTo>
                <a:cubicBezTo>
                  <a:pt x="161203" y="147014"/>
                  <a:pt x="157394" y="142012"/>
                  <a:pt x="152051" y="138896"/>
                </a:cubicBezTo>
                <a:cubicBezTo>
                  <a:pt x="145497" y="135068"/>
                  <a:pt x="138106" y="134050"/>
                  <a:pt x="130668" y="134050"/>
                </a:cubicBezTo>
                <a:cubicBezTo>
                  <a:pt x="130137" y="134050"/>
                  <a:pt x="129606" y="134055"/>
                  <a:pt x="129075" y="134065"/>
                </a:cubicBezTo>
                <a:cubicBezTo>
                  <a:pt x="125560" y="134123"/>
                  <a:pt x="121930" y="134363"/>
                  <a:pt x="118317" y="134363"/>
                </a:cubicBezTo>
                <a:cubicBezTo>
                  <a:pt x="114387" y="134363"/>
                  <a:pt x="110477" y="134079"/>
                  <a:pt x="106755" y="132969"/>
                </a:cubicBezTo>
                <a:cubicBezTo>
                  <a:pt x="104637" y="132337"/>
                  <a:pt x="102532" y="131314"/>
                  <a:pt x="101218" y="129489"/>
                </a:cubicBezTo>
                <a:cubicBezTo>
                  <a:pt x="100110" y="127943"/>
                  <a:pt x="99733" y="126045"/>
                  <a:pt x="99489" y="124183"/>
                </a:cubicBezTo>
                <a:cubicBezTo>
                  <a:pt x="98881" y="119315"/>
                  <a:pt x="98552" y="114422"/>
                  <a:pt x="94524" y="111027"/>
                </a:cubicBezTo>
                <a:cubicBezTo>
                  <a:pt x="92954" y="109688"/>
                  <a:pt x="91116" y="108776"/>
                  <a:pt x="89327" y="107802"/>
                </a:cubicBezTo>
                <a:cubicBezTo>
                  <a:pt x="87928" y="107035"/>
                  <a:pt x="86492" y="106183"/>
                  <a:pt x="85567" y="104845"/>
                </a:cubicBezTo>
                <a:cubicBezTo>
                  <a:pt x="84496" y="103287"/>
                  <a:pt x="84435" y="101340"/>
                  <a:pt x="84715" y="99526"/>
                </a:cubicBezTo>
                <a:cubicBezTo>
                  <a:pt x="85129" y="96959"/>
                  <a:pt x="86102" y="94512"/>
                  <a:pt x="87551" y="92371"/>
                </a:cubicBezTo>
                <a:cubicBezTo>
                  <a:pt x="90642" y="87746"/>
                  <a:pt x="94889" y="84046"/>
                  <a:pt x="98321" y="79702"/>
                </a:cubicBezTo>
                <a:cubicBezTo>
                  <a:pt x="101558" y="75613"/>
                  <a:pt x="104625" y="69929"/>
                  <a:pt x="101339" y="64915"/>
                </a:cubicBezTo>
                <a:cubicBezTo>
                  <a:pt x="99830" y="62615"/>
                  <a:pt x="97335" y="61240"/>
                  <a:pt x="95035" y="59865"/>
                </a:cubicBezTo>
                <a:cubicBezTo>
                  <a:pt x="92638" y="58416"/>
                  <a:pt x="90398" y="56859"/>
                  <a:pt x="88768" y="54522"/>
                </a:cubicBezTo>
                <a:cubicBezTo>
                  <a:pt x="87015" y="52015"/>
                  <a:pt x="86480" y="49143"/>
                  <a:pt x="87149" y="46161"/>
                </a:cubicBezTo>
                <a:cubicBezTo>
                  <a:pt x="87879" y="42949"/>
                  <a:pt x="89547" y="39979"/>
                  <a:pt x="90764" y="36937"/>
                </a:cubicBezTo>
                <a:cubicBezTo>
                  <a:pt x="95473" y="25144"/>
                  <a:pt x="99197" y="10370"/>
                  <a:pt x="8955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-50" y="-112"/>
            <a:ext cx="914408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347500" y="3823738"/>
            <a:ext cx="870000" cy="870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8264250" y="1266950"/>
            <a:ext cx="76200" cy="1799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1962900" y="1611250"/>
            <a:ext cx="52182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Types of ML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Supervised Learning</a:t>
            </a:r>
            <a:endParaRPr/>
          </a:p>
        </p:txBody>
      </p:sp>
      <p:sp>
        <p:nvSpPr>
          <p:cNvPr id="303" name="Google Shape;303;p46"/>
          <p:cNvSpPr txBox="1"/>
          <p:nvPr>
            <p:ph idx="1" type="subTitle"/>
          </p:nvPr>
        </p:nvSpPr>
        <p:spPr>
          <a:xfrm>
            <a:off x="2663100" y="1720225"/>
            <a:ext cx="48237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computer is given data, and the programmer asks the model to determine the relationship between the input and the output variables. This comes in 2 main forms of classification or regression.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</a:t>
            </a:r>
            <a:r>
              <a:rPr lang="es"/>
              <a:t> vs. Regression</a:t>
            </a:r>
            <a:endParaRPr/>
          </a:p>
        </p:txBody>
      </p:sp>
      <p:sp>
        <p:nvSpPr>
          <p:cNvPr id="309" name="Google Shape;309;p47"/>
          <p:cNvSpPr txBox="1"/>
          <p:nvPr>
            <p:ph idx="1" type="subTitle"/>
          </p:nvPr>
        </p:nvSpPr>
        <p:spPr>
          <a:xfrm>
            <a:off x="4960335" y="2260500"/>
            <a:ext cx="2824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Trying to fit data. It seeks to understand relationships between dependent and independent variables</a:t>
            </a:r>
            <a:endParaRPr/>
          </a:p>
        </p:txBody>
      </p:sp>
      <p:sp>
        <p:nvSpPr>
          <p:cNvPr id="310" name="Google Shape;310;p47"/>
          <p:cNvSpPr txBox="1"/>
          <p:nvPr>
            <p:ph idx="2" type="subTitle"/>
          </p:nvPr>
        </p:nvSpPr>
        <p:spPr>
          <a:xfrm>
            <a:off x="1363463" y="2260500"/>
            <a:ext cx="2824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Trying to split data. It seeks to accurately assign data to different categories.</a:t>
            </a:r>
            <a:endParaRPr/>
          </a:p>
        </p:txBody>
      </p:sp>
      <p:sp>
        <p:nvSpPr>
          <p:cNvPr id="311" name="Google Shape;311;p47"/>
          <p:cNvSpPr txBox="1"/>
          <p:nvPr>
            <p:ph idx="3" type="subTitle"/>
          </p:nvPr>
        </p:nvSpPr>
        <p:spPr>
          <a:xfrm>
            <a:off x="4960335" y="1895325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</a:t>
            </a:r>
            <a:endParaRPr/>
          </a:p>
        </p:txBody>
      </p:sp>
      <p:sp>
        <p:nvSpPr>
          <p:cNvPr id="312" name="Google Shape;312;p47"/>
          <p:cNvSpPr txBox="1"/>
          <p:nvPr>
            <p:ph idx="4" type="subTitle"/>
          </p:nvPr>
        </p:nvSpPr>
        <p:spPr>
          <a:xfrm>
            <a:off x="1363463" y="1895325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Uns</a:t>
            </a:r>
            <a:r>
              <a:rPr lang="es"/>
              <a:t>upervised Learning</a:t>
            </a:r>
            <a:endParaRPr/>
          </a:p>
        </p:txBody>
      </p:sp>
      <p:sp>
        <p:nvSpPr>
          <p:cNvPr id="318" name="Google Shape;318;p48"/>
          <p:cNvSpPr txBox="1"/>
          <p:nvPr>
            <p:ph idx="1" type="subTitle"/>
          </p:nvPr>
        </p:nvSpPr>
        <p:spPr>
          <a:xfrm>
            <a:off x="2663100" y="1720225"/>
            <a:ext cx="48237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computer is given data with no direction from the programmer, and the computer finds hidden patterns.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Reinforcement </a:t>
            </a:r>
            <a:r>
              <a:rPr lang="es"/>
              <a:t>Learning</a:t>
            </a:r>
            <a:endParaRPr/>
          </a:p>
        </p:txBody>
      </p:sp>
      <p:sp>
        <p:nvSpPr>
          <p:cNvPr id="324" name="Google Shape;324;p49"/>
          <p:cNvSpPr txBox="1"/>
          <p:nvPr>
            <p:ph idx="1" type="subTitle"/>
          </p:nvPr>
        </p:nvSpPr>
        <p:spPr>
          <a:xfrm>
            <a:off x="2663100" y="1720225"/>
            <a:ext cx="48237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model that improves upon itself in new situations using a trial-and-error method - very similar to how humans learn.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1962900" y="1611250"/>
            <a:ext cx="52182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Pandas + KNN</a:t>
            </a:r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Pandas</a:t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2068875" y="1625900"/>
            <a:ext cx="495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Pandas </a:t>
            </a:r>
            <a:r>
              <a:rPr lang="es" sz="20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is a python library that is widely used to read, analyze, and clean data, It serves as the backbone of most data projects.</a:t>
            </a:r>
            <a:endParaRPr sz="200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125" y="3346700"/>
            <a:ext cx="2693885" cy="17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38" y="279325"/>
            <a:ext cx="46005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2"/>
          <p:cNvSpPr/>
          <p:nvPr/>
        </p:nvSpPr>
        <p:spPr>
          <a:xfrm>
            <a:off x="4914200" y="3752100"/>
            <a:ext cx="2907900" cy="12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rPr>
              <a:t>Check out the cheat sheet for more!</a:t>
            </a:r>
            <a:endParaRPr sz="2300">
              <a:solidFill>
                <a:schemeClr val="accent5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 (K-Nearest-Neighbor)</a:t>
            </a:r>
            <a:endParaRPr/>
          </a:p>
        </p:txBody>
      </p:sp>
      <p:sp>
        <p:nvSpPr>
          <p:cNvPr id="348" name="Google Shape;348;p53"/>
          <p:cNvSpPr txBox="1"/>
          <p:nvPr/>
        </p:nvSpPr>
        <p:spPr>
          <a:xfrm>
            <a:off x="880700" y="1266325"/>
            <a:ext cx="6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49" name="Google Shape;349;p53"/>
          <p:cNvSpPr txBox="1"/>
          <p:nvPr/>
        </p:nvSpPr>
        <p:spPr>
          <a:xfrm>
            <a:off x="911975" y="1360125"/>
            <a:ext cx="565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a supervised learning algorithm that classifies data into groups based on the proximity of the data points. KNN assumes that closer data points are more similar to each other. </a:t>
            </a:r>
            <a:endParaRPr b="1" sz="210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/>
        </p:nvSpPr>
        <p:spPr>
          <a:xfrm>
            <a:off x="270975" y="297050"/>
            <a:ext cx="37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rPr>
              <a:t>KNN Process</a:t>
            </a:r>
            <a:endParaRPr b="1" sz="2600">
              <a:solidFill>
                <a:schemeClr val="accent5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771275" y="1422675"/>
            <a:ext cx="304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When we get a new data point, the model computes the “distance” to every training data point.</a:t>
            </a:r>
            <a:endParaRPr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4976750" y="1422675"/>
            <a:ext cx="387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The model then looks at the classes of the k nearest training data points(where the name comes from). Then, the model takes a majority vote of these classes and returns the result as its prediction.</a:t>
            </a:r>
            <a:endParaRPr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13" y="2684775"/>
            <a:ext cx="2203425" cy="19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96" y="2684775"/>
            <a:ext cx="2657700" cy="20755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4"/>
          <p:cNvSpPr txBox="1"/>
          <p:nvPr>
            <p:ph idx="4294967295" type="title"/>
          </p:nvPr>
        </p:nvSpPr>
        <p:spPr>
          <a:xfrm>
            <a:off x="270973" y="1422671"/>
            <a:ext cx="5157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01</a:t>
            </a:r>
            <a:endParaRPr sz="2700"/>
          </a:p>
        </p:txBody>
      </p:sp>
      <p:sp>
        <p:nvSpPr>
          <p:cNvPr id="360" name="Google Shape;360;p54"/>
          <p:cNvSpPr txBox="1"/>
          <p:nvPr>
            <p:ph idx="4294967295" type="title"/>
          </p:nvPr>
        </p:nvSpPr>
        <p:spPr>
          <a:xfrm>
            <a:off x="4367150" y="1422675"/>
            <a:ext cx="609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02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</a:t>
            </a:r>
            <a:endParaRPr/>
          </a:p>
        </p:txBody>
      </p:sp>
      <p:sp>
        <p:nvSpPr>
          <p:cNvPr id="213" name="Google Shape;213;p37"/>
          <p:cNvSpPr txBox="1"/>
          <p:nvPr>
            <p:ph idx="13" type="subTitle"/>
          </p:nvPr>
        </p:nvSpPr>
        <p:spPr>
          <a:xfrm>
            <a:off x="3013619" y="2297946"/>
            <a:ext cx="429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ML</a:t>
            </a:r>
            <a:endParaRPr/>
          </a:p>
        </p:txBody>
      </p:sp>
      <p:sp>
        <p:nvSpPr>
          <p:cNvPr id="214" name="Google Shape;214;p37"/>
          <p:cNvSpPr txBox="1"/>
          <p:nvPr>
            <p:ph idx="9" type="subTitle"/>
          </p:nvPr>
        </p:nvSpPr>
        <p:spPr>
          <a:xfrm>
            <a:off x="3013619" y="1699975"/>
            <a:ext cx="4296600" cy="3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DS and Machine Learning?</a:t>
            </a:r>
            <a:endParaRPr/>
          </a:p>
        </p:txBody>
      </p:sp>
      <p:sp>
        <p:nvSpPr>
          <p:cNvPr id="215" name="Google Shape;215;p37"/>
          <p:cNvSpPr txBox="1"/>
          <p:nvPr>
            <p:ph idx="14" type="subTitle"/>
          </p:nvPr>
        </p:nvSpPr>
        <p:spPr>
          <a:xfrm>
            <a:off x="3013619" y="3124518"/>
            <a:ext cx="429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Pandas + KNN</a:t>
            </a:r>
            <a:endParaRPr/>
          </a:p>
        </p:txBody>
      </p:sp>
      <p:sp>
        <p:nvSpPr>
          <p:cNvPr id="216" name="Google Shape;216;p37"/>
          <p:cNvSpPr txBox="1"/>
          <p:nvPr>
            <p:ph idx="15" type="subTitle"/>
          </p:nvPr>
        </p:nvSpPr>
        <p:spPr>
          <a:xfrm>
            <a:off x="3013619" y="3951089"/>
            <a:ext cx="429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Coding Time!</a:t>
            </a:r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7689300" y="660475"/>
            <a:ext cx="734700" cy="73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6" type="title"/>
          </p:nvPr>
        </p:nvSpPr>
        <p:spPr>
          <a:xfrm>
            <a:off x="1833781" y="3741700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19" name="Google Shape;219;p37"/>
          <p:cNvSpPr txBox="1"/>
          <p:nvPr>
            <p:ph idx="8" type="title"/>
          </p:nvPr>
        </p:nvSpPr>
        <p:spPr>
          <a:xfrm>
            <a:off x="1833796" y="2923512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20" name="Google Shape;220;p37"/>
          <p:cNvSpPr txBox="1"/>
          <p:nvPr>
            <p:ph idx="7" type="title"/>
          </p:nvPr>
        </p:nvSpPr>
        <p:spPr>
          <a:xfrm>
            <a:off x="1833796" y="2105325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21" name="Google Shape;221;p37"/>
          <p:cNvSpPr txBox="1"/>
          <p:nvPr>
            <p:ph idx="5" type="title"/>
          </p:nvPr>
        </p:nvSpPr>
        <p:spPr>
          <a:xfrm>
            <a:off x="1833794" y="1287138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991950" y="2005200"/>
            <a:ext cx="71601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5"/>
                </a:solidFill>
              </a:rPr>
              <a:t>Coding Time!🤠</a:t>
            </a:r>
            <a:endParaRPr sz="7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1070950" y="1316750"/>
            <a:ext cx="6930600" cy="26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What is DS and Machine Learning?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Data and Big Data?</a:t>
            </a:r>
            <a:endParaRPr/>
          </a:p>
        </p:txBody>
      </p:sp>
      <p:sp>
        <p:nvSpPr>
          <p:cNvPr id="232" name="Google Shape;232;p39"/>
          <p:cNvSpPr txBox="1"/>
          <p:nvPr>
            <p:ph idx="1" type="subTitle"/>
          </p:nvPr>
        </p:nvSpPr>
        <p:spPr>
          <a:xfrm>
            <a:off x="4753924" y="2260500"/>
            <a:ext cx="32370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600"/>
              <a:t>R</a:t>
            </a:r>
            <a:r>
              <a:rPr b="0" lang="es" sz="1600"/>
              <a:t>efers to extremely large, diverse datasets that adheres to the three Vs: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600"/>
              <a:t>- </a:t>
            </a:r>
            <a:r>
              <a:rPr b="0" lang="es" sz="1600"/>
              <a:t>containing greater </a:t>
            </a:r>
            <a:r>
              <a:rPr lang="es" sz="1600"/>
              <a:t>variety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600"/>
              <a:t>- Arriving in increasing </a:t>
            </a:r>
            <a:r>
              <a:rPr lang="es" sz="1600"/>
              <a:t>volume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 </a:t>
            </a:r>
            <a:r>
              <a:rPr b="0" lang="es" sz="1600"/>
              <a:t>With more </a:t>
            </a:r>
            <a:r>
              <a:rPr lang="es" sz="1600"/>
              <a:t>velocity</a:t>
            </a:r>
            <a:endParaRPr b="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233" name="Google Shape;233;p39"/>
          <p:cNvSpPr txBox="1"/>
          <p:nvPr>
            <p:ph idx="2" type="subTitle"/>
          </p:nvPr>
        </p:nvSpPr>
        <p:spPr>
          <a:xfrm>
            <a:off x="1363463" y="2260500"/>
            <a:ext cx="2824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600"/>
              <a:t>A</a:t>
            </a:r>
            <a:r>
              <a:rPr b="0" lang="es" sz="1600"/>
              <a:t>ny unprocessed fact, value, text, sound, or photo</a:t>
            </a:r>
            <a:endParaRPr b="0" sz="1600"/>
          </a:p>
        </p:txBody>
      </p:sp>
      <p:sp>
        <p:nvSpPr>
          <p:cNvPr id="234" name="Google Shape;234;p39"/>
          <p:cNvSpPr txBox="1"/>
          <p:nvPr>
            <p:ph idx="3" type="subTitle"/>
          </p:nvPr>
        </p:nvSpPr>
        <p:spPr>
          <a:xfrm>
            <a:off x="4960335" y="1645163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Big Data</a:t>
            </a:r>
            <a:endParaRPr sz="3200"/>
          </a:p>
        </p:txBody>
      </p:sp>
      <p:sp>
        <p:nvSpPr>
          <p:cNvPr id="235" name="Google Shape;235;p39"/>
          <p:cNvSpPr txBox="1"/>
          <p:nvPr>
            <p:ph idx="4" type="subTitle"/>
          </p:nvPr>
        </p:nvSpPr>
        <p:spPr>
          <a:xfrm>
            <a:off x="1363463" y="1645175"/>
            <a:ext cx="2824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Data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 flipH="1">
            <a:off x="285148" y="390875"/>
            <a:ext cx="877677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 flipH="1">
            <a:off x="0" y="12"/>
            <a:ext cx="9347075" cy="5508769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Data Science?</a:t>
            </a:r>
            <a:endParaRPr/>
          </a:p>
        </p:txBody>
      </p:sp>
      <p:sp>
        <p:nvSpPr>
          <p:cNvPr id="243" name="Google Shape;243;p40"/>
          <p:cNvSpPr txBox="1"/>
          <p:nvPr>
            <p:ph idx="4294967295" type="subTitle"/>
          </p:nvPr>
        </p:nvSpPr>
        <p:spPr>
          <a:xfrm>
            <a:off x="1156375" y="1296950"/>
            <a:ext cx="7204800" cy="3960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Data science</a:t>
            </a:r>
            <a:r>
              <a:rPr b="0" lang="es" sz="2400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 is at the intersection between </a:t>
            </a:r>
            <a:r>
              <a:rPr b="0" lang="es" sz="2400" u="sng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computer science, statistics, and information science.</a:t>
            </a:r>
            <a:r>
              <a:rPr b="0" lang="es" sz="2400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 It requires a delicate balance of leverage the idealistic statistical methods against naturally noisy and imperfect real-world data.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7879800" y="3917775"/>
            <a:ext cx="734700" cy="734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/>
          <p:nvPr/>
        </p:nvSpPr>
        <p:spPr>
          <a:xfrm flipH="1">
            <a:off x="285148" y="390875"/>
            <a:ext cx="8776778" cy="5143727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/>
          <p:nvPr/>
        </p:nvSpPr>
        <p:spPr>
          <a:xfrm flipH="1">
            <a:off x="0" y="12"/>
            <a:ext cx="9347075" cy="5508769"/>
          </a:xfrm>
          <a:custGeom>
            <a:rect b="b" l="l" r="r" t="t"/>
            <a:pathLst>
              <a:path extrusionOk="0" h="184132" w="276173">
                <a:moveTo>
                  <a:pt x="0" y="1"/>
                </a:moveTo>
                <a:lnTo>
                  <a:pt x="0" y="184132"/>
                </a:lnTo>
                <a:lnTo>
                  <a:pt x="276172" y="184132"/>
                </a:lnTo>
                <a:lnTo>
                  <a:pt x="276172" y="131387"/>
                </a:lnTo>
                <a:cubicBezTo>
                  <a:pt x="273628" y="130973"/>
                  <a:pt x="271074" y="130771"/>
                  <a:pt x="268535" y="130771"/>
                </a:cubicBezTo>
                <a:cubicBezTo>
                  <a:pt x="257196" y="130771"/>
                  <a:pt x="246162" y="134807"/>
                  <a:pt x="237630" y="142036"/>
                </a:cubicBezTo>
                <a:cubicBezTo>
                  <a:pt x="229940" y="148548"/>
                  <a:pt x="215771" y="171901"/>
                  <a:pt x="186856" y="171901"/>
                </a:cubicBezTo>
                <a:cubicBezTo>
                  <a:pt x="185022" y="171901"/>
                  <a:pt x="183129" y="171807"/>
                  <a:pt x="181174" y="171609"/>
                </a:cubicBezTo>
                <a:cubicBezTo>
                  <a:pt x="168688" y="170343"/>
                  <a:pt x="157759" y="159244"/>
                  <a:pt x="148753" y="151200"/>
                </a:cubicBezTo>
                <a:cubicBezTo>
                  <a:pt x="143678" y="146661"/>
                  <a:pt x="137788" y="142949"/>
                  <a:pt x="130815" y="142486"/>
                </a:cubicBezTo>
                <a:cubicBezTo>
                  <a:pt x="130166" y="142444"/>
                  <a:pt x="129520" y="142423"/>
                  <a:pt x="128876" y="142423"/>
                </a:cubicBezTo>
                <a:cubicBezTo>
                  <a:pt x="115687" y="142423"/>
                  <a:pt x="103563" y="150961"/>
                  <a:pt x="90532" y="152551"/>
                </a:cubicBezTo>
                <a:cubicBezTo>
                  <a:pt x="88689" y="152776"/>
                  <a:pt x="86818" y="152895"/>
                  <a:pt x="84946" y="152895"/>
                </a:cubicBezTo>
                <a:cubicBezTo>
                  <a:pt x="74781" y="152895"/>
                  <a:pt x="64605" y="149394"/>
                  <a:pt x="58890" y="140442"/>
                </a:cubicBezTo>
                <a:cubicBezTo>
                  <a:pt x="53755" y="132410"/>
                  <a:pt x="52793" y="122163"/>
                  <a:pt x="54996" y="112889"/>
                </a:cubicBezTo>
                <a:cubicBezTo>
                  <a:pt x="57418" y="102691"/>
                  <a:pt x="63454" y="92431"/>
                  <a:pt x="71219" y="85373"/>
                </a:cubicBezTo>
                <a:cubicBezTo>
                  <a:pt x="75819" y="81186"/>
                  <a:pt x="83802" y="77645"/>
                  <a:pt x="83668" y="70416"/>
                </a:cubicBezTo>
                <a:cubicBezTo>
                  <a:pt x="83547" y="63199"/>
                  <a:pt x="75040" y="60047"/>
                  <a:pt x="72910" y="53536"/>
                </a:cubicBezTo>
                <a:cubicBezTo>
                  <a:pt x="72107" y="51042"/>
                  <a:pt x="72131" y="48340"/>
                  <a:pt x="72643" y="45772"/>
                </a:cubicBezTo>
                <a:cubicBezTo>
                  <a:pt x="74638" y="35999"/>
                  <a:pt x="84107" y="29257"/>
                  <a:pt x="85908" y="19095"/>
                </a:cubicBezTo>
                <a:cubicBezTo>
                  <a:pt x="87125" y="12256"/>
                  <a:pt x="84788" y="5782"/>
                  <a:pt x="813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chemeClr val="accent4">
                <a:alpha val="8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Machine Learning?</a:t>
            </a:r>
            <a:endParaRPr/>
          </a:p>
        </p:txBody>
      </p:sp>
      <p:sp>
        <p:nvSpPr>
          <p:cNvPr id="252" name="Google Shape;252;p41"/>
          <p:cNvSpPr txBox="1"/>
          <p:nvPr>
            <p:ph idx="4294967295" type="subTitle"/>
          </p:nvPr>
        </p:nvSpPr>
        <p:spPr>
          <a:xfrm>
            <a:off x="1156375" y="1296950"/>
            <a:ext cx="4796100" cy="3960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accent6"/>
                </a:solidFill>
                <a:latin typeface="Righteous"/>
                <a:ea typeface="Righteous"/>
                <a:cs typeface="Righteous"/>
                <a:sym typeface="Righteous"/>
              </a:rPr>
              <a:t>Computers learning the solution to a problem by applying algorithms to data, rather than being directly told what to do.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7879800" y="3917775"/>
            <a:ext cx="734700" cy="7347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1932750" y="1712275"/>
            <a:ext cx="638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do we need Machine Learning?</a:t>
            </a:r>
            <a:endParaRPr/>
          </a:p>
        </p:txBody>
      </p:sp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3671100" y="3074600"/>
            <a:ext cx="43110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doesn’t it work to tell the computer exactly what to do?</a:t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5400000">
            <a:off x="4756450" y="196975"/>
            <a:ext cx="78900" cy="5610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7381975" y="4236650"/>
            <a:ext cx="734700" cy="73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 Process</a:t>
            </a:r>
            <a:endParaRPr/>
          </a:p>
        </p:txBody>
      </p:sp>
      <p:sp>
        <p:nvSpPr>
          <p:cNvPr id="267" name="Google Shape;267;p43"/>
          <p:cNvSpPr txBox="1"/>
          <p:nvPr>
            <p:ph idx="4294967295" type="title"/>
          </p:nvPr>
        </p:nvSpPr>
        <p:spPr>
          <a:xfrm>
            <a:off x="1093124" y="2071378"/>
            <a:ext cx="654000" cy="75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68" name="Google Shape;268;p43"/>
          <p:cNvSpPr txBox="1"/>
          <p:nvPr>
            <p:ph idx="4294967295" type="title"/>
          </p:nvPr>
        </p:nvSpPr>
        <p:spPr>
          <a:xfrm>
            <a:off x="2778923" y="3084382"/>
            <a:ext cx="654000" cy="75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69" name="Google Shape;269;p43"/>
          <p:cNvSpPr txBox="1"/>
          <p:nvPr>
            <p:ph idx="4294967295" type="title"/>
          </p:nvPr>
        </p:nvSpPr>
        <p:spPr>
          <a:xfrm>
            <a:off x="4482868" y="2071378"/>
            <a:ext cx="654000" cy="75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70" name="Google Shape;270;p43"/>
          <p:cNvSpPr txBox="1"/>
          <p:nvPr>
            <p:ph idx="4294967295" type="subTitle"/>
          </p:nvPr>
        </p:nvSpPr>
        <p:spPr>
          <a:xfrm>
            <a:off x="587000" y="2904731"/>
            <a:ext cx="1665900" cy="7422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Collect raw data</a:t>
            </a:r>
            <a:endParaRPr b="0"/>
          </a:p>
        </p:txBody>
      </p:sp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2290355" y="2268059"/>
            <a:ext cx="1665900" cy="7401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Prepare data</a:t>
            </a:r>
            <a:endParaRPr b="0"/>
          </a:p>
        </p:txBody>
      </p:sp>
      <p:sp>
        <p:nvSpPr>
          <p:cNvPr id="272" name="Google Shape;272;p43"/>
          <p:cNvSpPr txBox="1"/>
          <p:nvPr>
            <p:ph idx="4294967295" type="subTitle"/>
          </p:nvPr>
        </p:nvSpPr>
        <p:spPr>
          <a:xfrm>
            <a:off x="3976744" y="2904731"/>
            <a:ext cx="1665900" cy="7422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Choose a model</a:t>
            </a:r>
            <a:endParaRPr b="0"/>
          </a:p>
        </p:txBody>
      </p:sp>
      <p:cxnSp>
        <p:nvCxnSpPr>
          <p:cNvPr id="273" name="Google Shape;273;p43"/>
          <p:cNvCxnSpPr>
            <a:stCxn id="267" idx="0"/>
            <a:endCxn id="268" idx="1"/>
          </p:cNvCxnSpPr>
          <p:nvPr/>
        </p:nvCxnSpPr>
        <p:spPr>
          <a:xfrm flipH="1" rot="-5400000">
            <a:off x="1403624" y="2087878"/>
            <a:ext cx="1391700" cy="1358700"/>
          </a:xfrm>
          <a:prstGeom prst="curvedConnector4">
            <a:avLst>
              <a:gd fmla="val -17643" name="adj1"/>
              <a:gd fmla="val 62031" name="adj2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3"/>
          <p:cNvCxnSpPr>
            <a:stCxn id="268" idx="3"/>
            <a:endCxn id="269" idx="1"/>
          </p:cNvCxnSpPr>
          <p:nvPr/>
        </p:nvCxnSpPr>
        <p:spPr>
          <a:xfrm flipH="1" rot="10800000">
            <a:off x="3432923" y="2449882"/>
            <a:ext cx="1050000" cy="10131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5" name="Google Shape;275;p43"/>
          <p:cNvSpPr txBox="1"/>
          <p:nvPr>
            <p:ph idx="4294967295" type="title"/>
          </p:nvPr>
        </p:nvSpPr>
        <p:spPr>
          <a:xfrm>
            <a:off x="6249326" y="3241500"/>
            <a:ext cx="771600" cy="75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4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276" name="Google Shape;276;p43"/>
          <p:cNvCxnSpPr>
            <a:stCxn id="269" idx="3"/>
            <a:endCxn id="275" idx="1"/>
          </p:cNvCxnSpPr>
          <p:nvPr/>
        </p:nvCxnSpPr>
        <p:spPr>
          <a:xfrm>
            <a:off x="5136868" y="2449978"/>
            <a:ext cx="1112400" cy="11700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" name="Google Shape;277;p43"/>
          <p:cNvSpPr txBox="1"/>
          <p:nvPr>
            <p:ph idx="4294967295" type="title"/>
          </p:nvPr>
        </p:nvSpPr>
        <p:spPr>
          <a:xfrm>
            <a:off x="7429677" y="2071365"/>
            <a:ext cx="654000" cy="757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5</a:t>
            </a:r>
            <a:endParaRPr sz="3000">
              <a:solidFill>
                <a:schemeClr val="lt1"/>
              </a:solidFill>
            </a:endParaRPr>
          </a:p>
        </p:txBody>
      </p:sp>
      <p:cxnSp>
        <p:nvCxnSpPr>
          <p:cNvPr id="278" name="Google Shape;278;p43"/>
          <p:cNvCxnSpPr>
            <a:stCxn id="275" idx="3"/>
            <a:endCxn id="277" idx="2"/>
          </p:cNvCxnSpPr>
          <p:nvPr/>
        </p:nvCxnSpPr>
        <p:spPr>
          <a:xfrm flipH="1" rot="10800000">
            <a:off x="7020926" y="2828700"/>
            <a:ext cx="735900" cy="7914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9" name="Google Shape;279;p43"/>
          <p:cNvSpPr txBox="1"/>
          <p:nvPr>
            <p:ph idx="4294967295" type="subTitle"/>
          </p:nvPr>
        </p:nvSpPr>
        <p:spPr>
          <a:xfrm>
            <a:off x="6585625" y="1332000"/>
            <a:ext cx="2256300" cy="5727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Validate + Improve </a:t>
            </a:r>
            <a:endParaRPr b="0"/>
          </a:p>
        </p:txBody>
      </p:sp>
      <p:sp>
        <p:nvSpPr>
          <p:cNvPr id="280" name="Google Shape;280;p43"/>
          <p:cNvSpPr txBox="1"/>
          <p:nvPr>
            <p:ph idx="4294967295" type="subTitle"/>
          </p:nvPr>
        </p:nvSpPr>
        <p:spPr>
          <a:xfrm>
            <a:off x="5802173" y="2449968"/>
            <a:ext cx="1665900" cy="7401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T</a:t>
            </a:r>
            <a:r>
              <a:rPr b="0" lang="es" sz="24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rain + Test</a:t>
            </a:r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Main Types of ML</a:t>
            </a:r>
            <a:endParaRPr/>
          </a:p>
        </p:txBody>
      </p:sp>
      <p:sp>
        <p:nvSpPr>
          <p:cNvPr id="286" name="Google Shape;286;p44"/>
          <p:cNvSpPr txBox="1"/>
          <p:nvPr>
            <p:ph idx="13" type="subTitle"/>
          </p:nvPr>
        </p:nvSpPr>
        <p:spPr>
          <a:xfrm>
            <a:off x="3013619" y="2602746"/>
            <a:ext cx="429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Unsupervised Learning</a:t>
            </a:r>
            <a:endParaRPr/>
          </a:p>
        </p:txBody>
      </p:sp>
      <p:sp>
        <p:nvSpPr>
          <p:cNvPr id="287" name="Google Shape;287;p44"/>
          <p:cNvSpPr txBox="1"/>
          <p:nvPr>
            <p:ph idx="9" type="subTitle"/>
          </p:nvPr>
        </p:nvSpPr>
        <p:spPr>
          <a:xfrm>
            <a:off x="3013619" y="1547575"/>
            <a:ext cx="4296600" cy="3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Supervised Learning</a:t>
            </a:r>
            <a:endParaRPr/>
          </a:p>
        </p:txBody>
      </p:sp>
      <p:sp>
        <p:nvSpPr>
          <p:cNvPr id="288" name="Google Shape;288;p44"/>
          <p:cNvSpPr txBox="1"/>
          <p:nvPr>
            <p:ph idx="14" type="subTitle"/>
          </p:nvPr>
        </p:nvSpPr>
        <p:spPr>
          <a:xfrm>
            <a:off x="3013619" y="3657918"/>
            <a:ext cx="429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Reinforcement Learning</a:t>
            </a:r>
            <a:endParaRPr/>
          </a:p>
        </p:txBody>
      </p:sp>
      <p:sp>
        <p:nvSpPr>
          <p:cNvPr id="289" name="Google Shape;289;p44"/>
          <p:cNvSpPr/>
          <p:nvPr/>
        </p:nvSpPr>
        <p:spPr>
          <a:xfrm>
            <a:off x="7689300" y="660475"/>
            <a:ext cx="734700" cy="73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4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 txBox="1"/>
          <p:nvPr>
            <p:ph idx="8" type="title"/>
          </p:nvPr>
        </p:nvSpPr>
        <p:spPr>
          <a:xfrm>
            <a:off x="1833796" y="3380712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r>
              <a:rPr lang="es"/>
              <a:t>3</a:t>
            </a:r>
            <a:endParaRPr/>
          </a:p>
        </p:txBody>
      </p:sp>
      <p:sp>
        <p:nvSpPr>
          <p:cNvPr id="291" name="Google Shape;291;p44"/>
          <p:cNvSpPr txBox="1"/>
          <p:nvPr>
            <p:ph idx="7" type="title"/>
          </p:nvPr>
        </p:nvSpPr>
        <p:spPr>
          <a:xfrm>
            <a:off x="1833796" y="2333925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92" name="Google Shape;292;p44"/>
          <p:cNvSpPr txBox="1"/>
          <p:nvPr>
            <p:ph idx="5" type="title"/>
          </p:nvPr>
        </p:nvSpPr>
        <p:spPr>
          <a:xfrm>
            <a:off x="1833794" y="1287138"/>
            <a:ext cx="7347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trategy Manager CV by Slidesgo">
  <a:themeElements>
    <a:clrScheme name="Simple Light">
      <a:dk1>
        <a:srgbClr val="6AB9F7"/>
      </a:dk1>
      <a:lt1>
        <a:srgbClr val="2D0683"/>
      </a:lt1>
      <a:dk2>
        <a:srgbClr val="5C00F0"/>
      </a:dk2>
      <a:lt2>
        <a:srgbClr val="6E6EE3"/>
      </a:lt2>
      <a:accent1>
        <a:srgbClr val="7F48D7"/>
      </a:accent1>
      <a:accent2>
        <a:srgbClr val="7B0BAE"/>
      </a:accent2>
      <a:accent3>
        <a:srgbClr val="BC00F9"/>
      </a:accent3>
      <a:accent4>
        <a:srgbClr val="191919"/>
      </a:accent4>
      <a:accent5>
        <a:srgbClr val="FFFFFF"/>
      </a:accent5>
      <a:accent6>
        <a:srgbClr val="FFFFFF"/>
      </a:accent6>
      <a:hlink>
        <a:srgbClr val="6AB9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