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66bd9a2e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66bd9a2e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66bd9a2e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c66bd9a2e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66bd9a2e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66bd9a2e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66bd9a2e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66bd9a2e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66bd9a2e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c66bd9a2e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66bd9a2e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66bd9a2e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c66bd9a2e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c66bd9a2e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66bd9a2e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c66bd9a2e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bb067b7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bb067b7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bb067b7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bb067b7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bb067b7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bb067b7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bb067b7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bb067b7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bb067b7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bb067b7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bb067b7c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bb067b7c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bb067b7c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bb067b7c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bb067b7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bb067b7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python!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Mackenzie and Larissa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Code!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194100"/>
            <a:ext cx="70389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user input statement that will ask the user to rate their day while taking in that number as an </a:t>
            </a:r>
            <a:r>
              <a:rPr lang="en"/>
              <a:t>integer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mood = int(input(Student_name + ", rate your day on a scale from 1-10! (10 being amazing)"))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an if </a:t>
            </a:r>
            <a:r>
              <a:rPr lang="en"/>
              <a:t>statement</a:t>
            </a:r>
            <a:r>
              <a:rPr lang="en"/>
              <a:t> that will </a:t>
            </a:r>
            <a:r>
              <a:rPr lang="en"/>
              <a:t>determine</a:t>
            </a:r>
            <a:r>
              <a:rPr lang="en"/>
              <a:t> if the mood is less than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if (mood &lt;= 4):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	print("so sorry broski, hope it gets better")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an elif </a:t>
            </a:r>
            <a:r>
              <a:rPr lang="en"/>
              <a:t>statement</a:t>
            </a:r>
            <a:r>
              <a:rPr lang="en"/>
              <a:t> that will determine if the mood is greater than 6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elif (mood &gt;= 6):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	print ("yay!")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an else statement that prints any message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		print("it do be like that sometimes")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Graphics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add graphics to a python file, we first need to import Turtle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Turtle</a:t>
            </a:r>
            <a:r>
              <a:rPr lang="en"/>
              <a:t> is a class in python that has many </a:t>
            </a:r>
            <a:r>
              <a:rPr lang="en"/>
              <a:t>different</a:t>
            </a:r>
            <a:r>
              <a:rPr lang="en"/>
              <a:t> functions to add to screens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a new file and import turtle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Import turtle as trtl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Screen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open the turtle screen, you initialize a variable for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 = turtle.getscreen()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should see a white screen appear with a black object, that is the turtle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change the color of the background, we have to call the background color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trtl.bgcolor()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the </a:t>
            </a:r>
            <a:r>
              <a:rPr lang="en"/>
              <a:t>parentheses, add the color you want the background to be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Turtle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move the turtle forward, you call the forward function with the number of pixels you want it to move in the parentheses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trtl.forward(50)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move backwards, you do the same thing except backwards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trtl.backwards(50)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turn right or left, put how many degrees you wish the turtle to turn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trtl.right(90)     trtl.left(90)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move the turtle to a specific position, use the goto function with the x and y </a:t>
            </a:r>
            <a:r>
              <a:rPr lang="en"/>
              <a:t>coordinates</a:t>
            </a:r>
            <a:r>
              <a:rPr lang="en"/>
              <a:t> in the </a:t>
            </a:r>
            <a:r>
              <a:rPr lang="en"/>
              <a:t>parentheses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Trlt.goto(100,-150)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Code!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099475"/>
            <a:ext cx="7038900" cy="3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draw a square with what you’ve learnt so far!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trtl.forward(100)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trtl.right(90)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trtl.forward(100)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trtl.right(90)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trtl.forward(100)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trtl.right(90)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&gt;&gt;&gt; trtl.forward(100)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circles and arcs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the </a:t>
            </a:r>
            <a:r>
              <a:rPr lang="en"/>
              <a:t>circle</a:t>
            </a:r>
            <a:r>
              <a:rPr lang="en"/>
              <a:t> function we can draw a basic circle when we input the radius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trtl.circle(90)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create an arc, we will still use the circle function but we add the degree of the circle that we want present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trtl.circle(50, 180) wil draw a half circle with a radius of 50  pixels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draw a shape you have the radius, the degree present, and how many lines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trtl.circle(50, 360, 5) will draw a pentagon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you want to have a circle start in the </a:t>
            </a:r>
            <a:r>
              <a:rPr lang="en"/>
              <a:t>opposite</a:t>
            </a:r>
            <a:r>
              <a:rPr lang="en"/>
              <a:t> direction, have the radius or degree be negative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 and size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011000"/>
            <a:ext cx="70389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lang="en"/>
              <a:t>change</a:t>
            </a:r>
            <a:r>
              <a:rPr lang="en"/>
              <a:t> the size of the pen, call the size function, this acts as the radius of the 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Example: trtl.size(10)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change the color of the  ‘pen’ or the turtle, call the color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Example: trtl.color(‘red’) → this will make the </a:t>
            </a:r>
            <a:r>
              <a:rPr lang="en"/>
              <a:t>turtle</a:t>
            </a:r>
            <a:r>
              <a:rPr lang="en"/>
              <a:t> 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fill the shape that the turtle is currently making, you need to call the fill_color, begin_fill, and end_fill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fill_color and begin_fill are going before the shape is created while the end_fill comes after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Example: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Trtl.fill_color(yellow)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Trtl.begin_fill()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#instert code </a:t>
            </a:r>
            <a:r>
              <a:rPr lang="en"/>
              <a:t>for</a:t>
            </a:r>
            <a:r>
              <a:rPr lang="en"/>
              <a:t> a shape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Trtl.end_fill()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Code Challenge!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and code a smiley face using what you’ve learned so far!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Bonus points if you add some form of user input!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use Python?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Great for beginners because it can do a lot with very little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Easier to learn than other coding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Popular with many types of developers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Helps to learn the basic </a:t>
            </a:r>
            <a:r>
              <a:rPr lang="en"/>
              <a:t>structure</a:t>
            </a:r>
            <a:r>
              <a:rPr lang="en"/>
              <a:t> of other languages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 python file in visual 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Open Visual Studio Code on your computer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new folder called “Hack BI IV - Python”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 this file we will but all of our code files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create the first python file, click on the file tab on the top left corner of your screen.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From there click New File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the bar that </a:t>
            </a:r>
            <a:r>
              <a:rPr lang="en"/>
              <a:t>appears, type “.py”</a:t>
            </a:r>
            <a:r>
              <a:rPr lang="en"/>
              <a:t> and hit enter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Name this file “HelloWorld”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r>
              <a:rPr lang="en"/>
              <a:t>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“variables” in python are really object references.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Message = “Hello World” and number = 2.89 are both </a:t>
            </a:r>
            <a:r>
              <a:rPr lang="en"/>
              <a:t>variables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We’ll use </a:t>
            </a:r>
            <a:r>
              <a:rPr lang="en"/>
              <a:t>variables</a:t>
            </a:r>
            <a:r>
              <a:rPr lang="en"/>
              <a:t> to call </a:t>
            </a:r>
            <a:r>
              <a:rPr lang="en"/>
              <a:t>specific</a:t>
            </a:r>
            <a:r>
              <a:rPr lang="en"/>
              <a:t> objects in our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Code!!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→ lets you comment on your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‘your name + date’ Hack BI IV Hello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Message = “Hello World!”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</a:t>
            </a:r>
            <a:r>
              <a:rPr lang="en"/>
              <a:t>rint(Message)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 using the input() function, the user can set the </a:t>
            </a:r>
            <a:r>
              <a:rPr lang="en"/>
              <a:t>variable</a:t>
            </a:r>
            <a:r>
              <a:rPr lang="en"/>
              <a:t> as whatever they want!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can set the input to be a specific type by stating what that type is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 = int(input(“ What’s your favorite number?”))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where we left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Student_name = input(“what is your name?”)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</a:t>
            </a:r>
            <a:r>
              <a:rPr lang="en"/>
              <a:t>rint (“Hello ” + Student_name + “!”)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Boolean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boolean expression can be evaluated as True or False. An expression evaluates to False if it Is… the constant False, the object None, an empty sequence or collection, or a numerical item of value 0 …. Everything else is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Comparison Operators: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== : is equal to?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!= : not equal to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&gt; : greater than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&lt; : less than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&gt;= : greater than or equal to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&lt;= : less than or equal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else, else if statements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Statements use comparison </a:t>
            </a:r>
            <a:r>
              <a:rPr lang="en"/>
              <a:t>operators</a:t>
            </a:r>
            <a:r>
              <a:rPr lang="en"/>
              <a:t> to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the “if statement” is reached then the code will 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add to an if statement, you can add else or elif (else if)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Elif is another conditional to teh statement while an else statement will run if the previous statement was false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When using if statements, we will use conditional operators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