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538-0634-4F0D-B6B2-930D83B1F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38CD3-D41C-403B-8A6A-6194C36AD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0BB7-5DB2-4522-8482-DCA6DC3B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0A13-F6C9-449A-9408-ECFC6515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8209-713D-4A9E-A45F-10BC27BD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A6E2-1D54-4280-9709-0313A3DD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BF855-01C4-4464-82EE-163FF507F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1543-F621-47FE-BC76-1D06163C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C2A6-9936-4CCB-AFE8-D2FC269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8D44-6603-4A8C-8CD9-E9495822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93D19-2361-4B0A-8750-4A367F191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69D96-5EA8-4B48-9AD0-531D55CD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31C5-149D-4101-9F7D-592849CA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27AA-A6EE-480E-9E56-5C4A8494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C3B3-4606-4ADA-8CF8-5B9CEF99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BDD3-9578-48DD-893E-568E91C3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A5C5-1074-468C-83E9-21C2831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79C6-C5FF-4490-B23B-04E6A512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55C8-DBD9-4CFC-8C41-C150D98B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B3D9-4946-471E-9AD3-9394EAC9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E96E-7DA8-4365-8502-43F24CE1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7C3A9-B072-4477-A5A3-36C1F440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F64C-162F-4F57-857A-06A90769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7F63-B3D8-4173-8D7A-0E6252B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7C29-2E48-47EA-AD67-EE12C8D4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EBCA-8522-44AB-8184-30A64408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4537-F903-404E-BEFF-3544D68C6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315-0C7F-48ED-BF02-BF0C8AB5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49EF-6CAD-48E8-B1BA-C90927E2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2C14-E701-45E9-B7D3-061EB593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2CFD-5439-425F-910D-F8E8B459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B4DD-0D59-4C1E-A9F8-108DBC5F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65BD-1302-419C-BD88-7877D1B3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DE44-3B1E-40E0-9BED-A189EEC7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374AA-1EF4-44D1-AB9A-2107F294E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B6665-A9C8-4880-8C3B-B09EAA06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A1453-0021-4595-B946-EDDA2B9E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2CA8F-3BB7-413E-9ECE-BE970BD8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BA96C-F657-4D2C-AF02-5EBF2866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F365-2EB0-43DB-88EF-0D9A9916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9679-FB45-44A0-8169-FCF53A3A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811D-BE8A-4561-BBBB-43746625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E2CB-1F5F-4EA7-803B-F0CF5757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19D4A-85F5-4ED0-A1CE-C2990277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2D35A-C5D4-4BD0-8431-7043DF35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A969-A7A2-42B2-8886-31B14CDC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EF1C-B687-4BE6-9493-91DC37DB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DE0A-6C84-4A06-B245-D1FFC641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F4E12-4D8F-4C4C-A2ED-CAEDEFEB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EF81-C34C-4DA5-B7B1-2905C648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2DF33-3FD8-4415-8E51-5B7E59F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2A62-C736-4681-A0C7-724EE63C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10ED-010E-441C-A3B1-3FF4562A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DD22E-22FC-4DED-8C07-E94BD9BB2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B078-01AB-4E90-A782-E91F5BC4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BF33-2144-417B-810B-A8649739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89559-2437-4EAA-912D-8655B0AF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94755-2056-4A4C-AC2C-D2B62E16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0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3BC67-6BBE-4148-B7B0-E1CADBD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12121-E856-4AF5-A496-0CACEB97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BC4A-F108-4E86-9068-9B9415F0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6ED7-14F5-4F23-A5E9-B0DFCA649DD8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56E8-5C82-4C37-9EF0-676F1FEEB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5E5E-6460-42E3-B635-824CE922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9537-88E5-43F1-9B49-F8E82EBB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D940-E3D4-45D1-8252-A38BF01EA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Real time surrounding descriptor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92D2E-A473-4BEB-97BB-94512EB36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-By The Thunderstorm</a:t>
            </a:r>
          </a:p>
        </p:txBody>
      </p:sp>
    </p:spTree>
    <p:extLst>
      <p:ext uri="{BB962C8B-B14F-4D97-AF65-F5344CB8AC3E}">
        <p14:creationId xmlns:p14="http://schemas.microsoft.com/office/powerpoint/2010/main" val="291622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630A-0AB4-43CC-8607-C6ED5028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222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we are up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3E6-AB45-4F38-925C-6D83F16D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2782888"/>
            <a:ext cx="10515600" cy="1931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The basic idea is to develop the tool that enables to get detailed audio and text description of a real time surrounding and is not prone to networking causalities and is independently functioning standalone system.</a:t>
            </a:r>
            <a:r>
              <a:rPr lang="en-US" sz="36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49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B21F-A298-48ED-B622-77A8A42B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9526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2224-52CA-4DA0-A819-E149AAA9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1" y="231140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Convolutional neural network 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Recurrent neural network </a:t>
            </a:r>
          </a:p>
          <a:p>
            <a:r>
              <a:rPr lang="en-US" sz="3600" dirty="0">
                <a:solidFill>
                  <a:schemeClr val="bg1"/>
                </a:solidFill>
              </a:rPr>
              <a:t>Image and Video processing 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BC05-E691-41A5-9919-4BECDE8F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8EA5-68BE-4BD3-9A50-35AED878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7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Human Robot Interaction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Description of videos and navigation to the blinds</a:t>
            </a:r>
          </a:p>
          <a:p>
            <a:r>
              <a:rPr lang="en-US" sz="3600" dirty="0">
                <a:solidFill>
                  <a:schemeClr val="bg1"/>
                </a:solidFill>
              </a:rPr>
              <a:t>Video Indexing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Information Retrieval from video content</a:t>
            </a:r>
          </a:p>
        </p:txBody>
      </p:sp>
    </p:spTree>
    <p:extLst>
      <p:ext uri="{BB962C8B-B14F-4D97-AF65-F5344CB8AC3E}">
        <p14:creationId xmlns:p14="http://schemas.microsoft.com/office/powerpoint/2010/main" val="167032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C5D4-9C05-4DE9-9812-112F7FA7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makes it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A86A-6DEC-4D2B-86A9-BD712253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Real-time Processing that is not achievable with restful APIs.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Content processing on local system isolated from the risks of network failure increasing the reliability.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 external dependency.</a:t>
            </a:r>
          </a:p>
          <a:p>
            <a:r>
              <a:rPr lang="en-US" sz="3200" dirty="0">
                <a:solidFill>
                  <a:schemeClr val="bg1"/>
                </a:solidFill>
              </a:rPr>
              <a:t>No cloud services required.</a:t>
            </a:r>
          </a:p>
          <a:p>
            <a:r>
              <a:rPr lang="en-US" sz="3200" dirty="0">
                <a:solidFill>
                  <a:schemeClr val="bg1"/>
                </a:solidFill>
              </a:rPr>
              <a:t>Isolated and standalone environment.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 Protection as data is the new currency.</a:t>
            </a:r>
          </a:p>
        </p:txBody>
      </p:sp>
    </p:spTree>
    <p:extLst>
      <p:ext uri="{BB962C8B-B14F-4D97-AF65-F5344CB8AC3E}">
        <p14:creationId xmlns:p14="http://schemas.microsoft.com/office/powerpoint/2010/main" val="417182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132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Real time surrounding descriptor</vt:lpstr>
      <vt:lpstr>What we are up to?</vt:lpstr>
      <vt:lpstr>Technology used</vt:lpstr>
      <vt:lpstr>Application Spectrum</vt:lpstr>
      <vt:lpstr>What makes it different?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surrounding descriptor</dc:title>
  <dc:creator>akash kumar shukla</dc:creator>
  <cp:lastModifiedBy>akash kumar shukla</cp:lastModifiedBy>
  <cp:revision>9</cp:revision>
  <dcterms:created xsi:type="dcterms:W3CDTF">2019-03-24T03:06:38Z</dcterms:created>
  <dcterms:modified xsi:type="dcterms:W3CDTF">2019-03-24T05:23:35Z</dcterms:modified>
</cp:coreProperties>
</file>