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161"/>
    <a:srgbClr val="FF0000"/>
    <a:srgbClr val="00FF20"/>
    <a:srgbClr val="806200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28" autoAdjust="0"/>
    <p:restoredTop sz="91186" autoAdjust="0"/>
  </p:normalViewPr>
  <p:slideViewPr>
    <p:cSldViewPr>
      <p:cViewPr varScale="1">
        <p:scale>
          <a:sx n="74" d="100"/>
          <a:sy n="74" d="100"/>
        </p:scale>
        <p:origin x="-80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5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84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BEE07-0933-4DB7-842A-FFFF325A78BA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D02DF-3134-4862-BDDE-0C91C838B4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YOOOO DAWWGGGSSSSSS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D02DF-3134-4862-BDDE-0C91C838B49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D02DF-3134-4862-BDDE-0C91C838B49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D0CD-457F-4762-8ECB-AE1D1B5BF9BD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AF6D-5E99-47DB-AD77-52F25CBA1D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D0CD-457F-4762-8ECB-AE1D1B5BF9BD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AF6D-5E99-47DB-AD77-52F25CBA1D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D0CD-457F-4762-8ECB-AE1D1B5BF9BD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AF6D-5E99-47DB-AD77-52F25CBA1D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D0CD-457F-4762-8ECB-AE1D1B5BF9BD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AF6D-5E99-47DB-AD77-52F25CBA1D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D0CD-457F-4762-8ECB-AE1D1B5BF9BD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AF6D-5E99-47DB-AD77-52F25CBA1D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D0CD-457F-4762-8ECB-AE1D1B5BF9BD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AF6D-5E99-47DB-AD77-52F25CBA1D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D0CD-457F-4762-8ECB-AE1D1B5BF9BD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AF6D-5E99-47DB-AD77-52F25CBA1D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D0CD-457F-4762-8ECB-AE1D1B5BF9BD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7AF6D-5E99-47DB-AD77-52F25CBA1D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D0CD-457F-4762-8ECB-AE1D1B5BF9BD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AF6D-5E99-47DB-AD77-52F25CBA1D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D0CD-457F-4762-8ECB-AE1D1B5BF9BD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767AF6D-5E99-47DB-AD77-52F25CBA1D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C99D0CD-457F-4762-8ECB-AE1D1B5BF9BD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AF6D-5E99-47DB-AD77-52F25CBA1D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C99D0CD-457F-4762-8ECB-AE1D1B5BF9BD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767AF6D-5E99-47DB-AD77-52F25CBA1D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ssing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rocessing.org/download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penprocessing.org/" TargetMode="External"/><Relationship Id="rId2" Type="http://schemas.openxmlformats.org/officeDocument/2006/relationships/hyperlink" Target="http://processing.org/exhibi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penprocessing.org/visuals/?visualID=121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with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Xiaohan Zhang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Horizons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new sketch</a:t>
            </a:r>
          </a:p>
          <a:p>
            <a:pPr lvl="1"/>
            <a:r>
              <a:rPr lang="en-US" dirty="0" smtClean="0"/>
              <a:t>smooth();</a:t>
            </a:r>
          </a:p>
          <a:p>
            <a:r>
              <a:rPr lang="en-US" dirty="0" err="1" smtClean="0"/>
              <a:t>strokeWeight</a:t>
            </a:r>
            <a:r>
              <a:rPr lang="en-US" dirty="0" smtClean="0"/>
              <a:t>(5);</a:t>
            </a:r>
          </a:p>
          <a:p>
            <a:r>
              <a:rPr lang="en-US" dirty="0" smtClean="0"/>
              <a:t>point(</a:t>
            </a:r>
            <a:r>
              <a:rPr lang="en-US" dirty="0" err="1" smtClean="0"/>
              <a:t>mouseX</a:t>
            </a:r>
            <a:r>
              <a:rPr lang="en-US" dirty="0" smtClean="0"/>
              <a:t>, </a:t>
            </a:r>
            <a:r>
              <a:rPr lang="en-US" dirty="0" err="1" smtClean="0"/>
              <a:t>mouseY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mouseDragged</a:t>
            </a:r>
            <a:r>
              <a:rPr lang="en-US" dirty="0" smtClean="0"/>
              <a:t>()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Classes for the Masses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467600" cy="5638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public class Point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float x, y;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public Point(float x, float y)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this.x</a:t>
            </a:r>
            <a:r>
              <a:rPr lang="en-US" dirty="0" smtClean="0"/>
              <a:t> = x;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this.y</a:t>
            </a:r>
            <a:r>
              <a:rPr lang="en-US" dirty="0" smtClean="0"/>
              <a:t> = y;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public void draw()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point(x, y);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>
                <a:solidFill>
                  <a:srgbClr val="FF6161"/>
                </a:solidFill>
              </a:rPr>
              <a:t>registerDraw</a:t>
            </a:r>
            <a:r>
              <a:rPr lang="en-US" dirty="0" smtClean="0">
                <a:solidFill>
                  <a:srgbClr val="FF6161"/>
                </a:solidFill>
              </a:rPr>
              <a:t>(new Point(</a:t>
            </a:r>
            <a:r>
              <a:rPr lang="en-US" dirty="0" err="1" smtClean="0">
                <a:solidFill>
                  <a:srgbClr val="FF6161"/>
                </a:solidFill>
              </a:rPr>
              <a:t>mouseX</a:t>
            </a:r>
            <a:r>
              <a:rPr lang="en-US" dirty="0" smtClean="0">
                <a:solidFill>
                  <a:srgbClr val="FF6161"/>
                </a:solidFill>
              </a:rPr>
              <a:t>, </a:t>
            </a:r>
            <a:r>
              <a:rPr lang="en-US" dirty="0" err="1" smtClean="0">
                <a:solidFill>
                  <a:srgbClr val="FF6161"/>
                </a:solidFill>
              </a:rPr>
              <a:t>mouseY</a:t>
            </a:r>
            <a:r>
              <a:rPr lang="en-US" dirty="0" smtClean="0">
                <a:solidFill>
                  <a:srgbClr val="FF6161"/>
                </a:solidFill>
              </a:rPr>
              <a:t>));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got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jitterz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public void draw()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92D050"/>
                </a:solidFill>
              </a:rPr>
              <a:t>jitter();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point(x, y);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92D050"/>
                </a:solidFill>
              </a:rPr>
              <a:t>void jitter() {</a:t>
            </a:r>
          </a:p>
          <a:p>
            <a:pPr>
              <a:buNone/>
            </a:pPr>
            <a:r>
              <a:rPr lang="en-US" dirty="0" smtClean="0">
                <a:solidFill>
                  <a:srgbClr val="92D050"/>
                </a:solidFill>
              </a:rPr>
              <a:t>	x += random(-2, 2); y += random(-2, 2);</a:t>
            </a:r>
          </a:p>
          <a:p>
            <a:pPr>
              <a:buNone/>
            </a:pPr>
            <a:r>
              <a:rPr lang="en-US" dirty="0" smtClean="0">
                <a:solidFill>
                  <a:srgbClr val="92D050"/>
                </a:solidFill>
              </a:rPr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6161"/>
                </a:solidFill>
              </a:rPr>
              <a:t>fill(255, 2); </a:t>
            </a:r>
            <a:r>
              <a:rPr lang="en-US" dirty="0" err="1" smtClean="0">
                <a:solidFill>
                  <a:srgbClr val="FF6161"/>
                </a:solidFill>
              </a:rPr>
              <a:t>rect</a:t>
            </a:r>
            <a:r>
              <a:rPr lang="en-US" dirty="0" smtClean="0">
                <a:solidFill>
                  <a:srgbClr val="FF6161"/>
                </a:solidFill>
              </a:rPr>
              <a:t>(0, 0, width, height);</a:t>
            </a:r>
            <a:endParaRPr lang="en-US" dirty="0">
              <a:solidFill>
                <a:srgbClr val="FF616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Moths to the flame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public void draw() {</a:t>
            </a:r>
          </a:p>
          <a:p>
            <a:pPr>
              <a:buNone/>
            </a:pPr>
            <a:r>
              <a:rPr lang="en-US" dirty="0" smtClean="0"/>
              <a:t>	jitter();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92D050"/>
                </a:solidFill>
              </a:rPr>
              <a:t>attract();</a:t>
            </a:r>
          </a:p>
          <a:p>
            <a:pPr>
              <a:buNone/>
            </a:pPr>
            <a:r>
              <a:rPr lang="en-US" dirty="0" smtClean="0"/>
              <a:t>	point(x, y);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92D050"/>
                </a:solidFill>
              </a:rPr>
              <a:t>void </a:t>
            </a:r>
            <a:r>
              <a:rPr lang="en-US" dirty="0" smtClean="0">
                <a:solidFill>
                  <a:srgbClr val="92D050"/>
                </a:solidFill>
              </a:rPr>
              <a:t>attract() {</a:t>
            </a:r>
          </a:p>
          <a:p>
            <a:pPr>
              <a:buNone/>
            </a:pPr>
            <a:r>
              <a:rPr lang="en-US" dirty="0" smtClean="0">
                <a:solidFill>
                  <a:srgbClr val="92D050"/>
                </a:solidFill>
              </a:rPr>
              <a:t>  </a:t>
            </a:r>
            <a:r>
              <a:rPr lang="en-US" dirty="0" smtClean="0">
                <a:solidFill>
                  <a:srgbClr val="92D050"/>
                </a:solidFill>
              </a:rPr>
              <a:t>float </a:t>
            </a:r>
            <a:r>
              <a:rPr lang="en-US" dirty="0" err="1" smtClean="0">
                <a:solidFill>
                  <a:srgbClr val="92D050"/>
                </a:solidFill>
              </a:rPr>
              <a:t>dx</a:t>
            </a:r>
            <a:r>
              <a:rPr lang="en-US" dirty="0" smtClean="0">
                <a:solidFill>
                  <a:srgbClr val="92D050"/>
                </a:solidFill>
              </a:rPr>
              <a:t> = </a:t>
            </a:r>
            <a:r>
              <a:rPr lang="en-US" dirty="0" err="1" smtClean="0">
                <a:solidFill>
                  <a:srgbClr val="92D050"/>
                </a:solidFill>
              </a:rPr>
              <a:t>mouseX</a:t>
            </a:r>
            <a:r>
              <a:rPr lang="en-US" dirty="0" smtClean="0">
                <a:solidFill>
                  <a:srgbClr val="92D050"/>
                </a:solidFill>
              </a:rPr>
              <a:t> - x,</a:t>
            </a:r>
          </a:p>
          <a:p>
            <a:pPr>
              <a:buNone/>
            </a:pPr>
            <a:r>
              <a:rPr lang="en-US" dirty="0" smtClean="0">
                <a:solidFill>
                  <a:srgbClr val="92D050"/>
                </a:solidFill>
              </a:rPr>
              <a:t>        </a:t>
            </a:r>
            <a:r>
              <a:rPr lang="en-US" dirty="0" err="1" smtClean="0">
                <a:solidFill>
                  <a:srgbClr val="92D050"/>
                </a:solidFill>
              </a:rPr>
              <a:t>dy</a:t>
            </a:r>
            <a:r>
              <a:rPr lang="en-US" dirty="0" smtClean="0">
                <a:solidFill>
                  <a:srgbClr val="92D050"/>
                </a:solidFill>
              </a:rPr>
              <a:t> = </a:t>
            </a:r>
            <a:r>
              <a:rPr lang="en-US" dirty="0" err="1" smtClean="0">
                <a:solidFill>
                  <a:srgbClr val="92D050"/>
                </a:solidFill>
              </a:rPr>
              <a:t>mouseY</a:t>
            </a:r>
            <a:r>
              <a:rPr lang="en-US" dirty="0" smtClean="0">
                <a:solidFill>
                  <a:srgbClr val="92D050"/>
                </a:solidFill>
              </a:rPr>
              <a:t> - y,</a:t>
            </a:r>
          </a:p>
          <a:p>
            <a:pPr>
              <a:buNone/>
            </a:pPr>
            <a:r>
              <a:rPr lang="en-US" dirty="0" smtClean="0">
                <a:solidFill>
                  <a:srgbClr val="92D050"/>
                </a:solidFill>
              </a:rPr>
              <a:t>        </a:t>
            </a:r>
            <a:r>
              <a:rPr lang="en-US" dirty="0" smtClean="0">
                <a:solidFill>
                  <a:srgbClr val="92D050"/>
                </a:solidFill>
              </a:rPr>
              <a:t>dist = dist(0, 0, </a:t>
            </a:r>
            <a:r>
              <a:rPr lang="en-US" dirty="0" err="1" smtClean="0">
                <a:solidFill>
                  <a:srgbClr val="92D050"/>
                </a:solidFill>
              </a:rPr>
              <a:t>dx</a:t>
            </a:r>
            <a:r>
              <a:rPr lang="en-US" dirty="0" smtClean="0">
                <a:solidFill>
                  <a:srgbClr val="92D050"/>
                </a:solidFill>
              </a:rPr>
              <a:t>, </a:t>
            </a:r>
            <a:r>
              <a:rPr lang="en-US" dirty="0" err="1" smtClean="0">
                <a:solidFill>
                  <a:srgbClr val="92D050"/>
                </a:solidFill>
              </a:rPr>
              <a:t>dy</a:t>
            </a:r>
            <a:r>
              <a:rPr lang="en-US" dirty="0" smtClean="0">
                <a:solidFill>
                  <a:srgbClr val="92D050"/>
                </a:solidFill>
              </a:rPr>
              <a:t>);</a:t>
            </a:r>
          </a:p>
          <a:p>
            <a:pPr>
              <a:buNone/>
            </a:pPr>
            <a:r>
              <a:rPr lang="en-US" dirty="0" smtClean="0">
                <a:solidFill>
                  <a:srgbClr val="92D050"/>
                </a:solidFill>
              </a:rPr>
              <a:t>  x </a:t>
            </a:r>
            <a:r>
              <a:rPr lang="en-US" dirty="0" smtClean="0">
                <a:solidFill>
                  <a:srgbClr val="92D050"/>
                </a:solidFill>
              </a:rPr>
              <a:t>+= </a:t>
            </a:r>
            <a:r>
              <a:rPr lang="en-US" dirty="0" err="1" smtClean="0">
                <a:solidFill>
                  <a:srgbClr val="92D050"/>
                </a:solidFill>
              </a:rPr>
              <a:t>dx</a:t>
            </a:r>
            <a:r>
              <a:rPr lang="en-US" dirty="0" smtClean="0">
                <a:solidFill>
                  <a:srgbClr val="92D050"/>
                </a:solidFill>
              </a:rPr>
              <a:t> / dist;</a:t>
            </a:r>
          </a:p>
          <a:p>
            <a:pPr>
              <a:buNone/>
            </a:pPr>
            <a:r>
              <a:rPr lang="en-US" dirty="0" smtClean="0">
                <a:solidFill>
                  <a:srgbClr val="92D050"/>
                </a:solidFill>
              </a:rPr>
              <a:t>  y </a:t>
            </a:r>
            <a:r>
              <a:rPr lang="en-US" dirty="0" smtClean="0">
                <a:solidFill>
                  <a:srgbClr val="92D050"/>
                </a:solidFill>
              </a:rPr>
              <a:t>+= </a:t>
            </a:r>
            <a:r>
              <a:rPr lang="en-US" dirty="0" err="1" smtClean="0">
                <a:solidFill>
                  <a:srgbClr val="92D050"/>
                </a:solidFill>
              </a:rPr>
              <a:t>dy</a:t>
            </a:r>
            <a:r>
              <a:rPr lang="en-US" dirty="0" smtClean="0">
                <a:solidFill>
                  <a:srgbClr val="92D050"/>
                </a:solidFill>
              </a:rPr>
              <a:t> / dist;</a:t>
            </a:r>
          </a:p>
          <a:p>
            <a:pPr>
              <a:buNone/>
            </a:pPr>
            <a:r>
              <a:rPr lang="en-US" dirty="0" smtClean="0">
                <a:solidFill>
                  <a:srgbClr val="92D050"/>
                </a:solidFill>
              </a:rPr>
              <a:t>}</a:t>
            </a:r>
            <a:endParaRPr 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Derivatives and shit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float </a:t>
            </a:r>
            <a:r>
              <a:rPr lang="en-US" dirty="0" err="1" smtClean="0">
                <a:solidFill>
                  <a:srgbClr val="FFC000"/>
                </a:solidFill>
              </a:rPr>
              <a:t>dx</a:t>
            </a:r>
            <a:r>
              <a:rPr lang="en-US" dirty="0" smtClean="0">
                <a:solidFill>
                  <a:srgbClr val="FFC000"/>
                </a:solidFill>
              </a:rPr>
              <a:t>, </a:t>
            </a:r>
            <a:r>
              <a:rPr lang="en-US" dirty="0" err="1" smtClean="0">
                <a:solidFill>
                  <a:srgbClr val="FFC000"/>
                </a:solidFill>
              </a:rPr>
              <a:t>dy</a:t>
            </a:r>
            <a:r>
              <a:rPr lang="en-US" dirty="0" smtClean="0">
                <a:solidFill>
                  <a:srgbClr val="FFC000"/>
                </a:solidFill>
              </a:rPr>
              <a:t>;</a:t>
            </a:r>
          </a:p>
          <a:p>
            <a:pPr>
              <a:buNone/>
            </a:pPr>
            <a:r>
              <a:rPr lang="en-US" dirty="0" smtClean="0"/>
              <a:t>public void draw() 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jitter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attract</a:t>
            </a:r>
            <a:r>
              <a:rPr lang="en-US" dirty="0" smtClean="0"/>
              <a:t>();</a:t>
            </a:r>
            <a:endParaRPr lang="es-ES" dirty="0" smtClean="0"/>
          </a:p>
          <a:p>
            <a:pPr>
              <a:buNone/>
            </a:pPr>
            <a:r>
              <a:rPr lang="es-ES" dirty="0" smtClean="0">
                <a:solidFill>
                  <a:srgbClr val="FFC000"/>
                </a:solidFill>
              </a:rPr>
              <a:t>	x </a:t>
            </a:r>
            <a:r>
              <a:rPr lang="es-ES" dirty="0" smtClean="0">
                <a:solidFill>
                  <a:srgbClr val="FFC000"/>
                </a:solidFill>
              </a:rPr>
              <a:t>+= </a:t>
            </a:r>
            <a:r>
              <a:rPr lang="es-ES" dirty="0" err="1" smtClean="0">
                <a:solidFill>
                  <a:srgbClr val="FFC000"/>
                </a:solidFill>
              </a:rPr>
              <a:t>dx</a:t>
            </a:r>
            <a:r>
              <a:rPr lang="es-ES" dirty="0" smtClean="0">
                <a:solidFill>
                  <a:srgbClr val="FFC000"/>
                </a:solidFill>
              </a:rPr>
              <a:t>;</a:t>
            </a:r>
            <a:endParaRPr lang="es-ES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s-ES" dirty="0" smtClean="0">
                <a:solidFill>
                  <a:srgbClr val="FFC000"/>
                </a:solidFill>
              </a:rPr>
              <a:t>	y </a:t>
            </a:r>
            <a:r>
              <a:rPr lang="es-ES" dirty="0" smtClean="0">
                <a:solidFill>
                  <a:srgbClr val="FFC000"/>
                </a:solidFill>
              </a:rPr>
              <a:t>+= </a:t>
            </a:r>
            <a:r>
              <a:rPr lang="es-ES" dirty="0" err="1" smtClean="0">
                <a:solidFill>
                  <a:srgbClr val="FFC000"/>
                </a:solidFill>
              </a:rPr>
              <a:t>dy</a:t>
            </a:r>
            <a:r>
              <a:rPr lang="es-ES" dirty="0" smtClean="0">
                <a:solidFill>
                  <a:srgbClr val="FFC000"/>
                </a:solidFill>
              </a:rPr>
              <a:t>;</a:t>
            </a:r>
          </a:p>
          <a:p>
            <a:pPr>
              <a:buNone/>
            </a:pPr>
            <a:r>
              <a:rPr lang="en-US" dirty="0" smtClean="0"/>
              <a:t>	point(x, y);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343400" y="2209800"/>
            <a:ext cx="4800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 smtClean="0"/>
              <a:t> void attract() {</a:t>
            </a:r>
          </a:p>
          <a:p>
            <a:pPr>
              <a:buNone/>
            </a:pPr>
            <a:r>
              <a:rPr lang="en-US" sz="2800" dirty="0" smtClean="0"/>
              <a:t>    float </a:t>
            </a:r>
            <a:r>
              <a:rPr lang="en-US" sz="2800" dirty="0" err="1" smtClean="0"/>
              <a:t>dx</a:t>
            </a:r>
            <a:r>
              <a:rPr lang="en-US" sz="2800" dirty="0" smtClean="0"/>
              <a:t> = </a:t>
            </a:r>
            <a:r>
              <a:rPr lang="en-US" sz="2800" dirty="0" err="1" smtClean="0"/>
              <a:t>mouseX</a:t>
            </a:r>
            <a:r>
              <a:rPr lang="en-US" sz="2800" dirty="0" smtClean="0"/>
              <a:t> - x,</a:t>
            </a:r>
          </a:p>
          <a:p>
            <a:pPr>
              <a:buNone/>
            </a:pPr>
            <a:r>
              <a:rPr lang="en-US" sz="2800" dirty="0" smtClean="0"/>
              <a:t>          </a:t>
            </a:r>
            <a:r>
              <a:rPr lang="en-US" sz="2800" dirty="0" err="1" smtClean="0"/>
              <a:t>dy</a:t>
            </a:r>
            <a:r>
              <a:rPr lang="en-US" sz="2800" dirty="0" smtClean="0"/>
              <a:t> = </a:t>
            </a:r>
            <a:r>
              <a:rPr lang="en-US" sz="2800" dirty="0" err="1" smtClean="0"/>
              <a:t>mouseY</a:t>
            </a:r>
            <a:r>
              <a:rPr lang="en-US" sz="2800" dirty="0" smtClean="0"/>
              <a:t> - y,</a:t>
            </a:r>
          </a:p>
          <a:p>
            <a:pPr>
              <a:buNone/>
            </a:pPr>
            <a:r>
              <a:rPr lang="en-US" sz="2800" dirty="0" smtClean="0"/>
              <a:t>          dist = dist(0, 0, </a:t>
            </a:r>
            <a:r>
              <a:rPr lang="en-US" sz="2800" dirty="0" err="1" smtClean="0"/>
              <a:t>dx</a:t>
            </a:r>
            <a:r>
              <a:rPr lang="en-US" sz="2800" dirty="0" smtClean="0"/>
              <a:t>, </a:t>
            </a:r>
            <a:r>
              <a:rPr lang="en-US" sz="2800" dirty="0" err="1" smtClean="0"/>
              <a:t>dy</a:t>
            </a:r>
            <a:r>
              <a:rPr lang="en-US" sz="2800" dirty="0" smtClean="0"/>
              <a:t>);</a:t>
            </a:r>
          </a:p>
          <a:p>
            <a:pPr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    </a:t>
            </a:r>
            <a:r>
              <a:rPr lang="en-US" sz="2800" dirty="0" err="1" smtClean="0">
                <a:solidFill>
                  <a:srgbClr val="FFC000"/>
                </a:solidFill>
              </a:rPr>
              <a:t>this.dx</a:t>
            </a:r>
            <a:r>
              <a:rPr lang="en-US" sz="2800" dirty="0" smtClean="0">
                <a:solidFill>
                  <a:srgbClr val="FFC000"/>
                </a:solidFill>
              </a:rPr>
              <a:t> += </a:t>
            </a:r>
            <a:r>
              <a:rPr lang="en-US" sz="2800" dirty="0" err="1" smtClean="0">
                <a:solidFill>
                  <a:srgbClr val="FFC000"/>
                </a:solidFill>
              </a:rPr>
              <a:t>dx</a:t>
            </a:r>
            <a:r>
              <a:rPr lang="en-US" sz="2800" dirty="0" smtClean="0">
                <a:solidFill>
                  <a:srgbClr val="FFC000"/>
                </a:solidFill>
              </a:rPr>
              <a:t> / dist;</a:t>
            </a:r>
          </a:p>
          <a:p>
            <a:pPr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    </a:t>
            </a:r>
            <a:r>
              <a:rPr lang="en-US" sz="2800" dirty="0" err="1" smtClean="0">
                <a:solidFill>
                  <a:srgbClr val="FFC000"/>
                </a:solidFill>
              </a:rPr>
              <a:t>this.dy</a:t>
            </a:r>
            <a:r>
              <a:rPr lang="en-US" sz="2800" dirty="0" smtClean="0">
                <a:solidFill>
                  <a:srgbClr val="FFC000"/>
                </a:solidFill>
              </a:rPr>
              <a:t> += </a:t>
            </a:r>
            <a:r>
              <a:rPr lang="en-US" sz="2800" dirty="0" err="1" smtClean="0">
                <a:solidFill>
                  <a:srgbClr val="FFC000"/>
                </a:solidFill>
              </a:rPr>
              <a:t>dy</a:t>
            </a:r>
            <a:r>
              <a:rPr lang="en-US" sz="2800" dirty="0" smtClean="0">
                <a:solidFill>
                  <a:srgbClr val="FFC000"/>
                </a:solidFill>
              </a:rPr>
              <a:t> / dist;</a:t>
            </a:r>
          </a:p>
          <a:p>
            <a:pPr>
              <a:buNone/>
            </a:pPr>
            <a:r>
              <a:rPr lang="en-US" sz="2800" dirty="0" smtClean="0"/>
              <a:t>  }</a:t>
            </a:r>
            <a:endParaRPr lang="en-US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191000" y="1219200"/>
            <a:ext cx="0" cy="541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the colors of the rainbow!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4676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public void draw() {</a:t>
            </a:r>
          </a:p>
          <a:p>
            <a:pPr>
              <a:buNone/>
            </a:pPr>
            <a:r>
              <a:rPr lang="en-US" dirty="0" smtClean="0"/>
              <a:t>	jitter();</a:t>
            </a:r>
          </a:p>
          <a:p>
            <a:pPr>
              <a:buNone/>
            </a:pPr>
            <a:r>
              <a:rPr lang="en-US" dirty="0" smtClean="0"/>
              <a:t>	attract</a:t>
            </a:r>
            <a:r>
              <a:rPr lang="en-US" dirty="0" smtClean="0"/>
              <a:t>();</a:t>
            </a:r>
            <a:endParaRPr lang="es-ES" dirty="0" smtClean="0"/>
          </a:p>
          <a:p>
            <a:pPr>
              <a:buNone/>
            </a:pPr>
            <a:r>
              <a:rPr lang="es-ES" dirty="0" smtClean="0">
                <a:solidFill>
                  <a:srgbClr val="FFC000"/>
                </a:solidFill>
              </a:rPr>
              <a:t>    </a:t>
            </a:r>
            <a:r>
              <a:rPr lang="es-ES" dirty="0" err="1" smtClean="0">
                <a:solidFill>
                  <a:srgbClr val="FFC000"/>
                </a:solidFill>
              </a:rPr>
              <a:t>float</a:t>
            </a:r>
            <a:r>
              <a:rPr lang="es-ES" dirty="0" smtClean="0">
                <a:solidFill>
                  <a:srgbClr val="FFC000"/>
                </a:solidFill>
              </a:rPr>
              <a:t> </a:t>
            </a:r>
            <a:r>
              <a:rPr lang="es-ES" dirty="0" err="1" smtClean="0">
                <a:solidFill>
                  <a:srgbClr val="FFC000"/>
                </a:solidFill>
              </a:rPr>
              <a:t>xn</a:t>
            </a:r>
            <a:r>
              <a:rPr lang="es-ES" dirty="0" smtClean="0">
                <a:solidFill>
                  <a:srgbClr val="FFC000"/>
                </a:solidFill>
              </a:rPr>
              <a:t> = x, </a:t>
            </a:r>
            <a:r>
              <a:rPr lang="es-ES" dirty="0" err="1" smtClean="0">
                <a:solidFill>
                  <a:srgbClr val="FFC000"/>
                </a:solidFill>
              </a:rPr>
              <a:t>yn</a:t>
            </a:r>
            <a:r>
              <a:rPr lang="es-ES" dirty="0" smtClean="0">
                <a:solidFill>
                  <a:srgbClr val="FFC000"/>
                </a:solidFill>
              </a:rPr>
              <a:t> = y;</a:t>
            </a:r>
          </a:p>
          <a:p>
            <a:pPr>
              <a:buNone/>
            </a:pPr>
            <a:r>
              <a:rPr lang="es-ES" dirty="0" smtClean="0"/>
              <a:t>	x += </a:t>
            </a:r>
            <a:r>
              <a:rPr lang="es-ES" dirty="0" err="1" smtClean="0"/>
              <a:t>dx</a:t>
            </a:r>
            <a:r>
              <a:rPr lang="es-ES" dirty="0" smtClean="0"/>
              <a:t>;</a:t>
            </a:r>
          </a:p>
          <a:p>
            <a:pPr>
              <a:buNone/>
            </a:pPr>
            <a:r>
              <a:rPr lang="es-ES" dirty="0" smtClean="0"/>
              <a:t>	y += </a:t>
            </a:r>
            <a:r>
              <a:rPr lang="es-ES" dirty="0" err="1" smtClean="0"/>
              <a:t>dy</a:t>
            </a:r>
            <a:r>
              <a:rPr lang="es-ES" dirty="0" smtClean="0"/>
              <a:t>;</a:t>
            </a:r>
          </a:p>
          <a:p>
            <a:pPr>
              <a:buNone/>
            </a:pPr>
            <a:r>
              <a:rPr lang="es-ES" dirty="0" smtClean="0">
                <a:solidFill>
                  <a:srgbClr val="FFC000"/>
                </a:solidFill>
              </a:rPr>
              <a:t>    </a:t>
            </a:r>
            <a:r>
              <a:rPr lang="es-ES" dirty="0" err="1" smtClean="0">
                <a:solidFill>
                  <a:srgbClr val="FFC000"/>
                </a:solidFill>
              </a:rPr>
              <a:t>colorMode</a:t>
            </a:r>
            <a:r>
              <a:rPr lang="es-ES" dirty="0" smtClean="0">
                <a:solidFill>
                  <a:srgbClr val="FFC000"/>
                </a:solidFill>
              </a:rPr>
              <a:t>(HSB);</a:t>
            </a:r>
          </a:p>
          <a:p>
            <a:pPr>
              <a:buNone/>
            </a:pPr>
            <a:r>
              <a:rPr lang="es-ES" dirty="0" smtClean="0">
                <a:solidFill>
                  <a:srgbClr val="FFC000"/>
                </a:solidFill>
              </a:rPr>
              <a:t>    </a:t>
            </a:r>
            <a:r>
              <a:rPr lang="es-ES" dirty="0" err="1" smtClean="0">
                <a:solidFill>
                  <a:srgbClr val="FFC000"/>
                </a:solidFill>
              </a:rPr>
              <a:t>stroke</a:t>
            </a:r>
            <a:r>
              <a:rPr lang="es-ES" dirty="0" smtClean="0">
                <a:solidFill>
                  <a:srgbClr val="FFC000"/>
                </a:solidFill>
              </a:rPr>
              <a:t>(</a:t>
            </a:r>
            <a:r>
              <a:rPr lang="es-ES" dirty="0" err="1" smtClean="0">
                <a:solidFill>
                  <a:srgbClr val="FFC000"/>
                </a:solidFill>
              </a:rPr>
              <a:t>map</a:t>
            </a:r>
            <a:r>
              <a:rPr lang="es-ES" dirty="0" smtClean="0">
                <a:solidFill>
                  <a:srgbClr val="FFC000"/>
                </a:solidFill>
              </a:rPr>
              <a:t>(atan2(</a:t>
            </a:r>
            <a:r>
              <a:rPr lang="es-ES" dirty="0" err="1" smtClean="0">
                <a:solidFill>
                  <a:srgbClr val="FFC000"/>
                </a:solidFill>
              </a:rPr>
              <a:t>dy</a:t>
            </a:r>
            <a:r>
              <a:rPr lang="es-ES" dirty="0" smtClean="0">
                <a:solidFill>
                  <a:srgbClr val="FFC000"/>
                </a:solidFill>
              </a:rPr>
              <a:t>, </a:t>
            </a:r>
            <a:r>
              <a:rPr lang="es-ES" dirty="0" err="1" smtClean="0">
                <a:solidFill>
                  <a:srgbClr val="FFC000"/>
                </a:solidFill>
              </a:rPr>
              <a:t>dx</a:t>
            </a:r>
            <a:r>
              <a:rPr lang="es-ES" dirty="0" smtClean="0">
                <a:solidFill>
                  <a:srgbClr val="FFC000"/>
                </a:solidFill>
              </a:rPr>
              <a:t>), -PI, PI, 0, 255), 255, </a:t>
            </a:r>
            <a:r>
              <a:rPr lang="es-ES" dirty="0" err="1" smtClean="0">
                <a:solidFill>
                  <a:srgbClr val="FFC000"/>
                </a:solidFill>
              </a:rPr>
              <a:t>dist</a:t>
            </a:r>
            <a:r>
              <a:rPr lang="es-ES" dirty="0" smtClean="0">
                <a:solidFill>
                  <a:srgbClr val="FFC000"/>
                </a:solidFill>
              </a:rPr>
              <a:t>(0, 0, </a:t>
            </a:r>
            <a:r>
              <a:rPr lang="es-ES" dirty="0" err="1" smtClean="0">
                <a:solidFill>
                  <a:srgbClr val="FFC000"/>
                </a:solidFill>
              </a:rPr>
              <a:t>dx</a:t>
            </a:r>
            <a:r>
              <a:rPr lang="es-ES" dirty="0" smtClean="0">
                <a:solidFill>
                  <a:srgbClr val="FFC000"/>
                </a:solidFill>
              </a:rPr>
              <a:t>, </a:t>
            </a:r>
            <a:r>
              <a:rPr lang="es-ES" dirty="0" err="1" smtClean="0">
                <a:solidFill>
                  <a:srgbClr val="FFC000"/>
                </a:solidFill>
              </a:rPr>
              <a:t>dy</a:t>
            </a:r>
            <a:r>
              <a:rPr lang="es-ES" dirty="0" smtClean="0">
                <a:solidFill>
                  <a:srgbClr val="FFC000"/>
                </a:solidFill>
              </a:rPr>
              <a:t>) * 50);</a:t>
            </a:r>
          </a:p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	</a:t>
            </a:r>
            <a:r>
              <a:rPr lang="en-US" dirty="0" smtClean="0">
                <a:solidFill>
                  <a:srgbClr val="FFC000"/>
                </a:solidFill>
              </a:rPr>
              <a:t>line(x</a:t>
            </a:r>
            <a:r>
              <a:rPr lang="en-US" dirty="0" smtClean="0">
                <a:solidFill>
                  <a:srgbClr val="FFC000"/>
                </a:solidFill>
              </a:rPr>
              <a:t>, </a:t>
            </a:r>
            <a:r>
              <a:rPr lang="en-US" dirty="0" smtClean="0">
                <a:solidFill>
                  <a:srgbClr val="FFC000"/>
                </a:solidFill>
              </a:rPr>
              <a:t>y, </a:t>
            </a:r>
            <a:r>
              <a:rPr lang="en-US" dirty="0" err="1" smtClean="0">
                <a:solidFill>
                  <a:srgbClr val="FFC000"/>
                </a:solidFill>
              </a:rPr>
              <a:t>xn</a:t>
            </a:r>
            <a:r>
              <a:rPr lang="en-US" dirty="0" smtClean="0">
                <a:solidFill>
                  <a:srgbClr val="FFC000"/>
                </a:solidFill>
              </a:rPr>
              <a:t>, </a:t>
            </a:r>
            <a:r>
              <a:rPr lang="en-US" dirty="0" err="1" smtClean="0">
                <a:solidFill>
                  <a:srgbClr val="FFC000"/>
                </a:solidFill>
              </a:rPr>
              <a:t>yn</a:t>
            </a:r>
            <a:r>
              <a:rPr lang="en-US" dirty="0" smtClean="0">
                <a:solidFill>
                  <a:srgbClr val="FFC000"/>
                </a:solidFill>
              </a:rPr>
              <a:t>);</a:t>
            </a:r>
            <a:endParaRPr lang="en-US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your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mouseDragged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  if(</a:t>
            </a:r>
            <a:r>
              <a:rPr lang="en-US" dirty="0" err="1" smtClean="0">
                <a:solidFill>
                  <a:srgbClr val="FFC000"/>
                </a:solidFill>
              </a:rPr>
              <a:t>mouseButton</a:t>
            </a:r>
            <a:r>
              <a:rPr lang="en-US" dirty="0" smtClean="0">
                <a:solidFill>
                  <a:srgbClr val="FFC000"/>
                </a:solidFill>
              </a:rPr>
              <a:t> == RIGHT)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registerDraw</a:t>
            </a:r>
            <a:r>
              <a:rPr lang="en-US" dirty="0" smtClean="0"/>
              <a:t>(new </a:t>
            </a:r>
            <a:r>
              <a:rPr lang="en-US" dirty="0" smtClean="0"/>
              <a:t>Point(</a:t>
            </a:r>
            <a:r>
              <a:rPr lang="en-US" dirty="0" err="1" smtClean="0"/>
              <a:t>mouseX</a:t>
            </a:r>
            <a:r>
              <a:rPr lang="en-US" dirty="0" smtClean="0"/>
              <a:t>, </a:t>
            </a:r>
            <a:r>
              <a:rPr lang="en-US" dirty="0" err="1" smtClean="0"/>
              <a:t>mouseY</a:t>
            </a:r>
            <a:r>
              <a:rPr lang="en-US" dirty="0" smtClean="0"/>
              <a:t>));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</a:t>
            </a:r>
            <a:r>
              <a:rPr lang="en-US" dirty="0" smtClean="0"/>
              <a:t>void draw() 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/>
              <a:t>jitter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  </a:t>
            </a:r>
            <a:r>
              <a:rPr lang="en-US" dirty="0" smtClean="0">
                <a:solidFill>
                  <a:srgbClr val="FFC000"/>
                </a:solidFill>
              </a:rPr>
              <a:t>if(</a:t>
            </a:r>
            <a:r>
              <a:rPr lang="en-US" dirty="0" err="1" smtClean="0">
                <a:solidFill>
                  <a:srgbClr val="FFC000"/>
                </a:solidFill>
              </a:rPr>
              <a:t>mousePressed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&amp;&amp; </a:t>
            </a:r>
            <a:r>
              <a:rPr lang="en-US" dirty="0" err="1" smtClean="0">
                <a:solidFill>
                  <a:srgbClr val="FFC000"/>
                </a:solidFill>
              </a:rPr>
              <a:t>mouseButton</a:t>
            </a:r>
            <a:r>
              <a:rPr lang="en-US" dirty="0" smtClean="0">
                <a:solidFill>
                  <a:srgbClr val="FFC000"/>
                </a:solidFill>
              </a:rPr>
              <a:t> == LEFT)</a:t>
            </a:r>
          </a:p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  </a:t>
            </a:r>
            <a:r>
              <a:rPr lang="en-US" dirty="0" smtClean="0">
                <a:solidFill>
                  <a:srgbClr val="FFC000"/>
                </a:solidFill>
              </a:rPr>
              <a:t>  </a:t>
            </a:r>
            <a:r>
              <a:rPr lang="en-US" dirty="0" smtClean="0"/>
              <a:t>attract();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/>
              <a:t>float </a:t>
            </a:r>
            <a:r>
              <a:rPr lang="en-US" dirty="0" err="1" smtClean="0"/>
              <a:t>xn</a:t>
            </a:r>
            <a:r>
              <a:rPr lang="en-US" dirty="0" smtClean="0"/>
              <a:t> = x, </a:t>
            </a:r>
            <a:r>
              <a:rPr lang="en-US" dirty="0" err="1" smtClean="0"/>
              <a:t>yn</a:t>
            </a:r>
            <a:r>
              <a:rPr lang="en-US" dirty="0" smtClean="0"/>
              <a:t> = y;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/>
              <a:t>x </a:t>
            </a:r>
            <a:r>
              <a:rPr lang="en-US" dirty="0" smtClean="0"/>
              <a:t>+= </a:t>
            </a:r>
            <a:r>
              <a:rPr lang="en-US" dirty="0" err="1" smtClean="0">
                <a:solidFill>
                  <a:srgbClr val="FFC000"/>
                </a:solidFill>
              </a:rPr>
              <a:t>dx</a:t>
            </a:r>
            <a:r>
              <a:rPr lang="en-US" dirty="0" smtClean="0">
                <a:solidFill>
                  <a:srgbClr val="FFC000"/>
                </a:solidFill>
              </a:rPr>
              <a:t> *= .98f;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/>
              <a:t>y </a:t>
            </a:r>
            <a:r>
              <a:rPr lang="en-US" dirty="0" smtClean="0"/>
              <a:t>+= </a:t>
            </a:r>
            <a:r>
              <a:rPr lang="en-US" dirty="0" err="1" smtClean="0">
                <a:solidFill>
                  <a:srgbClr val="FFC000"/>
                </a:solidFill>
              </a:rPr>
              <a:t>dy</a:t>
            </a:r>
            <a:r>
              <a:rPr lang="en-US" dirty="0" smtClean="0">
                <a:solidFill>
                  <a:srgbClr val="FFC000"/>
                </a:solidFill>
              </a:rPr>
              <a:t> *= .98f;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colorMode</a:t>
            </a:r>
            <a:r>
              <a:rPr lang="en-US" dirty="0" smtClean="0"/>
              <a:t>(HSB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/>
              <a:t>stroke(map(atan2(</a:t>
            </a:r>
            <a:r>
              <a:rPr lang="en-US" dirty="0" err="1" smtClean="0"/>
              <a:t>dy</a:t>
            </a:r>
            <a:r>
              <a:rPr lang="en-US" dirty="0" smtClean="0"/>
              <a:t>, </a:t>
            </a:r>
            <a:r>
              <a:rPr lang="en-US" dirty="0" err="1" smtClean="0"/>
              <a:t>dx</a:t>
            </a:r>
            <a:r>
              <a:rPr lang="en-US" dirty="0" smtClean="0"/>
              <a:t>), -PI, PI, 0, 255), 255, dist(0, 0, </a:t>
            </a:r>
            <a:r>
              <a:rPr lang="en-US" dirty="0" err="1" smtClean="0"/>
              <a:t>dx</a:t>
            </a:r>
            <a:r>
              <a:rPr lang="en-US" dirty="0" smtClean="0"/>
              <a:t>, </a:t>
            </a:r>
            <a:r>
              <a:rPr lang="en-US" dirty="0" err="1" smtClean="0"/>
              <a:t>dy</a:t>
            </a:r>
            <a:r>
              <a:rPr lang="en-US" dirty="0" smtClean="0"/>
              <a:t>) * 50);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/>
              <a:t>line(x</a:t>
            </a:r>
            <a:r>
              <a:rPr lang="en-US" dirty="0" smtClean="0"/>
              <a:t>, y, </a:t>
            </a:r>
            <a:r>
              <a:rPr lang="en-US" dirty="0" err="1" smtClean="0"/>
              <a:t>xn</a:t>
            </a:r>
            <a:r>
              <a:rPr lang="en-US" dirty="0" smtClean="0"/>
              <a:t>, </a:t>
            </a:r>
            <a:r>
              <a:rPr lang="en-US" dirty="0" err="1" smtClean="0"/>
              <a:t>yn</a:t>
            </a:r>
            <a:r>
              <a:rPr lang="en-US" dirty="0" smtClean="0"/>
              <a:t>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it ourselves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List&lt;Point</a:t>
            </a:r>
            <a:r>
              <a:rPr lang="en-US" dirty="0" smtClean="0">
                <a:solidFill>
                  <a:srgbClr val="FFC000"/>
                </a:solidFill>
              </a:rPr>
              <a:t>&gt; points = new </a:t>
            </a:r>
            <a:r>
              <a:rPr lang="en-US" dirty="0" err="1" smtClean="0">
                <a:solidFill>
                  <a:srgbClr val="FFC000"/>
                </a:solidFill>
              </a:rPr>
              <a:t>ArrayList</a:t>
            </a:r>
            <a:r>
              <a:rPr lang="en-US" dirty="0" smtClean="0">
                <a:solidFill>
                  <a:srgbClr val="FFC000"/>
                </a:solidFill>
              </a:rPr>
              <a:t>();</a:t>
            </a:r>
          </a:p>
          <a:p>
            <a:pPr>
              <a:buNone/>
            </a:pPr>
            <a:endParaRPr lang="en-US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dirty="0" smtClean="0"/>
              <a:t>void draw() </a:t>
            </a:r>
            <a:r>
              <a:rPr lang="en-US" dirty="0" smtClean="0"/>
              <a:t>{</a:t>
            </a:r>
            <a:endParaRPr lang="en-US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  fill(255, 2);</a:t>
            </a:r>
          </a:p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  </a:t>
            </a:r>
            <a:r>
              <a:rPr lang="en-US" dirty="0" err="1" smtClean="0">
                <a:solidFill>
                  <a:srgbClr val="FFC000"/>
                </a:solidFill>
              </a:rPr>
              <a:t>rect</a:t>
            </a:r>
            <a:r>
              <a:rPr lang="en-US" dirty="0" smtClean="0">
                <a:solidFill>
                  <a:srgbClr val="FFC000"/>
                </a:solidFill>
              </a:rPr>
              <a:t>(0, 0, width, height</a:t>
            </a:r>
            <a:r>
              <a:rPr lang="en-US" dirty="0" smtClean="0">
                <a:solidFill>
                  <a:srgbClr val="FFC000"/>
                </a:solidFill>
              </a:rPr>
              <a:t>);</a:t>
            </a:r>
          </a:p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  for(Point </a:t>
            </a:r>
            <a:r>
              <a:rPr lang="en-US" dirty="0" smtClean="0">
                <a:solidFill>
                  <a:srgbClr val="FFC000"/>
                </a:solidFill>
              </a:rPr>
              <a:t>l : points) {</a:t>
            </a:r>
          </a:p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    </a:t>
            </a:r>
            <a:r>
              <a:rPr lang="en-US" dirty="0" err="1" smtClean="0">
                <a:solidFill>
                  <a:srgbClr val="FFC000"/>
                </a:solidFill>
              </a:rPr>
              <a:t>l.draw</a:t>
            </a:r>
            <a:r>
              <a:rPr lang="en-US" dirty="0" smtClean="0">
                <a:solidFill>
                  <a:srgbClr val="FFC000"/>
                </a:solidFill>
              </a:rPr>
              <a:t>();</a:t>
            </a:r>
          </a:p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mouseDragged</a:t>
            </a:r>
            <a:r>
              <a:rPr lang="en-US" dirty="0" smtClean="0"/>
              <a:t>() 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FFC000"/>
                </a:solidFill>
              </a:rPr>
              <a:t>points.add</a:t>
            </a:r>
            <a:r>
              <a:rPr lang="en-US" dirty="0" smtClean="0">
                <a:solidFill>
                  <a:srgbClr val="FFC000"/>
                </a:solidFill>
              </a:rPr>
              <a:t>(new </a:t>
            </a:r>
            <a:r>
              <a:rPr lang="en-US" dirty="0" smtClean="0">
                <a:solidFill>
                  <a:srgbClr val="FFC000"/>
                </a:solidFill>
              </a:rPr>
              <a:t>Point(</a:t>
            </a:r>
            <a:r>
              <a:rPr lang="en-US" dirty="0" err="1" smtClean="0">
                <a:solidFill>
                  <a:srgbClr val="FFC000"/>
                </a:solidFill>
              </a:rPr>
              <a:t>mouseX</a:t>
            </a:r>
            <a:r>
              <a:rPr lang="en-US" dirty="0" smtClean="0">
                <a:solidFill>
                  <a:srgbClr val="FFC000"/>
                </a:solidFill>
              </a:rPr>
              <a:t>, </a:t>
            </a:r>
            <a:r>
              <a:rPr lang="en-US" dirty="0" err="1" smtClean="0">
                <a:solidFill>
                  <a:srgbClr val="FFC000"/>
                </a:solidFill>
              </a:rPr>
              <a:t>mouseY</a:t>
            </a:r>
            <a:r>
              <a:rPr lang="en-US" dirty="0" smtClean="0">
                <a:solidFill>
                  <a:srgbClr val="FFC000"/>
                </a:solidFill>
              </a:rPr>
              <a:t>));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Fade to black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smtClean="0"/>
              <a:t>draw() {</a:t>
            </a:r>
            <a:endParaRPr lang="en-US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  background(0);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for(Point l : points)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l.draw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your 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Set&lt;Point&gt; within(float </a:t>
            </a:r>
            <a:r>
              <a:rPr lang="en-US" dirty="0" err="1" smtClean="0">
                <a:solidFill>
                  <a:srgbClr val="FFC000"/>
                </a:solidFill>
              </a:rPr>
              <a:t>rad</a:t>
            </a:r>
            <a:r>
              <a:rPr lang="en-US" dirty="0" smtClean="0">
                <a:solidFill>
                  <a:srgbClr val="FFC000"/>
                </a:solidFill>
              </a:rPr>
              <a:t>) {</a:t>
            </a:r>
          </a:p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  Set&lt;Point&gt; s = new </a:t>
            </a:r>
            <a:r>
              <a:rPr lang="en-US" dirty="0" err="1" smtClean="0">
                <a:solidFill>
                  <a:srgbClr val="FFC000"/>
                </a:solidFill>
              </a:rPr>
              <a:t>HashSet</a:t>
            </a:r>
            <a:r>
              <a:rPr lang="en-US" dirty="0" smtClean="0">
                <a:solidFill>
                  <a:srgbClr val="FFC000"/>
                </a:solidFill>
              </a:rPr>
              <a:t>();</a:t>
            </a:r>
          </a:p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  for( Point pt : points) {</a:t>
            </a:r>
          </a:p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    if(pt == this) continue;</a:t>
            </a:r>
          </a:p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    if(dist(x, y, </a:t>
            </a:r>
            <a:r>
              <a:rPr lang="en-US" dirty="0" err="1" smtClean="0">
                <a:solidFill>
                  <a:srgbClr val="FFC000"/>
                </a:solidFill>
              </a:rPr>
              <a:t>pt.x</a:t>
            </a:r>
            <a:r>
              <a:rPr lang="en-US" dirty="0" smtClean="0">
                <a:solidFill>
                  <a:srgbClr val="FFC000"/>
                </a:solidFill>
              </a:rPr>
              <a:t>, </a:t>
            </a:r>
            <a:r>
              <a:rPr lang="en-US" dirty="0" err="1" smtClean="0">
                <a:solidFill>
                  <a:srgbClr val="FFC000"/>
                </a:solidFill>
              </a:rPr>
              <a:t>pt.y</a:t>
            </a:r>
            <a:r>
              <a:rPr lang="en-US" dirty="0" smtClean="0">
                <a:solidFill>
                  <a:srgbClr val="FFC000"/>
                </a:solidFill>
              </a:rPr>
              <a:t>) &lt; </a:t>
            </a:r>
            <a:r>
              <a:rPr lang="en-US" dirty="0" err="1" smtClean="0">
                <a:solidFill>
                  <a:srgbClr val="FFC000"/>
                </a:solidFill>
              </a:rPr>
              <a:t>rad</a:t>
            </a:r>
            <a:r>
              <a:rPr lang="en-US" dirty="0" smtClean="0">
                <a:solidFill>
                  <a:srgbClr val="FFC000"/>
                </a:solidFill>
              </a:rPr>
              <a:t>) </a:t>
            </a:r>
            <a:r>
              <a:rPr lang="en-US" dirty="0" err="1" smtClean="0">
                <a:solidFill>
                  <a:srgbClr val="FFC000"/>
                </a:solidFill>
              </a:rPr>
              <a:t>s.add</a:t>
            </a:r>
            <a:r>
              <a:rPr lang="en-US" dirty="0" smtClean="0">
                <a:solidFill>
                  <a:srgbClr val="FFC000"/>
                </a:solidFill>
              </a:rPr>
              <a:t>(pt);</a:t>
            </a:r>
          </a:p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  }</a:t>
            </a:r>
          </a:p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  return s;</a:t>
            </a:r>
          </a:p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}</a:t>
            </a:r>
            <a:endParaRPr lang="en-US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… put this inside </a:t>
            </a:r>
            <a:r>
              <a:rPr lang="en-US" dirty="0" smtClean="0"/>
              <a:t>draw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  </a:t>
            </a:r>
            <a:r>
              <a:rPr lang="en-US" dirty="0" smtClean="0">
                <a:solidFill>
                  <a:srgbClr val="FFC000"/>
                </a:solidFill>
              </a:rPr>
              <a:t>stroke(255);</a:t>
            </a:r>
          </a:p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  </a:t>
            </a:r>
            <a:r>
              <a:rPr lang="en-US" dirty="0" smtClean="0">
                <a:solidFill>
                  <a:srgbClr val="FFC000"/>
                </a:solidFill>
              </a:rPr>
              <a:t>for(Point p : within(10)) </a:t>
            </a:r>
            <a:r>
              <a:rPr lang="en-US" dirty="0" smtClean="0">
                <a:solidFill>
                  <a:srgbClr val="FFC000"/>
                </a:solidFill>
              </a:rPr>
              <a:t>{</a:t>
            </a:r>
            <a:endParaRPr lang="en-US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    </a:t>
            </a:r>
            <a:r>
              <a:rPr lang="en-US" dirty="0" smtClean="0">
                <a:solidFill>
                  <a:srgbClr val="FFC000"/>
                </a:solidFill>
              </a:rPr>
              <a:t>line(x, y, </a:t>
            </a:r>
            <a:r>
              <a:rPr lang="en-US" dirty="0" err="1" smtClean="0">
                <a:solidFill>
                  <a:srgbClr val="FFC000"/>
                </a:solidFill>
              </a:rPr>
              <a:t>p.x</a:t>
            </a:r>
            <a:r>
              <a:rPr lang="en-US" dirty="0" smtClean="0">
                <a:solidFill>
                  <a:srgbClr val="FFC000"/>
                </a:solidFill>
              </a:rPr>
              <a:t>, </a:t>
            </a:r>
            <a:r>
              <a:rPr lang="en-US" dirty="0" err="1" smtClean="0">
                <a:solidFill>
                  <a:srgbClr val="FFC000"/>
                </a:solidFill>
              </a:rPr>
              <a:t>p.y</a:t>
            </a:r>
            <a:r>
              <a:rPr lang="en-US" dirty="0" smtClean="0">
                <a:solidFill>
                  <a:srgbClr val="FFC000"/>
                </a:solidFill>
              </a:rPr>
              <a:t>);</a:t>
            </a:r>
          </a:p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  </a:t>
            </a:r>
            <a:r>
              <a:rPr lang="en-US" dirty="0" smtClean="0">
                <a:solidFill>
                  <a:srgbClr val="FFC0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Processing?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http://processing.org/</a:t>
            </a:r>
            <a:endParaRPr lang="en-US" dirty="0" smtClean="0"/>
          </a:p>
          <a:p>
            <a:r>
              <a:rPr lang="en-US" dirty="0" smtClean="0"/>
              <a:t>Language for interaction and visuals</a:t>
            </a:r>
          </a:p>
          <a:p>
            <a:r>
              <a:rPr lang="en-US" dirty="0" smtClean="0"/>
              <a:t>Java applet/application, JS port</a:t>
            </a:r>
          </a:p>
          <a:p>
            <a:r>
              <a:rPr lang="en-US" dirty="0" smtClean="0"/>
              <a:t>Get it at </a:t>
            </a:r>
            <a:r>
              <a:rPr lang="en-US" dirty="0" smtClean="0">
                <a:hlinkClick r:id="rId4"/>
              </a:rPr>
              <a:t>processing.org/download/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we wait…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Exhibition at </a:t>
            </a:r>
            <a:r>
              <a:rPr lang="en-US" dirty="0" smtClean="0">
                <a:hlinkClick r:id="rId2"/>
              </a:rPr>
              <a:t>processing.org/exhibition/</a:t>
            </a:r>
            <a:endParaRPr lang="en-US" dirty="0" smtClean="0"/>
          </a:p>
          <a:p>
            <a:pPr lvl="1"/>
            <a:r>
              <a:rPr lang="en-US" dirty="0" smtClean="0"/>
              <a:t>Platonic Solids</a:t>
            </a:r>
          </a:p>
          <a:p>
            <a:pPr lvl="1"/>
            <a:r>
              <a:rPr lang="en-US" dirty="0" err="1" smtClean="0"/>
              <a:t>BallDroppings</a:t>
            </a:r>
            <a:endParaRPr lang="en-US" dirty="0" smtClean="0"/>
          </a:p>
          <a:p>
            <a:r>
              <a:rPr lang="en-US" dirty="0" smtClean="0"/>
              <a:t>Some demos at </a:t>
            </a:r>
            <a:r>
              <a:rPr lang="en-US" dirty="0" smtClean="0">
                <a:hlinkClick r:id="rId3"/>
              </a:rPr>
              <a:t>openprocessing.org/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http://openprocessing.org/visuals/?visualID=1210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void setup() </a:t>
            </a:r>
            <a:r>
              <a:rPr lang="en-US" dirty="0" smtClean="0"/>
              <a:t>{ </a:t>
            </a:r>
          </a:p>
          <a:p>
            <a:pPr lvl="1">
              <a:buNone/>
            </a:pPr>
            <a:r>
              <a:rPr lang="en-US" dirty="0" smtClean="0"/>
              <a:t>	size(800, 600); 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/>
              <a:t>background(128);</a:t>
            </a:r>
          </a:p>
          <a:p>
            <a:pPr lvl="1">
              <a:buNone/>
            </a:pPr>
            <a:r>
              <a:rPr lang="en-US" dirty="0" smtClean="0"/>
              <a:t>	smooth();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r>
              <a:rPr lang="en-US" dirty="0" smtClean="0"/>
              <a:t>void draw() </a:t>
            </a:r>
            <a:r>
              <a:rPr lang="en-US" dirty="0" smtClean="0"/>
              <a:t>{}</a:t>
            </a:r>
            <a:endParaRPr lang="en-US" dirty="0" smtClean="0"/>
          </a:p>
          <a:p>
            <a:r>
              <a:rPr lang="en-US" dirty="0" smtClean="0"/>
              <a:t>Press </a:t>
            </a:r>
            <a:r>
              <a:rPr lang="en-US" dirty="0" err="1" smtClean="0"/>
              <a:t>control+R</a:t>
            </a:r>
            <a:endParaRPr lang="en-US" dirty="0" smtClean="0"/>
          </a:p>
          <a:p>
            <a:r>
              <a:rPr lang="en-US" dirty="0" smtClean="0"/>
              <a:t>Escape to quit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Polygons man, how do they work?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ellipse(</a:t>
            </a:r>
            <a:r>
              <a:rPr lang="en-US" dirty="0" smtClean="0">
                <a:solidFill>
                  <a:srgbClr val="FF0000"/>
                </a:solidFill>
              </a:rPr>
              <a:t>x, y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C000"/>
                </a:solidFill>
              </a:rPr>
              <a:t>diameterX</a:t>
            </a:r>
            <a:r>
              <a:rPr lang="en-US" dirty="0" smtClean="0">
                <a:solidFill>
                  <a:srgbClr val="FFC000"/>
                </a:solidFill>
              </a:rPr>
              <a:t>, </a:t>
            </a:r>
            <a:r>
              <a:rPr lang="en-US" dirty="0" err="1" smtClean="0">
                <a:solidFill>
                  <a:srgbClr val="FFC000"/>
                </a:solidFill>
              </a:rPr>
              <a:t>diameterY</a:t>
            </a:r>
            <a:r>
              <a:rPr lang="en-US" dirty="0" smtClean="0"/>
              <a:t>);</a:t>
            </a:r>
            <a:endParaRPr lang="en-US" dirty="0" smtClean="0"/>
          </a:p>
          <a:p>
            <a:r>
              <a:rPr lang="en-US" dirty="0" smtClean="0"/>
              <a:t>line(</a:t>
            </a:r>
            <a:r>
              <a:rPr lang="en-US" dirty="0" smtClean="0">
                <a:solidFill>
                  <a:srgbClr val="FF0000"/>
                </a:solidFill>
              </a:rPr>
              <a:t>x1, y1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x2, y2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rect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x, 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width, height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point(</a:t>
            </a:r>
            <a:r>
              <a:rPr lang="en-US" dirty="0" smtClean="0">
                <a:solidFill>
                  <a:srgbClr val="FF0000"/>
                </a:solidFill>
              </a:rPr>
              <a:t>x, y</a:t>
            </a:r>
            <a:r>
              <a:rPr lang="en-US" dirty="0" smtClean="0"/>
              <a:t>);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474327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0624" lvl="0" indent="-384048" algn="ctr">
              <a:spcBef>
                <a:spcPct val="20000"/>
              </a:spcBef>
              <a:buClr>
                <a:srgbClr val="6EA0B0"/>
              </a:buClr>
              <a:buSzPct val="80000"/>
            </a:pPr>
            <a:r>
              <a:rPr lang="en-US" sz="5400" b="1" dirty="0" smtClean="0">
                <a:solidFill>
                  <a:prstClr val="white"/>
                </a:solidFill>
              </a:rPr>
              <a:t>Help -&gt; Reference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Colors man, HOW DO THEY WORK?!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n w="19050">
                  <a:noFill/>
                </a:ln>
              </a:rPr>
              <a:t>color(</a:t>
            </a:r>
            <a:r>
              <a:rPr lang="en-US" dirty="0" smtClean="0">
                <a:ln w="19050">
                  <a:noFill/>
                </a:ln>
                <a:solidFill>
                  <a:srgbClr val="FF0000"/>
                </a:solidFill>
              </a:rPr>
              <a:t>r</a:t>
            </a:r>
            <a:r>
              <a:rPr lang="en-US" dirty="0" smtClean="0">
                <a:ln w="19050">
                  <a:noFill/>
                </a:ln>
              </a:rPr>
              <a:t>,</a:t>
            </a:r>
            <a:r>
              <a:rPr lang="en-US" dirty="0" smtClean="0">
                <a:ln w="19050">
                  <a:noFill/>
                </a:ln>
                <a:solidFill>
                  <a:srgbClr val="FF0000"/>
                </a:solidFill>
              </a:rPr>
              <a:t> </a:t>
            </a:r>
            <a:r>
              <a:rPr lang="en-US" dirty="0" smtClean="0">
                <a:ln w="19050">
                  <a:noFill/>
                </a:ln>
                <a:solidFill>
                  <a:srgbClr val="00FF20"/>
                </a:solidFill>
              </a:rPr>
              <a:t>g</a:t>
            </a:r>
            <a:r>
              <a:rPr lang="en-US" dirty="0" smtClean="0">
                <a:ln w="19050">
                  <a:noFill/>
                </a:ln>
              </a:rPr>
              <a:t>,</a:t>
            </a:r>
            <a:r>
              <a:rPr lang="en-US" dirty="0" smtClean="0">
                <a:ln w="19050">
                  <a:noFill/>
                </a:ln>
                <a:solidFill>
                  <a:srgbClr val="FF0000"/>
                </a:solidFill>
              </a:rPr>
              <a:t> </a:t>
            </a:r>
            <a:r>
              <a:rPr lang="en-US" dirty="0" smtClean="0">
                <a:ln w="19050">
                  <a:noFill/>
                </a:ln>
                <a:solidFill>
                  <a:srgbClr val="00B0F0"/>
                </a:solidFill>
              </a:rPr>
              <a:t>b</a:t>
            </a:r>
            <a:r>
              <a:rPr lang="en-US" dirty="0" smtClean="0">
                <a:ln w="19050">
                  <a:noFill/>
                </a:ln>
              </a:rPr>
              <a:t>);</a:t>
            </a:r>
            <a:r>
              <a:rPr lang="en-US" dirty="0" smtClean="0">
                <a:ln w="19050">
                  <a:noFill/>
                </a:ln>
                <a:solidFill>
                  <a:srgbClr val="FF0000"/>
                </a:solidFill>
              </a:rPr>
              <a:t> 	</a:t>
            </a:r>
            <a:r>
              <a:rPr lang="en-US" dirty="0" smtClean="0">
                <a:ln w="19050">
                  <a:noFill/>
                </a:ln>
              </a:rPr>
              <a:t>color(</a:t>
            </a:r>
            <a:r>
              <a:rPr lang="en-US" dirty="0" smtClean="0">
                <a:ln w="19050">
                  <a:noFill/>
                </a:ln>
                <a:solidFill>
                  <a:srgbClr val="FF0000"/>
                </a:solidFill>
              </a:rPr>
              <a:t>r</a:t>
            </a:r>
            <a:r>
              <a:rPr lang="en-US" dirty="0" smtClean="0">
                <a:ln w="19050">
                  <a:noFill/>
                </a:ln>
              </a:rPr>
              <a:t>,</a:t>
            </a:r>
            <a:r>
              <a:rPr lang="en-US" dirty="0" smtClean="0">
                <a:ln w="19050">
                  <a:noFill/>
                </a:ln>
                <a:solidFill>
                  <a:srgbClr val="FF0000"/>
                </a:solidFill>
              </a:rPr>
              <a:t> </a:t>
            </a:r>
            <a:r>
              <a:rPr lang="en-US" dirty="0" smtClean="0">
                <a:ln w="19050">
                  <a:noFill/>
                </a:ln>
                <a:solidFill>
                  <a:srgbClr val="00FF20"/>
                </a:solidFill>
              </a:rPr>
              <a:t>g</a:t>
            </a:r>
            <a:r>
              <a:rPr lang="en-US" dirty="0" smtClean="0">
                <a:ln w="19050">
                  <a:noFill/>
                </a:ln>
              </a:rPr>
              <a:t>,</a:t>
            </a:r>
            <a:r>
              <a:rPr lang="en-US" dirty="0" smtClean="0">
                <a:ln w="19050">
                  <a:noFill/>
                </a:ln>
                <a:solidFill>
                  <a:srgbClr val="FF0000"/>
                </a:solidFill>
              </a:rPr>
              <a:t> </a:t>
            </a:r>
            <a:r>
              <a:rPr lang="en-US" dirty="0" smtClean="0">
                <a:ln w="19050">
                  <a:noFill/>
                </a:ln>
                <a:solidFill>
                  <a:srgbClr val="00B0F0"/>
                </a:solidFill>
              </a:rPr>
              <a:t>b</a:t>
            </a:r>
            <a:r>
              <a:rPr lang="en-US" dirty="0" smtClean="0">
                <a:ln w="19050">
                  <a:noFill/>
                </a:ln>
              </a:rPr>
              <a:t>,</a:t>
            </a:r>
            <a:r>
              <a:rPr lang="en-US" dirty="0" smtClean="0">
                <a:ln w="19050">
                  <a:noFill/>
                </a:ln>
                <a:solidFill>
                  <a:srgbClr val="FF0000"/>
                </a:solidFill>
              </a:rPr>
              <a:t> </a:t>
            </a:r>
            <a:r>
              <a:rPr lang="en-US" dirty="0" smtClean="0">
                <a:ln w="19050">
                  <a:noFill/>
                </a:ln>
              </a:rPr>
              <a:t>alpha);</a:t>
            </a:r>
          </a:p>
          <a:p>
            <a:r>
              <a:rPr lang="en-US" dirty="0" smtClean="0">
                <a:ln w="19050">
                  <a:noFill/>
                </a:ln>
              </a:rPr>
              <a:t>color(</a:t>
            </a:r>
            <a:r>
              <a:rPr lang="en-US" dirty="0" smtClean="0">
                <a:ln w="19050">
                  <a:noFill/>
                </a:ln>
                <a:solidFill>
                  <a:schemeClr val="tx1">
                    <a:lumMod val="75000"/>
                  </a:schemeClr>
                </a:solidFill>
              </a:rPr>
              <a:t>gray</a:t>
            </a:r>
            <a:r>
              <a:rPr lang="en-US" dirty="0" smtClean="0">
                <a:ln w="19050">
                  <a:noFill/>
                </a:ln>
              </a:rPr>
              <a:t>); 	color(</a:t>
            </a:r>
            <a:r>
              <a:rPr lang="en-US" dirty="0" smtClean="0">
                <a:ln w="19050">
                  <a:noFill/>
                </a:ln>
                <a:solidFill>
                  <a:schemeClr val="tx1">
                    <a:lumMod val="75000"/>
                  </a:schemeClr>
                </a:solidFill>
              </a:rPr>
              <a:t>gray</a:t>
            </a:r>
            <a:r>
              <a:rPr lang="en-US" dirty="0" smtClean="0">
                <a:ln w="19050">
                  <a:noFill/>
                </a:ln>
              </a:rPr>
              <a:t>, alpha);</a:t>
            </a:r>
          </a:p>
          <a:p>
            <a:r>
              <a:rPr lang="en-US" dirty="0" smtClean="0">
                <a:ln w="19050">
                  <a:noFill/>
                </a:ln>
                <a:solidFill>
                  <a:srgbClr val="FFC000"/>
                </a:solidFill>
              </a:rPr>
              <a:t>stroke(color);</a:t>
            </a:r>
          </a:p>
          <a:p>
            <a:pPr lvl="1"/>
            <a:r>
              <a:rPr lang="en-US" sz="2800" dirty="0" err="1" smtClean="0">
                <a:ln w="19050">
                  <a:noFill/>
                </a:ln>
                <a:solidFill>
                  <a:srgbClr val="FFC000"/>
                </a:solidFill>
              </a:rPr>
              <a:t>noStroke</a:t>
            </a:r>
            <a:r>
              <a:rPr lang="en-US" sz="2800" dirty="0" smtClean="0">
                <a:ln w="19050">
                  <a:noFill/>
                </a:ln>
                <a:solidFill>
                  <a:srgbClr val="FFC000"/>
                </a:solidFill>
              </a:rPr>
              <a:t>();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fill(color);</a:t>
            </a:r>
          </a:p>
          <a:p>
            <a:pPr lvl="1"/>
            <a:r>
              <a:rPr lang="en-US" sz="2800" dirty="0" err="1" smtClean="0">
                <a:solidFill>
                  <a:srgbClr val="FFFF00"/>
                </a:solidFill>
              </a:rPr>
              <a:t>noFill</a:t>
            </a:r>
            <a:r>
              <a:rPr lang="en-US" sz="2800" dirty="0" smtClean="0">
                <a:solidFill>
                  <a:srgbClr val="FFFF00"/>
                </a:solidFill>
              </a:rPr>
              <a:t>();</a:t>
            </a:r>
            <a:endParaRPr lang="en-US" sz="2800" dirty="0" smtClean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89567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0624" lvl="0" indent="-384048" algn="ctr">
              <a:spcBef>
                <a:spcPct val="20000"/>
              </a:spcBef>
              <a:buClr>
                <a:srgbClr val="6EA0B0"/>
              </a:buClr>
              <a:buSzPct val="80000"/>
            </a:pPr>
            <a:r>
              <a:rPr lang="en-US" sz="5400" b="1" dirty="0" smtClean="0">
                <a:solidFill>
                  <a:prstClr val="white"/>
                </a:solidFill>
              </a:rPr>
              <a:t>Help -&gt; Reference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mouseX</a:t>
            </a:r>
            <a:r>
              <a:rPr lang="en-US" dirty="0" smtClean="0">
                <a:solidFill>
                  <a:srgbClr val="FFC000"/>
                </a:solidFill>
              </a:rPr>
              <a:t>, </a:t>
            </a:r>
            <a:r>
              <a:rPr lang="en-US" dirty="0" err="1" smtClean="0">
                <a:solidFill>
                  <a:srgbClr val="FFC000"/>
                </a:solidFill>
              </a:rPr>
              <a:t>mouseY</a:t>
            </a:r>
            <a:r>
              <a:rPr lang="en-US" dirty="0" smtClean="0">
                <a:solidFill>
                  <a:srgbClr val="FFC000"/>
                </a:solidFill>
              </a:rPr>
              <a:t>, </a:t>
            </a:r>
            <a:r>
              <a:rPr lang="en-US" dirty="0" err="1" smtClean="0">
                <a:solidFill>
                  <a:srgbClr val="FFC000"/>
                </a:solidFill>
              </a:rPr>
              <a:t>pmouseX</a:t>
            </a:r>
            <a:r>
              <a:rPr lang="en-US" dirty="0" smtClean="0">
                <a:solidFill>
                  <a:srgbClr val="FFC000"/>
                </a:solidFill>
              </a:rPr>
              <a:t>, </a:t>
            </a:r>
            <a:r>
              <a:rPr lang="en-US" dirty="0" err="1" smtClean="0">
                <a:solidFill>
                  <a:srgbClr val="FFC000"/>
                </a:solidFill>
              </a:rPr>
              <a:t>pmouseY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err="1" smtClean="0">
                <a:solidFill>
                  <a:srgbClr val="FFC000"/>
                </a:solidFill>
              </a:rPr>
              <a:t>mousePressed</a:t>
            </a:r>
            <a:r>
              <a:rPr lang="en-US" dirty="0" smtClean="0">
                <a:solidFill>
                  <a:srgbClr val="FFC000"/>
                </a:solidFill>
              </a:rPr>
              <a:t>, </a:t>
            </a:r>
            <a:r>
              <a:rPr lang="en-US" dirty="0" err="1" smtClean="0">
                <a:solidFill>
                  <a:srgbClr val="FFC000"/>
                </a:solidFill>
              </a:rPr>
              <a:t>mouseButton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err="1" smtClean="0">
                <a:solidFill>
                  <a:srgbClr val="00FF00"/>
                </a:solidFill>
              </a:rPr>
              <a:t>keyPressed</a:t>
            </a:r>
            <a:r>
              <a:rPr lang="en-US" dirty="0" smtClean="0">
                <a:solidFill>
                  <a:srgbClr val="00FF00"/>
                </a:solidFill>
              </a:rPr>
              <a:t>, key, </a:t>
            </a:r>
            <a:r>
              <a:rPr lang="en-US" dirty="0" err="1" smtClean="0">
                <a:solidFill>
                  <a:srgbClr val="00FF00"/>
                </a:solidFill>
              </a:rPr>
              <a:t>keyCode</a:t>
            </a:r>
            <a:endParaRPr lang="en-US" dirty="0" smtClean="0">
              <a:solidFill>
                <a:srgbClr val="00FF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width, height, </a:t>
            </a:r>
            <a:r>
              <a:rPr lang="en-US" dirty="0" err="1" smtClean="0">
                <a:solidFill>
                  <a:srgbClr val="FF0000"/>
                </a:solidFill>
              </a:rPr>
              <a:t>frameCount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81947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0624" lvl="0" indent="-384048" algn="ctr">
              <a:spcBef>
                <a:spcPct val="20000"/>
              </a:spcBef>
              <a:buClr>
                <a:srgbClr val="6EA0B0"/>
              </a:buClr>
              <a:buSzPct val="80000"/>
            </a:pPr>
            <a:r>
              <a:rPr lang="en-US" sz="5400" b="1" dirty="0" smtClean="0">
                <a:solidFill>
                  <a:prstClr val="white"/>
                </a:solidFill>
              </a:rPr>
              <a:t>Help -&gt; Reference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EVENTS!!!!!!!!!!!!!!!!!!!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void </a:t>
            </a:r>
            <a:r>
              <a:rPr lang="en-US" dirty="0" err="1" smtClean="0">
                <a:solidFill>
                  <a:srgbClr val="FF0000"/>
                </a:solidFill>
              </a:rPr>
              <a:t>keyPressed</a:t>
            </a:r>
            <a:r>
              <a:rPr lang="en-US" dirty="0" smtClean="0">
                <a:solidFill>
                  <a:srgbClr val="FF0000"/>
                </a:solidFill>
              </a:rPr>
              <a:t>() {}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void </a:t>
            </a:r>
            <a:r>
              <a:rPr lang="en-US" dirty="0" err="1" smtClean="0">
                <a:solidFill>
                  <a:srgbClr val="FF0000"/>
                </a:solidFill>
              </a:rPr>
              <a:t>keyReleased</a:t>
            </a:r>
            <a:r>
              <a:rPr lang="en-US" dirty="0" smtClean="0">
                <a:solidFill>
                  <a:srgbClr val="FF0000"/>
                </a:solidFill>
              </a:rPr>
              <a:t>() {}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void </a:t>
            </a:r>
            <a:r>
              <a:rPr lang="en-US" dirty="0" err="1" smtClean="0">
                <a:solidFill>
                  <a:srgbClr val="FF0000"/>
                </a:solidFill>
              </a:rPr>
              <a:t>keyTyped</a:t>
            </a:r>
            <a:r>
              <a:rPr lang="en-US" dirty="0" smtClean="0">
                <a:solidFill>
                  <a:srgbClr val="FF0000"/>
                </a:solidFill>
              </a:rPr>
              <a:t>() {}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void </a:t>
            </a:r>
            <a:r>
              <a:rPr lang="en-US" dirty="0" err="1" smtClean="0">
                <a:solidFill>
                  <a:srgbClr val="FFC000"/>
                </a:solidFill>
              </a:rPr>
              <a:t>mousePressed</a:t>
            </a:r>
            <a:r>
              <a:rPr lang="en-US" dirty="0" smtClean="0">
                <a:solidFill>
                  <a:srgbClr val="FFC000"/>
                </a:solidFill>
              </a:rPr>
              <a:t>() {}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void </a:t>
            </a:r>
            <a:r>
              <a:rPr lang="en-US" dirty="0" err="1" smtClean="0">
                <a:solidFill>
                  <a:srgbClr val="FFC000"/>
                </a:solidFill>
              </a:rPr>
              <a:t>mouseDragged</a:t>
            </a:r>
            <a:r>
              <a:rPr lang="en-US" dirty="0" smtClean="0">
                <a:solidFill>
                  <a:srgbClr val="FFC000"/>
                </a:solidFill>
              </a:rPr>
              <a:t>() {}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void </a:t>
            </a:r>
            <a:r>
              <a:rPr lang="en-US" dirty="0" err="1" smtClean="0">
                <a:solidFill>
                  <a:srgbClr val="FFC000"/>
                </a:solidFill>
              </a:rPr>
              <a:t>mouseReleased</a:t>
            </a:r>
            <a:r>
              <a:rPr lang="en-US" dirty="0" smtClean="0">
                <a:solidFill>
                  <a:srgbClr val="FFC000"/>
                </a:solidFill>
              </a:rPr>
              <a:t>() {}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void </a:t>
            </a:r>
            <a:r>
              <a:rPr lang="en-US" dirty="0" err="1" smtClean="0">
                <a:solidFill>
                  <a:srgbClr val="FFC000"/>
                </a:solidFill>
              </a:rPr>
              <a:t>mouseClicked</a:t>
            </a:r>
            <a:r>
              <a:rPr lang="en-US" dirty="0" smtClean="0">
                <a:solidFill>
                  <a:srgbClr val="FFC000"/>
                </a:solidFill>
              </a:rPr>
              <a:t>() {}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void </a:t>
            </a:r>
            <a:r>
              <a:rPr lang="en-US" dirty="0" err="1" smtClean="0">
                <a:solidFill>
                  <a:srgbClr val="FFC000"/>
                </a:solidFill>
              </a:rPr>
              <a:t>mouseMoved</a:t>
            </a:r>
            <a:r>
              <a:rPr lang="en-US" dirty="0" smtClean="0">
                <a:solidFill>
                  <a:srgbClr val="FFC000"/>
                </a:solidFill>
              </a:rPr>
              <a:t>)() {}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HOOOLYYYY SHIIITTTTTTT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millis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map(x, </a:t>
            </a:r>
            <a:r>
              <a:rPr lang="en-US" dirty="0" err="1" smtClean="0"/>
              <a:t>inLow</a:t>
            </a:r>
            <a:r>
              <a:rPr lang="en-US" dirty="0" smtClean="0"/>
              <a:t>, </a:t>
            </a:r>
            <a:r>
              <a:rPr lang="en-US" dirty="0" err="1" smtClean="0"/>
              <a:t>inHigh</a:t>
            </a:r>
            <a:r>
              <a:rPr lang="en-US" dirty="0" smtClean="0"/>
              <a:t>, </a:t>
            </a:r>
            <a:r>
              <a:rPr lang="en-US" dirty="0" err="1" smtClean="0"/>
              <a:t>outLow</a:t>
            </a:r>
            <a:r>
              <a:rPr lang="en-US" dirty="0" smtClean="0"/>
              <a:t>, </a:t>
            </a:r>
            <a:r>
              <a:rPr lang="en-US" dirty="0" err="1" smtClean="0"/>
              <a:t>outHigh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dist(x1, y1, x2, y2)</a:t>
            </a:r>
          </a:p>
          <a:p>
            <a:r>
              <a:rPr lang="en-US" dirty="0" smtClean="0"/>
              <a:t>noise(x [, y[, z[, w]]])</a:t>
            </a:r>
          </a:p>
          <a:p>
            <a:r>
              <a:rPr lang="en-US" dirty="0" err="1" smtClean="0"/>
              <a:t>colorMode</a:t>
            </a:r>
            <a:r>
              <a:rPr lang="en-US" dirty="0" smtClean="0"/>
              <a:t>(HSB or RGB);</a:t>
            </a:r>
          </a:p>
          <a:p>
            <a:r>
              <a:rPr lang="en-US" dirty="0" err="1" smtClean="0"/>
              <a:t>strokeWeight</a:t>
            </a:r>
            <a:r>
              <a:rPr lang="en-US" dirty="0" smtClean="0"/>
              <a:t>(pixels);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1161</TotalTime>
  <Words>575</Words>
  <Application>Microsoft Office PowerPoint</Application>
  <PresentationFormat>On-screen Show (4:3)</PresentationFormat>
  <Paragraphs>184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Technic</vt:lpstr>
      <vt:lpstr>Programming with Processing</vt:lpstr>
      <vt:lpstr>What is Processing?</vt:lpstr>
      <vt:lpstr>While we wait…</vt:lpstr>
      <vt:lpstr>First Steps…</vt:lpstr>
      <vt:lpstr>Polygons man, how do they work?</vt:lpstr>
      <vt:lpstr>Colors man, HOW DO THEY WORK?!</vt:lpstr>
      <vt:lpstr>VARIABLES?!</vt:lpstr>
      <vt:lpstr>EVENTS!!!!!!!!!!!!!!!!!!!</vt:lpstr>
      <vt:lpstr>HOOOLYYYY SHIIITTTTTTT</vt:lpstr>
      <vt:lpstr>New Horizons</vt:lpstr>
      <vt:lpstr>Classes for the Masses</vt:lpstr>
      <vt:lpstr>I got da jitterz</vt:lpstr>
      <vt:lpstr>Moths to the flame</vt:lpstr>
      <vt:lpstr>Derivatives and shit</vt:lpstr>
      <vt:lpstr>All the colors of the rainbow!</vt:lpstr>
      <vt:lpstr>At your command</vt:lpstr>
      <vt:lpstr>Do it ourselves</vt:lpstr>
      <vt:lpstr>Fade to black</vt:lpstr>
      <vt:lpstr>Know your neighbors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Processing</dc:title>
  <dc:creator>Xiaohan Zhang</dc:creator>
  <cp:lastModifiedBy>Xiaohan Zhang</cp:lastModifiedBy>
  <cp:revision>98</cp:revision>
  <dcterms:created xsi:type="dcterms:W3CDTF">2011-11-14T19:13:44Z</dcterms:created>
  <dcterms:modified xsi:type="dcterms:W3CDTF">2011-11-18T02:12:44Z</dcterms:modified>
</cp:coreProperties>
</file>