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ca653e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eca653e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ca653e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ca653e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ca653ec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ca653e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ca653e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ca653e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e8ea611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de8ea611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eca653e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eca653e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e8ea611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e8ea611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e8ea611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e8ea611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e8ea611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e8ea611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ca653ec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ca653ec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e8ea611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e8ea611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ca653e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ca653e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e8ea611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e8ea611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ca653e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ca653e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ca653e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ca653e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542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Grant Map</a:t>
            </a:r>
            <a:endParaRPr b="1"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9300" y="2990100"/>
            <a:ext cx="84654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HackBU 2020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Ethan Huang, Marleen Moise, Daphnie Sainvilus, Max Samson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5097" l="37886" r="42307" t="16593"/>
          <a:stretch/>
        </p:blipFill>
        <p:spPr>
          <a:xfrm>
            <a:off x="5475875" y="425675"/>
            <a:ext cx="1974024" cy="439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15297" l="47241" r="32596" t="20693"/>
          <a:stretch/>
        </p:blipFill>
        <p:spPr>
          <a:xfrm>
            <a:off x="1585175" y="554275"/>
            <a:ext cx="2361125" cy="421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 flipH="1">
            <a:off x="3780200" y="997675"/>
            <a:ext cx="343500" cy="9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12255" l="17481" r="60138" t="17593"/>
          <a:stretch/>
        </p:blipFill>
        <p:spPr>
          <a:xfrm>
            <a:off x="5210025" y="401287"/>
            <a:ext cx="2462074" cy="43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 b="15297" l="47241" r="32596" t="20693"/>
          <a:stretch/>
        </p:blipFill>
        <p:spPr>
          <a:xfrm>
            <a:off x="1208300" y="463525"/>
            <a:ext cx="2361125" cy="421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3"/>
          <p:cNvCxnSpPr/>
          <p:nvPr/>
        </p:nvCxnSpPr>
        <p:spPr>
          <a:xfrm flipH="1">
            <a:off x="2472125" y="4323225"/>
            <a:ext cx="343500" cy="9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15297" l="47241" r="32596" t="20693"/>
          <a:stretch/>
        </p:blipFill>
        <p:spPr>
          <a:xfrm>
            <a:off x="1208300" y="463525"/>
            <a:ext cx="2361125" cy="421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4"/>
          <p:cNvCxnSpPr/>
          <p:nvPr/>
        </p:nvCxnSpPr>
        <p:spPr>
          <a:xfrm flipH="1">
            <a:off x="3403200" y="4212350"/>
            <a:ext cx="387900" cy="23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 b="13449" l="42121" r="35581" t="15426"/>
          <a:stretch/>
        </p:blipFill>
        <p:spPr>
          <a:xfrm>
            <a:off x="5152975" y="547275"/>
            <a:ext cx="2303323" cy="41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25"/>
          <p:cNvCxnSpPr/>
          <p:nvPr/>
        </p:nvCxnSpPr>
        <p:spPr>
          <a:xfrm flipH="1" rot="10800000">
            <a:off x="886800" y="607500"/>
            <a:ext cx="465600" cy="4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15297" l="47241" r="32596" t="20693"/>
          <a:stretch/>
        </p:blipFill>
        <p:spPr>
          <a:xfrm>
            <a:off x="1352400" y="463525"/>
            <a:ext cx="2361125" cy="42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15180" l="25290" r="53962" t="19301"/>
          <a:stretch/>
        </p:blipFill>
        <p:spPr>
          <a:xfrm>
            <a:off x="5054825" y="463525"/>
            <a:ext cx="2361125" cy="419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Live Demo</a:t>
            </a:r>
            <a:endParaRPr b="1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475" y="1511975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525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Created login and registration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Enabled screen switching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Wire framed comprehensive UI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Improvements</a:t>
            </a:r>
            <a:endParaRPr b="1"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819150" y="1598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More secure user verification process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Grant location page based on distance matrix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Database through a server, not locally stored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Payment method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into Donation page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Objective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Design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Live Demo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Future Improvements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8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Finding grant applications is a hard process to begin with — non-profits often struggle to find clear information about granting opportunities from statewide, national, and local foundations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For many small non-profits, the best source of grant money is within the local community through local community foundations, but finding these foundations can be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elusive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(continued)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09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Search tools such as Foundation Directory Online exist to help non-profits find grantmakers and access information about their donor histories — but they’re overly complex and fail to focus in on information on local community foundations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Our product locates a non-profit within a city and only displays the community foundations that are nearby, and also provides information on local non-profits to potential donors.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connect local non-profits to nearby community foundations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clearer search criteria that limits the results of foundation searching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transparency between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nonprofits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community foundations by making grantmaking information open to the public.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Features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50" y="376725"/>
            <a:ext cx="2477380" cy="439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12094" l="40856" r="36132" t="15957"/>
          <a:stretch/>
        </p:blipFill>
        <p:spPr>
          <a:xfrm>
            <a:off x="5365200" y="343550"/>
            <a:ext cx="2534021" cy="445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 flipH="1" rot="10800000">
            <a:off x="962150" y="4600450"/>
            <a:ext cx="421500" cy="19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50" y="376725"/>
            <a:ext cx="2477380" cy="4390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0"/>
          <p:cNvCxnSpPr/>
          <p:nvPr/>
        </p:nvCxnSpPr>
        <p:spPr>
          <a:xfrm flipH="1" rot="10800000">
            <a:off x="2935300" y="4544875"/>
            <a:ext cx="257100" cy="31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7026" l="40973" r="35669" t="18855"/>
          <a:stretch/>
        </p:blipFill>
        <p:spPr>
          <a:xfrm>
            <a:off x="4953000" y="348913"/>
            <a:ext cx="2490571" cy="44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5952" l="42588" r="31805" t="16444"/>
          <a:stretch/>
        </p:blipFill>
        <p:spPr>
          <a:xfrm>
            <a:off x="1725450" y="384075"/>
            <a:ext cx="2566670" cy="43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6058" l="43946" r="39134" t="13477"/>
          <a:stretch/>
        </p:blipFill>
        <p:spPr>
          <a:xfrm>
            <a:off x="5447175" y="374450"/>
            <a:ext cx="1642670" cy="43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