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228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457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914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1430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1600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1828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tackoverflow.com/tags" TargetMode="Externa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www.palmmedia.de/blog/2011/8/30/ioc-container-benchmark-performance-comparison" TargetMode="Externa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Should fit your business needs. Shouldn’t choose Fortran for web development.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Be comfortable using or learning it.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Try to go for a homogenous stack. E.g. MEAN/.NET. Context switching kills productivity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Try to use proven technologies as much as possible.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Familiar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Great tooling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Performant &amp; mature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Allowed us to write native looking apps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 u="sng">
                <a:hlinkClick r:id="rId3" invalidUrl="" action="" tgtFrame="" tooltip="" history="1" highlightClick="0" endSnd="0"/>
              </a:rPr>
              <a:t>http://stackoverflow.com/tags</a:t>
            </a:r>
            <a:endParaRPr sz="2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Representation State Transfer - stateless, cacheable protocol;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Uses HTTP protocol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Lightweight alternative to SOAP/RPC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Accessing resources vs performing operations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Simple Object Access Protocol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XML only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Verbose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Usually requires client proxies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Benefits: ACID compliant (atomic transactions); automatic reliability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Someone else resolves dependencies; no new-ing; effectively factory pattern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Enforces single responsibility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Loose coupling - don’t need to be aware of the dependency graph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Improves testability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Different from service locator - don’t have dependency on the container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Show DI.cs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 u="sng">
                <a:hlinkClick r:id="rId3" invalidUrl="" action="" tgtFrame="" tooltip="" history="1" highlightClick="0" endSnd="0"/>
              </a:rPr>
              <a:t>http://www.palmmedia.de/blog/2011/8/30/ioc-container-benchmark-performance-comparison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Open Data Protocol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Standard for creation and consumption of queryable REST API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Initially developed by MS, now OASIS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May not be the best choice for public facing API - exposes the underlying db model, requires some hacks for backwards compatibility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metadata: http://services.odata.org/OData/OData.svc/$metadata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Great for rapid iterations where you can alter behaviour without breaking existing clients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Alternative: servicestack/autoquery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One</a:t>
            </a:r>
            <a:endParaRPr sz="3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Two</a:t>
            </a:r>
            <a:endParaRPr sz="3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Three</a:t>
            </a:r>
            <a:endParaRPr sz="3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Four</a:t>
            </a:r>
            <a:endParaRPr sz="3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63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1pPr>
      <a:lvl2pPr marL="127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2pPr>
      <a:lvl3pPr marL="190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3pPr>
      <a:lvl4pPr marL="254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4pPr>
      <a:lvl5pPr marL="317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5pPr>
      <a:lvl6pPr marL="381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6pPr>
      <a:lvl7pPr marL="444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7pPr>
      <a:lvl8pPr marL="508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8pPr>
      <a:lvl9pPr marL="571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acme.com/phonebook/userDetails/12345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812893"/>
            <a:ext cx="10464800" cy="2794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Technical entrepreneurship</a:t>
            </a:r>
          </a:p>
        </p:txBody>
      </p:sp>
      <p:pic>
        <p:nvPicPr>
          <p:cNvPr id="33" name="HackBG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8723913"/>
            <a:ext cx="3161577" cy="632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new-ms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8355" y="8720719"/>
            <a:ext cx="2988089" cy="638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clusterize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0900" y="8659071"/>
            <a:ext cx="2622817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Demo time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Mobile-first SaaS in the Cloud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Stack selection (.NET)</a:t>
            </a:r>
            <a:endParaRPr sz="4600">
              <a:solidFill>
                <a:srgbClr val="E6729F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Microservices architecture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“Native” mobile development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(TBD)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 (cont.)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Startup infrastructure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Integration with other services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 (Leanplum)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Node.js (Chaos group)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Hands on lab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Stack selection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Rest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DI/IoC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OData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Why .NET?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Stack selection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Rest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DI/IoC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OData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SOAP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209242" y="2768600"/>
            <a:ext cx="12586316" cy="5715000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&lt;?xml version="1.0"?&gt;</a:t>
            </a:r>
            <a:endParaRPr sz="2600">
              <a:solidFill>
                <a:srgbClr val="3233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&lt;soap:Envelope</a:t>
            </a:r>
            <a:endParaRPr sz="2600">
              <a:solidFill>
                <a:srgbClr val="3233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xmlns:soap="http://www.w3.org/2001/12/soap-envelope"</a:t>
            </a:r>
            <a:endParaRPr sz="2600">
              <a:solidFill>
                <a:srgbClr val="3233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soap:encodingStyle="http://www.w3.org/2001/12/soap-encoding"&gt;</a:t>
            </a:r>
            <a:endParaRPr sz="2600">
              <a:solidFill>
                <a:srgbClr val="3233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 &lt;soap:body pb="http://www.acme.com/phonebook"&gt;</a:t>
            </a:r>
            <a:endParaRPr sz="2600">
              <a:solidFill>
                <a:srgbClr val="3233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  &lt;pb:GetUserDetails&gt;</a:t>
            </a:r>
            <a:endParaRPr sz="2600">
              <a:solidFill>
                <a:srgbClr val="3233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   &lt;pb:UserID&gt;12345&lt;/pb:UserID&gt;</a:t>
            </a:r>
            <a:endParaRPr sz="2600">
              <a:solidFill>
                <a:srgbClr val="3233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  &lt;/pb:GetUserDetails&gt;</a:t>
            </a:r>
            <a:endParaRPr sz="2600">
              <a:solidFill>
                <a:srgbClr val="3233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 &lt;/soap:Body&gt;</a:t>
            </a:r>
            <a:endParaRPr sz="2600">
              <a:solidFill>
                <a:srgbClr val="323333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rPr>
              <a:t>&lt;/soap:Envelope&gt;</a:t>
            </a:r>
          </a:p>
        </p:txBody>
      </p:sp>
      <p:sp>
        <p:nvSpPr>
          <p:cNvPr id="59" name="Shape 59"/>
          <p:cNvSpPr/>
          <p:nvPr/>
        </p:nvSpPr>
        <p:spPr>
          <a:xfrm>
            <a:off x="209242" y="5278033"/>
            <a:ext cx="12586316" cy="696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57200">
              <a:defRPr sz="3100" u="sng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100" u="sng">
                <a:solidFill>
                  <a:srgbClr val="323333"/>
                </a:solidFill>
                <a:hlinkClick r:id="rId3" invalidUrl="" action="" tgtFrame="" tooltip="" history="1" highlightClick="0" endSnd="0"/>
              </a:rPr>
              <a:t>http://www.acme.com/phonebook/userDetails/12345</a:t>
            </a:r>
          </a:p>
        </p:txBody>
      </p:sp>
      <p:sp>
        <p:nvSpPr>
          <p:cNvPr id="60" name="Shape 60"/>
          <p:cNvSpPr/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REST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" grpId="4"/>
      <p:bldP build="whole" bldLvl="1" animBg="1" rev="0" advAuto="0" spid="57" grpId="3"/>
      <p:bldP build="whole" bldLvl="1" animBg="1" rev="0" advAuto="0" spid="58" grpId="1"/>
      <p:bldP build="whole" bldLvl="1" animBg="1" rev="0" advAuto="0" spid="6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Stack selection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Rest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DI/IoC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OData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Stack selection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Rest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DI/IoC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OData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43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