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228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457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914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1430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1600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1828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Making small adjustments require a lot of codebase knowledge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You never know what might break - testing takes longer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Deployments interrupt long running tasks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Can’t switch python for ML algorithms when they are interwoven with a whole bunch of other services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Coding a few class service against a contract may be a much easier task for new devs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Service A bottlenecks on CPU? Increase CPU for A. Deploy more instances of B, etc.</a:t>
            </a:r>
            <a:endParaRPr sz="2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Automation most likely required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Databases should be partitioned as well - some information copies might be necessary for independent service operation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Eventsourcing: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e.g. account state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Pub/Sub pattern - senders are unaware of the receivers; Kinda like radio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Supports pattern subscription - Event.* will match Event.Music and Event.Sports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Multiple messages will be delivered if subscribed to Event.* and Event.Sports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No history is saved - past messages are forever gone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Message broker implementing AMQP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Robust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Queueing of jobs as well as pubsub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One</a:t>
            </a:r>
            <a:endParaRPr sz="3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Two</a:t>
            </a:r>
            <a:endParaRPr sz="3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Three</a:t>
            </a:r>
            <a:endParaRPr sz="3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Four</a:t>
            </a:r>
            <a:endParaRPr sz="3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63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1pPr>
      <a:lvl2pPr marL="127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2pPr>
      <a:lvl3pPr marL="190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3pPr>
      <a:lvl4pPr marL="254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4pPr>
      <a:lvl5pPr marL="317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5pPr>
      <a:lvl6pPr marL="381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6pPr>
      <a:lvl7pPr marL="444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7pPr>
      <a:lvl8pPr marL="508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8pPr>
      <a:lvl9pPr marL="571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812893"/>
            <a:ext cx="10464800" cy="2794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Technical entrepreneurship</a:t>
            </a:r>
          </a:p>
        </p:txBody>
      </p:sp>
      <p:pic>
        <p:nvPicPr>
          <p:cNvPr id="33" name="HackBG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8723913"/>
            <a:ext cx="3161577" cy="632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new-ms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8355" y="8720719"/>
            <a:ext cx="2988089" cy="638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clusterize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0900" y="8659071"/>
            <a:ext cx="2622817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Background processing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Microservices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Poor-man’s messaging (Redis)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The real deal: RabbitMQ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Mobile-first SaaS in the Cloud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Stack selection (.NET)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Microservices architecture</a:t>
            </a:r>
            <a:endParaRPr sz="4600">
              <a:solidFill>
                <a:srgbClr val="E6729F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“Native” mobile development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(TBD)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 (cont.)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Startup infrastructure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Integration with other services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 (Leanplum)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Node.js (Chaos group)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Hands on lab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Background processing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Microservices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Poor-man’s messaging (Redis)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The real deal RabbitMQ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Background processing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Microservices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Poor-man’s messaging (Redis)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The real deal RabbitMQ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Why not monolith?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Intimidating for new recruits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Do you dare to deploy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Long term commitment to a stack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µServices to the rescue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Easier to understand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Scale/deploy independently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Enforces single responsibility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Allows mix/matching between stacks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“Not a free lunch”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Inter-service features need coordination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Transactions must update multiple DBs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Data consistency issues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Background processing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Microservices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Poor-man’s messaging (Redis)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The real deal RabbitMQ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43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