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228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457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914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1430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1600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1828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medium.com/@harrycheung/mobile-app-performance-redux-e512be94f976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200" u="sng">
                <a:hlinkClick r:id="rId3" invalidUrl="" action="" tgtFrame="" tooltip="" history="1" highlightClick="0" endSnd="0"/>
              </a:rPr>
              <a:t>https://medium.com/@harrycheung/mobile-app-performance-redux-e512be94f976</a:t>
            </a:r>
            <a:endParaRPr sz="2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iOS: AoT compiled to ARM assembly language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Android: compiled to IL and packaged with MonoVM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XS/VS; Mac for iOS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Binding native code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UI abstraction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Xaml vs Storyboard/aXML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One</a:t>
            </a:r>
            <a:endParaRPr sz="3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Two</a:t>
            </a:r>
            <a:endParaRPr sz="3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Three</a:t>
            </a:r>
            <a:endParaRPr sz="3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Four</a:t>
            </a:r>
            <a:endParaRPr sz="3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63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1pPr>
      <a:lvl2pPr marL="127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2pPr>
      <a:lvl3pPr marL="190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3pPr>
      <a:lvl4pPr marL="254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4pPr>
      <a:lvl5pPr marL="317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5pPr>
      <a:lvl6pPr marL="381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6pPr>
      <a:lvl7pPr marL="444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7pPr>
      <a:lvl8pPr marL="508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8pPr>
      <a:lvl9pPr marL="571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812893"/>
            <a:ext cx="10464800" cy="2794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Technical entrepreneurship</a:t>
            </a:r>
          </a:p>
        </p:txBody>
      </p:sp>
      <p:pic>
        <p:nvPicPr>
          <p:cNvPr id="33" name="HackBG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8723913"/>
            <a:ext cx="3161577" cy="632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new-ms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8355" y="8720719"/>
            <a:ext cx="2988089" cy="638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clusterize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0900" y="8659071"/>
            <a:ext cx="2622817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Native vs X-Platform vs Hybrid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Under the hood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Forms vs Standard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Mobile-first SaaS in the Cloud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Stack selection (.NET)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Microservices architecture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“Native” mobile development</a:t>
            </a:r>
            <a:endParaRPr sz="4600">
              <a:solidFill>
                <a:srgbClr val="E6729F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(TBD)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 (cont.)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Startup infrastructure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Integration with other services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 (Leanplum)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Node.js (Chaos group)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Hands on lab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Native vs X-Platform vs Hybrid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Under the hood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Forms vs Standard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Native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Fast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Consistent UI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Takes n x platforms effort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Requires broad skills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X-Platform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Fast - similar to Native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Consistent UI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Allows some code reuse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Need to develop UI per platform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Need some Java/Obj C proficiency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Hybrid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Good for prototyping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4600">
                <a:solidFill>
                  <a:srgbClr val="CC487C"/>
                </a:solidFill>
              </a:rPr>
              <a:t>DO NOT</a:t>
            </a:r>
            <a:r>
              <a:rPr sz="4600">
                <a:solidFill>
                  <a:srgbClr val="858585"/>
                </a:solidFill>
              </a:rPr>
              <a:t> try to make it look native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100% code share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Allows fast iterations (live updates)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So… which one?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Very early -&gt; hybrid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Mature -&gt; x-platform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Rich -&gt; native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Native vs X-Platform vs Hybrid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Under the hood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Forms vs Standard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