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8973e6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8973e6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e8973e6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e8973e6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8973e6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e8973e6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8973e6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8973e6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8973e6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8973e6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8973e6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8973e6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8973e6e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8973e6e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8973e6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8973e6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8973e6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8973e6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8973e6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8973e6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8973e6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8973e6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8973e6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8973e6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ckCU/worksh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Extension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Dhruv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Popup.js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75" y="1992913"/>
            <a:ext cx="71247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Popup.JS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985"/>
            <a:ext cx="9144000" cy="215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Options.html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302988"/>
            <a:ext cx="7658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Options.js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17052" l="0" r="0" t="13091"/>
          <a:stretch/>
        </p:blipFill>
        <p:spPr>
          <a:xfrm>
            <a:off x="387900" y="1526250"/>
            <a:ext cx="8520600" cy="28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Suite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they interact with each other.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Files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following link: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https://github.com/HackCU/workshops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it and unzip on your pc.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it in your favorite editor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load an extension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Google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“chrome://extensions”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on Developer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Unpacked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the folder. Unzipped version.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Manifest.JSON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file provides all the specifications for the extension. This is how the extension loads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Name, Description, Version, Manifest Version, Icons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Storage: no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Clipboard Read/Write: Access to clipboard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Declarative Content: Only activates under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 Menu: Allow for right click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be found on tinyurl.com/experms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Manifest.JSON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 Action: Works </a:t>
            </a:r>
            <a:r>
              <a:rPr lang="en"/>
              <a:t>everywhere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Action: Works under specific conditions set up by declarative content.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r>
              <a:rPr lang="en"/>
              <a:t>, Popup, and Options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extension and see how the popup interacts.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have one button.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0"/>
            <a:ext cx="9144001" cy="232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5" y="1835710"/>
            <a:ext cx="9143999" cy="130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