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5"/>
  </p:notesMasterIdLst>
  <p:sldIdLst>
    <p:sldId id="256" r:id="rId2"/>
    <p:sldId id="257" r:id="rId3"/>
    <p:sldId id="329" r:id="rId4"/>
    <p:sldId id="327" r:id="rId5"/>
    <p:sldId id="263" r:id="rId6"/>
    <p:sldId id="328" r:id="rId7"/>
    <p:sldId id="258" r:id="rId8"/>
    <p:sldId id="330" r:id="rId9"/>
    <p:sldId id="305" r:id="rId10"/>
    <p:sldId id="259" r:id="rId11"/>
    <p:sldId id="265" r:id="rId12"/>
    <p:sldId id="266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01208-865E-45A6-B362-E0895FC9CDA8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FDFC69-B5E3-4CC6-A292-CE0B890256F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E107099E-E617-4468-845C-03CC680DB547}" type="parTrans" cxnId="{FC70C235-4CB3-4ECA-B922-701990365A43}">
      <dgm:prSet/>
      <dgm:spPr/>
      <dgm:t>
        <a:bodyPr/>
        <a:lstStyle/>
        <a:p>
          <a:endParaRPr lang="en-US"/>
        </a:p>
      </dgm:t>
    </dgm:pt>
    <dgm:pt modelId="{FDCA65AD-A6E5-467E-9A38-52ABF6BBCE11}" type="sibTrans" cxnId="{FC70C235-4CB3-4ECA-B922-701990365A43}">
      <dgm:prSet/>
      <dgm:spPr/>
      <dgm:t>
        <a:bodyPr/>
        <a:lstStyle/>
        <a:p>
          <a:endParaRPr lang="en-US"/>
        </a:p>
      </dgm:t>
    </dgm:pt>
    <dgm:pt modelId="{0B8930F0-85A0-4646-969A-226DE89F78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Connectivity</a:t>
          </a:r>
        </a:p>
      </dgm:t>
    </dgm:pt>
    <dgm:pt modelId="{886C66D0-DC1D-448D-BA98-E6EDC6B2BD4C}" type="parTrans" cxnId="{9C058B5D-9DDA-4646-8A66-42B88E177032}">
      <dgm:prSet/>
      <dgm:spPr/>
      <dgm:t>
        <a:bodyPr/>
        <a:lstStyle/>
        <a:p>
          <a:endParaRPr lang="en-US"/>
        </a:p>
      </dgm:t>
    </dgm:pt>
    <dgm:pt modelId="{F578FCAD-B94D-44E5-A087-E735E30CC431}" type="sibTrans" cxnId="{9C058B5D-9DDA-4646-8A66-42B88E177032}">
      <dgm:prSet/>
      <dgm:spPr/>
      <dgm:t>
        <a:bodyPr/>
        <a:lstStyle/>
        <a:p>
          <a:endParaRPr lang="en-US"/>
        </a:p>
      </dgm:t>
    </dgm:pt>
    <dgm:pt modelId="{5F0B5608-F470-448A-B0B4-850A577327A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</a:t>
          </a:r>
        </a:p>
      </dgm:t>
    </dgm:pt>
    <dgm:pt modelId="{0D39D050-6A1F-4AC1-AE46-D170CCE85424}" type="parTrans" cxnId="{8937507C-2459-4F28-A9B7-E8DC28C2F68D}">
      <dgm:prSet/>
      <dgm:spPr/>
      <dgm:t>
        <a:bodyPr/>
        <a:lstStyle/>
        <a:p>
          <a:endParaRPr lang="en-US"/>
        </a:p>
      </dgm:t>
    </dgm:pt>
    <dgm:pt modelId="{16BBE3C9-F1F0-4910-A5EE-3DC2B17B6891}" type="sibTrans" cxnId="{8937507C-2459-4F28-A9B7-E8DC28C2F68D}">
      <dgm:prSet/>
      <dgm:spPr/>
      <dgm:t>
        <a:bodyPr/>
        <a:lstStyle/>
        <a:p>
          <a:endParaRPr lang="en-US"/>
        </a:p>
      </dgm:t>
    </dgm:pt>
    <dgm:pt modelId="{4374BF9A-1316-4EF9-83CD-A83F4DBE00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 in Production</a:t>
          </a:r>
        </a:p>
      </dgm:t>
    </dgm:pt>
    <dgm:pt modelId="{BFC6C5F5-B42D-4D3C-8E9E-12F905B7379F}" type="parTrans" cxnId="{2FF3E0E1-CA08-4617-B803-D2886B6CDCDE}">
      <dgm:prSet/>
      <dgm:spPr/>
      <dgm:t>
        <a:bodyPr/>
        <a:lstStyle/>
        <a:p>
          <a:endParaRPr lang="en-US"/>
        </a:p>
      </dgm:t>
    </dgm:pt>
    <dgm:pt modelId="{EE73DB0E-57C0-454E-9918-F79723778680}" type="sibTrans" cxnId="{2FF3E0E1-CA08-4617-B803-D2886B6CDCDE}">
      <dgm:prSet/>
      <dgm:spPr/>
      <dgm:t>
        <a:bodyPr/>
        <a:lstStyle/>
        <a:p>
          <a:endParaRPr lang="en-US"/>
        </a:p>
      </dgm:t>
    </dgm:pt>
    <dgm:pt modelId="{6B4BCF6D-54EB-4684-AEF3-D550165799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 Checks</a:t>
          </a:r>
        </a:p>
      </dgm:t>
    </dgm:pt>
    <dgm:pt modelId="{A7E4FAA2-F086-4DAA-AD99-B9E12E11A9E4}" type="parTrans" cxnId="{71064F93-E56C-43A4-AAF5-F02CADDC7E42}">
      <dgm:prSet/>
      <dgm:spPr/>
      <dgm:t>
        <a:bodyPr/>
        <a:lstStyle/>
        <a:p>
          <a:endParaRPr lang="en-US"/>
        </a:p>
      </dgm:t>
    </dgm:pt>
    <dgm:pt modelId="{12B43515-A6F6-4966-AE0B-229609B4CB7A}" type="sibTrans" cxnId="{71064F93-E56C-43A4-AAF5-F02CADDC7E42}">
      <dgm:prSet/>
      <dgm:spPr/>
      <dgm:t>
        <a:bodyPr/>
        <a:lstStyle/>
        <a:p>
          <a:endParaRPr lang="en-US"/>
        </a:p>
      </dgm:t>
    </dgm:pt>
    <dgm:pt modelId="{3D0B762A-0E0B-4D8E-BA98-AB30C0BFBE01}" type="pres">
      <dgm:prSet presAssocID="{ACB01208-865E-45A6-B362-E0895FC9CDA8}" presName="Name0" presStyleCnt="0">
        <dgm:presLayoutVars>
          <dgm:dir/>
          <dgm:resizeHandles val="exact"/>
        </dgm:presLayoutVars>
      </dgm:prSet>
      <dgm:spPr/>
    </dgm:pt>
    <dgm:pt modelId="{762D6E32-9A9A-404F-A928-35F331D330E1}" type="pres">
      <dgm:prSet presAssocID="{ACB01208-865E-45A6-B362-E0895FC9CDA8}" presName="cycle" presStyleCnt="0"/>
      <dgm:spPr/>
    </dgm:pt>
    <dgm:pt modelId="{B091CAB3-891A-4F9D-BCD2-296FC8E55943}" type="pres">
      <dgm:prSet presAssocID="{79FDFC69-B5E3-4CC6-A292-CE0B890256FE}" presName="nodeFirstNode" presStyleLbl="node1" presStyleIdx="0" presStyleCnt="5">
        <dgm:presLayoutVars>
          <dgm:bulletEnabled val="1"/>
        </dgm:presLayoutVars>
      </dgm:prSet>
      <dgm:spPr/>
    </dgm:pt>
    <dgm:pt modelId="{B1CF6AE0-29DE-47C0-9C5A-B327E5B42265}" type="pres">
      <dgm:prSet presAssocID="{FDCA65AD-A6E5-467E-9A38-52ABF6BBCE11}" presName="sibTransFirstNode" presStyleLbl="bgShp" presStyleIdx="0" presStyleCnt="1"/>
      <dgm:spPr/>
    </dgm:pt>
    <dgm:pt modelId="{6D9E4786-E8C7-4DF8-AC46-2688EA9BE56A}" type="pres">
      <dgm:prSet presAssocID="{0B8930F0-85A0-4646-969A-226DE89F78BC}" presName="nodeFollowingNodes" presStyleLbl="node1" presStyleIdx="1" presStyleCnt="5">
        <dgm:presLayoutVars>
          <dgm:bulletEnabled val="1"/>
        </dgm:presLayoutVars>
      </dgm:prSet>
      <dgm:spPr/>
    </dgm:pt>
    <dgm:pt modelId="{E78D5129-D815-41D8-B12F-AA00336933E7}" type="pres">
      <dgm:prSet presAssocID="{5F0B5608-F470-448A-B0B4-850A577327AE}" presName="nodeFollowingNodes" presStyleLbl="node1" presStyleIdx="2" presStyleCnt="5">
        <dgm:presLayoutVars>
          <dgm:bulletEnabled val="1"/>
        </dgm:presLayoutVars>
      </dgm:prSet>
      <dgm:spPr/>
    </dgm:pt>
    <dgm:pt modelId="{A6C69BC6-7320-43F5-BC88-547B6206A43D}" type="pres">
      <dgm:prSet presAssocID="{4374BF9A-1316-4EF9-83CD-A83F4DBE00C7}" presName="nodeFollowingNodes" presStyleLbl="node1" presStyleIdx="3" presStyleCnt="5">
        <dgm:presLayoutVars>
          <dgm:bulletEnabled val="1"/>
        </dgm:presLayoutVars>
      </dgm:prSet>
      <dgm:spPr/>
    </dgm:pt>
    <dgm:pt modelId="{03938C46-0D72-4429-AE0A-63FB47911BD2}" type="pres">
      <dgm:prSet presAssocID="{6B4BCF6D-54EB-4684-AEF3-D5501657990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5905803-1C1F-4B15-96D2-88636D7947E0}" type="presOf" srcId="{ACB01208-865E-45A6-B362-E0895FC9CDA8}" destId="{3D0B762A-0E0B-4D8E-BA98-AB30C0BFBE01}" srcOrd="0" destOrd="0" presId="urn:microsoft.com/office/officeart/2005/8/layout/cycle3"/>
    <dgm:cxn modelId="{FC70C235-4CB3-4ECA-B922-701990365A43}" srcId="{ACB01208-865E-45A6-B362-E0895FC9CDA8}" destId="{79FDFC69-B5E3-4CC6-A292-CE0B890256FE}" srcOrd="0" destOrd="0" parTransId="{E107099E-E617-4468-845C-03CC680DB547}" sibTransId="{FDCA65AD-A6E5-467E-9A38-52ABF6BBCE11}"/>
    <dgm:cxn modelId="{9C058B5D-9DDA-4646-8A66-42B88E177032}" srcId="{ACB01208-865E-45A6-B362-E0895FC9CDA8}" destId="{0B8930F0-85A0-4646-969A-226DE89F78BC}" srcOrd="1" destOrd="0" parTransId="{886C66D0-DC1D-448D-BA98-E6EDC6B2BD4C}" sibTransId="{F578FCAD-B94D-44E5-A087-E735E30CC431}"/>
    <dgm:cxn modelId="{8937507C-2459-4F28-A9B7-E8DC28C2F68D}" srcId="{ACB01208-865E-45A6-B362-E0895FC9CDA8}" destId="{5F0B5608-F470-448A-B0B4-850A577327AE}" srcOrd="2" destOrd="0" parTransId="{0D39D050-6A1F-4AC1-AE46-D170CCE85424}" sibTransId="{16BBE3C9-F1F0-4910-A5EE-3DC2B17B6891}"/>
    <dgm:cxn modelId="{6391E983-4927-4C4C-A045-47057EFDFC19}" type="presOf" srcId="{79FDFC69-B5E3-4CC6-A292-CE0B890256FE}" destId="{B091CAB3-891A-4F9D-BCD2-296FC8E55943}" srcOrd="0" destOrd="0" presId="urn:microsoft.com/office/officeart/2005/8/layout/cycle3"/>
    <dgm:cxn modelId="{71064F93-E56C-43A4-AAF5-F02CADDC7E42}" srcId="{ACB01208-865E-45A6-B362-E0895FC9CDA8}" destId="{6B4BCF6D-54EB-4684-AEF3-D55016579906}" srcOrd="4" destOrd="0" parTransId="{A7E4FAA2-F086-4DAA-AD99-B9E12E11A9E4}" sibTransId="{12B43515-A6F6-4966-AE0B-229609B4CB7A}"/>
    <dgm:cxn modelId="{20442DA5-BC54-4F47-A140-963AD6767469}" type="presOf" srcId="{4374BF9A-1316-4EF9-83CD-A83F4DBE00C7}" destId="{A6C69BC6-7320-43F5-BC88-547B6206A43D}" srcOrd="0" destOrd="0" presId="urn:microsoft.com/office/officeart/2005/8/layout/cycle3"/>
    <dgm:cxn modelId="{3BB822AB-4BD1-425C-9124-DA571196860C}" type="presOf" srcId="{FDCA65AD-A6E5-467E-9A38-52ABF6BBCE11}" destId="{B1CF6AE0-29DE-47C0-9C5A-B327E5B42265}" srcOrd="0" destOrd="0" presId="urn:microsoft.com/office/officeart/2005/8/layout/cycle3"/>
    <dgm:cxn modelId="{1A453AB4-8224-42DC-BFEF-E849276DEACA}" type="presOf" srcId="{5F0B5608-F470-448A-B0B4-850A577327AE}" destId="{E78D5129-D815-41D8-B12F-AA00336933E7}" srcOrd="0" destOrd="0" presId="urn:microsoft.com/office/officeart/2005/8/layout/cycle3"/>
    <dgm:cxn modelId="{F9AAA1DE-0DBC-463B-B237-84E7F80175BA}" type="presOf" srcId="{6B4BCF6D-54EB-4684-AEF3-D55016579906}" destId="{03938C46-0D72-4429-AE0A-63FB47911BD2}" srcOrd="0" destOrd="0" presId="urn:microsoft.com/office/officeart/2005/8/layout/cycle3"/>
    <dgm:cxn modelId="{2FF3E0E1-CA08-4617-B803-D2886B6CDCDE}" srcId="{ACB01208-865E-45A6-B362-E0895FC9CDA8}" destId="{4374BF9A-1316-4EF9-83CD-A83F4DBE00C7}" srcOrd="3" destOrd="0" parTransId="{BFC6C5F5-B42D-4D3C-8E9E-12F905B7379F}" sibTransId="{EE73DB0E-57C0-454E-9918-F79723778680}"/>
    <dgm:cxn modelId="{CF3A44E6-258A-4B7F-BD36-E99A97CE848C}" type="presOf" srcId="{0B8930F0-85A0-4646-969A-226DE89F78BC}" destId="{6D9E4786-E8C7-4DF8-AC46-2688EA9BE56A}" srcOrd="0" destOrd="0" presId="urn:microsoft.com/office/officeart/2005/8/layout/cycle3"/>
    <dgm:cxn modelId="{7D02FEAA-1B1F-4433-9A07-9733A65ECD13}" type="presParOf" srcId="{3D0B762A-0E0B-4D8E-BA98-AB30C0BFBE01}" destId="{762D6E32-9A9A-404F-A928-35F331D330E1}" srcOrd="0" destOrd="0" presId="urn:microsoft.com/office/officeart/2005/8/layout/cycle3"/>
    <dgm:cxn modelId="{50DF7A4F-34BD-468E-9BC3-3640312437EE}" type="presParOf" srcId="{762D6E32-9A9A-404F-A928-35F331D330E1}" destId="{B091CAB3-891A-4F9D-BCD2-296FC8E55943}" srcOrd="0" destOrd="0" presId="urn:microsoft.com/office/officeart/2005/8/layout/cycle3"/>
    <dgm:cxn modelId="{531D3D36-05CA-4017-A8B2-B68432A7B762}" type="presParOf" srcId="{762D6E32-9A9A-404F-A928-35F331D330E1}" destId="{B1CF6AE0-29DE-47C0-9C5A-B327E5B42265}" srcOrd="1" destOrd="0" presId="urn:microsoft.com/office/officeart/2005/8/layout/cycle3"/>
    <dgm:cxn modelId="{05EA8925-AAE2-44FA-BD68-141BBC0A485A}" type="presParOf" srcId="{762D6E32-9A9A-404F-A928-35F331D330E1}" destId="{6D9E4786-E8C7-4DF8-AC46-2688EA9BE56A}" srcOrd="2" destOrd="0" presId="urn:microsoft.com/office/officeart/2005/8/layout/cycle3"/>
    <dgm:cxn modelId="{BAE12A90-CE45-47E9-909B-CDF47474EC50}" type="presParOf" srcId="{762D6E32-9A9A-404F-A928-35F331D330E1}" destId="{E78D5129-D815-41D8-B12F-AA00336933E7}" srcOrd="3" destOrd="0" presId="urn:microsoft.com/office/officeart/2005/8/layout/cycle3"/>
    <dgm:cxn modelId="{5F82E0EE-AEC1-4FA2-BB6A-EB23FCF5C953}" type="presParOf" srcId="{762D6E32-9A9A-404F-A928-35F331D330E1}" destId="{A6C69BC6-7320-43F5-BC88-547B6206A43D}" srcOrd="4" destOrd="0" presId="urn:microsoft.com/office/officeart/2005/8/layout/cycle3"/>
    <dgm:cxn modelId="{E0645766-3DAE-4894-8BA5-9DA998C64C37}" type="presParOf" srcId="{762D6E32-9A9A-404F-A928-35F331D330E1}" destId="{03938C46-0D72-4429-AE0A-63FB47911BD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F6AE0-29DE-47C0-9C5A-B327E5B42265}">
      <dsp:nvSpPr>
        <dsp:cNvPr id="0" name=""/>
        <dsp:cNvSpPr/>
      </dsp:nvSpPr>
      <dsp:spPr>
        <a:xfrm>
          <a:off x="1859249" y="-34538"/>
          <a:ext cx="5425500" cy="5425500"/>
        </a:xfrm>
        <a:prstGeom prst="circularArrow">
          <a:avLst>
            <a:gd name="adj1" fmla="val 5544"/>
            <a:gd name="adj2" fmla="val 330680"/>
            <a:gd name="adj3" fmla="val 13755582"/>
            <a:gd name="adj4" fmla="val 17398358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1CAB3-891A-4F9D-BCD2-296FC8E55943}">
      <dsp:nvSpPr>
        <dsp:cNvPr id="0" name=""/>
        <dsp:cNvSpPr/>
      </dsp:nvSpPr>
      <dsp:spPr>
        <a:xfrm>
          <a:off x="3290589" y="904"/>
          <a:ext cx="2562820" cy="1281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GitHub</a:t>
          </a:r>
        </a:p>
      </dsp:txBody>
      <dsp:txXfrm>
        <a:off x="3353142" y="63457"/>
        <a:ext cx="2437714" cy="1156304"/>
      </dsp:txXfrm>
    </dsp:sp>
    <dsp:sp modelId="{6D9E4786-E8C7-4DF8-AC46-2688EA9BE56A}">
      <dsp:nvSpPr>
        <dsp:cNvPr id="0" name=""/>
        <dsp:cNvSpPr/>
      </dsp:nvSpPr>
      <dsp:spPr>
        <a:xfrm>
          <a:off x="5490998" y="1599595"/>
          <a:ext cx="2562820" cy="1281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Connectivity</a:t>
          </a:r>
        </a:p>
      </dsp:txBody>
      <dsp:txXfrm>
        <a:off x="5553551" y="1662148"/>
        <a:ext cx="2437714" cy="1156304"/>
      </dsp:txXfrm>
    </dsp:sp>
    <dsp:sp modelId="{E78D5129-D815-41D8-B12F-AA00336933E7}">
      <dsp:nvSpPr>
        <dsp:cNvPr id="0" name=""/>
        <dsp:cNvSpPr/>
      </dsp:nvSpPr>
      <dsp:spPr>
        <a:xfrm>
          <a:off x="4650516" y="4186329"/>
          <a:ext cx="2562820" cy="1281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Testing</a:t>
          </a:r>
        </a:p>
      </dsp:txBody>
      <dsp:txXfrm>
        <a:off x="4713069" y="4248882"/>
        <a:ext cx="2437714" cy="1156304"/>
      </dsp:txXfrm>
    </dsp:sp>
    <dsp:sp modelId="{A6C69BC6-7320-43F5-BC88-547B6206A43D}">
      <dsp:nvSpPr>
        <dsp:cNvPr id="0" name=""/>
        <dsp:cNvSpPr/>
      </dsp:nvSpPr>
      <dsp:spPr>
        <a:xfrm>
          <a:off x="1930662" y="4186329"/>
          <a:ext cx="2562820" cy="12814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 in Production</a:t>
          </a:r>
        </a:p>
      </dsp:txBody>
      <dsp:txXfrm>
        <a:off x="1993215" y="4248882"/>
        <a:ext cx="2437714" cy="1156304"/>
      </dsp:txXfrm>
    </dsp:sp>
    <dsp:sp modelId="{03938C46-0D72-4429-AE0A-63FB47911BD2}">
      <dsp:nvSpPr>
        <dsp:cNvPr id="0" name=""/>
        <dsp:cNvSpPr/>
      </dsp:nvSpPr>
      <dsp:spPr>
        <a:xfrm>
          <a:off x="1090181" y="1599595"/>
          <a:ext cx="2562820" cy="12814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Post Checks</a:t>
          </a:r>
        </a:p>
      </dsp:txBody>
      <dsp:txXfrm>
        <a:off x="1152734" y="1662148"/>
        <a:ext cx="2437714" cy="1156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7F42-91DE-4C92-BBEA-CBA411827FA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7B03-0BD2-4920-815D-D68CE4C0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69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6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20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7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02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66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61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26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81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91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3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88-F235-4222-9076-CD4A6EFEFF3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2416-DB82-41E1-93CA-BB13D8684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CBD93-3AD7-4E41-A440-F2C2261FDE46}"/>
              </a:ext>
            </a:extLst>
          </p:cNvPr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>
            <a:extLst>
              <a:ext uri="{FF2B5EF4-FFF2-40B4-BE49-F238E27FC236}">
                <a16:creationId xmlns:a16="http://schemas.microsoft.com/office/drawing/2014/main" id="{BB740186-A40C-4C47-B0B7-0197D1B254C3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2200"/>
            <a:ext cx="21336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50" r:id="rId13"/>
    <p:sldLayoutId id="2147483651" r:id="rId14"/>
    <p:sldLayoutId id="2147483652" r:id="rId15"/>
    <p:sldLayoutId id="2147483653" r:id="rId16"/>
    <p:sldLayoutId id="214748365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arth.adroja@colorado.ed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rthadroja579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jenkins.io/war-stable/latest/jenkins.w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 slide 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C5EA607-2EEF-42A0-BDBB-E0B5A56B1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69959"/>
              </p:ext>
            </p:extLst>
          </p:nvPr>
        </p:nvGraphicFramePr>
        <p:xfrm>
          <a:off x="0" y="533400"/>
          <a:ext cx="9144000" cy="546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93B5D80-257F-4EB8-A16E-2EC10FBBA415}"/>
              </a:ext>
            </a:extLst>
          </p:cNvPr>
          <p:cNvSpPr/>
          <p:nvPr/>
        </p:nvSpPr>
        <p:spPr>
          <a:xfrm>
            <a:off x="228600" y="149213"/>
            <a:ext cx="2732471" cy="76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PIPELINE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4961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023E4-BAB8-49AF-BBF2-4CB146247BA5}"/>
              </a:ext>
            </a:extLst>
          </p:cNvPr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3BE051-F369-4D8F-9D87-325755DC6BEF}"/>
              </a:ext>
            </a:extLst>
          </p:cNvPr>
          <p:cNvSpPr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Cost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 Release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MTTR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Flexible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8232E-9BA9-4964-8FCD-A131FF5926B4}"/>
              </a:ext>
            </a:extLst>
          </p:cNvPr>
          <p:cNvSpPr/>
          <p:nvPr/>
        </p:nvSpPr>
        <p:spPr>
          <a:xfrm>
            <a:off x="914400" y="707132"/>
            <a:ext cx="320397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FE613-D3FC-4050-B843-B6A0ACF260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1" b="2"/>
          <a:stretch/>
        </p:blipFill>
        <p:spPr>
          <a:xfrm rot="5400000">
            <a:off x="3298627" y="1012626"/>
            <a:ext cx="6857999" cy="4832747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821656" y="3209925"/>
            <a:ext cx="732234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2BD556-F9BB-4F9C-ABD8-0ADD23074FAE}"/>
              </a:ext>
            </a:extLst>
          </p:cNvPr>
          <p:cNvSpPr/>
          <p:nvPr/>
        </p:nvSpPr>
        <p:spPr>
          <a:xfrm>
            <a:off x="326062" y="4948535"/>
            <a:ext cx="3662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hlinkClick r:id="rId3"/>
              </a:rPr>
              <a:t>parth.adroja@colorado.edu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C45EB-6B5F-4D31-B124-A566E3C9CF3F}"/>
              </a:ext>
            </a:extLst>
          </p:cNvPr>
          <p:cNvSpPr/>
          <p:nvPr/>
        </p:nvSpPr>
        <p:spPr>
          <a:xfrm>
            <a:off x="321446" y="5334000"/>
            <a:ext cx="3934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hlinkClick r:id="rId4"/>
              </a:rPr>
              <a:t>github.com/parthadroja5795/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22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6C4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E2527-308E-499B-9C30-9C77C449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85799"/>
            <a:ext cx="4343400" cy="54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46BD-B060-4A18-9D45-5BE296E2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36" y="2587718"/>
            <a:ext cx="3883846" cy="1081299"/>
          </a:xfrm>
        </p:spPr>
        <p:txBody>
          <a:bodyPr>
            <a:noAutofit/>
          </a:bodyPr>
          <a:lstStyle/>
          <a:p>
            <a:pPr algn="ctr"/>
            <a:r>
              <a:rPr lang="en-US" sz="6600" b="1"/>
              <a:t>CI/CD</a:t>
            </a:r>
            <a:br>
              <a:rPr lang="en-US" sz="6600" b="1"/>
            </a:br>
            <a:r>
              <a:rPr lang="en-US" sz="6600" b="1"/>
              <a:t>Jenkins</a:t>
            </a:r>
            <a:endParaRPr lang="en-US" sz="66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5A0160-E260-4B3E-AC1B-B483913E5898}"/>
              </a:ext>
            </a:extLst>
          </p:cNvPr>
          <p:cNvSpPr txBox="1">
            <a:spLocks/>
          </p:cNvSpPr>
          <p:nvPr/>
        </p:nvSpPr>
        <p:spPr>
          <a:xfrm>
            <a:off x="530216" y="5337423"/>
            <a:ext cx="3542491" cy="651782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 descr="Image result for jenkins&quot;">
            <a:extLst>
              <a:ext uri="{FF2B5EF4-FFF2-40B4-BE49-F238E27FC236}">
                <a16:creationId xmlns:a16="http://schemas.microsoft.com/office/drawing/2014/main" id="{D24258AA-945C-4B69-8810-DE4AE9C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91" y="1063898"/>
            <a:ext cx="2991570" cy="41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F1EB6B-956D-4C2E-A866-012B13412B28}"/>
              </a:ext>
            </a:extLst>
          </p:cNvPr>
          <p:cNvSpPr/>
          <p:nvPr/>
        </p:nvSpPr>
        <p:spPr>
          <a:xfrm>
            <a:off x="530216" y="5065875"/>
            <a:ext cx="5032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Parth Adroja (parth.adroja@colorado.edu)</a:t>
            </a:r>
          </a:p>
          <a:p>
            <a:endParaRPr lang="en-US" sz="2000"/>
          </a:p>
          <a:p>
            <a:r>
              <a:rPr lang="en-US" sz="2000"/>
              <a:t>Interdisciplinary Telecom Program (ITP)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86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8083A1-5249-44CF-952E-A7E0ABE22E05}"/>
              </a:ext>
            </a:extLst>
          </p:cNvPr>
          <p:cNvSpPr/>
          <p:nvPr/>
        </p:nvSpPr>
        <p:spPr>
          <a:xfrm>
            <a:off x="0" y="313661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https://github.com/parthadroja5795/hackcu_vi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DD3DE-693F-4912-9435-186B5F9305FE}"/>
              </a:ext>
            </a:extLst>
          </p:cNvPr>
          <p:cNvSpPr/>
          <p:nvPr/>
        </p:nvSpPr>
        <p:spPr>
          <a:xfrm>
            <a:off x="457200" y="609600"/>
            <a:ext cx="36327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GitHub Repo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99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3543216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39C4-F038-4E5D-B3DF-25FD0B0F1A01}"/>
              </a:ext>
            </a:extLst>
          </p:cNvPr>
          <p:cNvSpPr/>
          <p:nvPr/>
        </p:nvSpPr>
        <p:spPr>
          <a:xfrm>
            <a:off x="-1573" y="1524000"/>
            <a:ext cx="354321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waterfall model">
            <a:extLst>
              <a:ext uri="{FF2B5EF4-FFF2-40B4-BE49-F238E27FC236}">
                <a16:creationId xmlns:a16="http://schemas.microsoft.com/office/drawing/2014/main" id="{BF176DBC-0ACA-4368-AB0C-D44877EE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5266" y="576263"/>
            <a:ext cx="5115111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39C4-F038-4E5D-B3DF-25FD0B0F1A01}"/>
              </a:ext>
            </a:extLst>
          </p:cNvPr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4817F-4DDA-4530-BB4B-76DA544857F8}"/>
              </a:ext>
            </a:extLst>
          </p:cNvPr>
          <p:cNvSpPr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Slow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Flexibility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product until the later stage</a:t>
            </a: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Manual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3A3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2AC77-5C38-44CC-B3E5-7E04E81F7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19" y="699992"/>
            <a:ext cx="4229962" cy="54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/CD&quot;">
            <a:extLst>
              <a:ext uri="{FF2B5EF4-FFF2-40B4-BE49-F238E27FC236}">
                <a16:creationId xmlns:a16="http://schemas.microsoft.com/office/drawing/2014/main" id="{6AB7F92A-D644-4E47-9051-B48D714E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9144000" cy="3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7C7818-918B-43AD-B7F5-C13F84BCFA7F}"/>
              </a:ext>
            </a:extLst>
          </p:cNvPr>
          <p:cNvSpPr/>
          <p:nvPr/>
        </p:nvSpPr>
        <p:spPr>
          <a:xfrm>
            <a:off x="294814" y="234804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/>
              <a:t>CI/CD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6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usky dog">
            <a:extLst>
              <a:ext uri="{FF2B5EF4-FFF2-40B4-BE49-F238E27FC236}">
                <a16:creationId xmlns:a16="http://schemas.microsoft.com/office/drawing/2014/main" id="{956C10EA-A7C2-43F7-AC0A-7F079FB8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6AA8C1-79B4-4847-B90E-42841DFA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1963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Hopefully!!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0548C0-8A67-4919-880B-5A941E0F284E}"/>
              </a:ext>
            </a:extLst>
          </p:cNvPr>
          <p:cNvSpPr txBox="1">
            <a:spLocks/>
          </p:cNvSpPr>
          <p:nvPr/>
        </p:nvSpPr>
        <p:spPr>
          <a:xfrm>
            <a:off x="0" y="167640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Let’s see how it works!!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5D895-23E7-420C-9DC8-9C28500B59DB}"/>
              </a:ext>
            </a:extLst>
          </p:cNvPr>
          <p:cNvSpPr/>
          <p:nvPr/>
        </p:nvSpPr>
        <p:spPr>
          <a:xfrm>
            <a:off x="0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Download Jenkins: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http://mirrors.jenkins.io/war-stable/latest/jenkins.war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CI/CD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Hopefully!!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Adroja</dc:creator>
  <cp:lastModifiedBy>Parth Adroja</cp:lastModifiedBy>
  <cp:revision>11</cp:revision>
  <dcterms:created xsi:type="dcterms:W3CDTF">2020-02-21T06:49:28Z</dcterms:created>
  <dcterms:modified xsi:type="dcterms:W3CDTF">2020-02-21T06:56:43Z</dcterms:modified>
</cp:coreProperties>
</file>