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32" r:id="rId2"/>
    <p:sldId id="325" r:id="rId3"/>
    <p:sldId id="326" r:id="rId4"/>
    <p:sldId id="276" r:id="rId5"/>
    <p:sldId id="338" r:id="rId6"/>
    <p:sldId id="337" r:id="rId7"/>
    <p:sldId id="327" r:id="rId8"/>
    <p:sldId id="294" r:id="rId9"/>
    <p:sldId id="334" r:id="rId10"/>
    <p:sldId id="342" r:id="rId11"/>
    <p:sldId id="335" r:id="rId12"/>
    <p:sldId id="318" r:id="rId13"/>
    <p:sldId id="331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03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07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205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60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01290" algn="l" defTabSz="10801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41675" algn="l" defTabSz="10801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782060" algn="l" defTabSz="10801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22445" algn="l" defTabSz="108013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>
          <p15:clr>
            <a:srgbClr val="A4A3A4"/>
          </p15:clr>
        </p15:guide>
        <p15:guide id="2" pos="34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1C25"/>
    <a:srgbClr val="E6E7E9"/>
    <a:srgbClr val="EB1C24"/>
    <a:srgbClr val="333333"/>
    <a:srgbClr val="5A6478"/>
    <a:srgbClr val="C1272D"/>
    <a:srgbClr val="55C3C8"/>
    <a:srgbClr val="39ABB1"/>
    <a:srgbClr val="7BB8E1"/>
    <a:srgbClr val="CBE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1" autoAdjust="0"/>
    <p:restoredTop sz="99516" autoAdjust="0"/>
  </p:normalViewPr>
  <p:slideViewPr>
    <p:cSldViewPr snapToGrid="0">
      <p:cViewPr varScale="1">
        <p:scale>
          <a:sx n="86" d="100"/>
          <a:sy n="86" d="100"/>
        </p:scale>
        <p:origin x="101" y="48"/>
      </p:cViewPr>
      <p:guideLst>
        <p:guide orient="horz" pos="2568"/>
        <p:guide pos="34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FA7865-7C30-4B4D-B550-0BE0EBE67E12}" type="datetimeFigureOut">
              <a:rPr lang="zh-CN" altLang="en-US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65CDC65-2690-451B-9C45-11DF765D09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4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65" kern="1200">
        <a:solidFill>
          <a:schemeClr val="tx1"/>
        </a:solidFill>
        <a:latin typeface="+mn-lt"/>
        <a:ea typeface="+mn-ea"/>
        <a:cs typeface="+mn-cs"/>
      </a:defRPr>
    </a:lvl1pPr>
    <a:lvl2pPr marL="540385" algn="l" rtl="0" eaLnBrk="0" fontAlgn="base" hangingPunct="0">
      <a:spcBef>
        <a:spcPct val="30000"/>
      </a:spcBef>
      <a:spcAft>
        <a:spcPct val="0"/>
      </a:spcAft>
      <a:defRPr sz="1465" kern="1200">
        <a:solidFill>
          <a:schemeClr val="tx1"/>
        </a:solidFill>
        <a:latin typeface="+mn-lt"/>
        <a:ea typeface="+mn-ea"/>
        <a:cs typeface="+mn-cs"/>
      </a:defRPr>
    </a:lvl2pPr>
    <a:lvl3pPr marL="1080770" algn="l" rtl="0" eaLnBrk="0" fontAlgn="base" hangingPunct="0">
      <a:spcBef>
        <a:spcPct val="30000"/>
      </a:spcBef>
      <a:spcAft>
        <a:spcPct val="0"/>
      </a:spcAft>
      <a:defRPr sz="1465" kern="1200">
        <a:solidFill>
          <a:schemeClr val="tx1"/>
        </a:solidFill>
        <a:latin typeface="+mn-lt"/>
        <a:ea typeface="+mn-ea"/>
        <a:cs typeface="+mn-cs"/>
      </a:defRPr>
    </a:lvl3pPr>
    <a:lvl4pPr marL="1620520" algn="l" rtl="0" eaLnBrk="0" fontAlgn="base" hangingPunct="0">
      <a:spcBef>
        <a:spcPct val="30000"/>
      </a:spcBef>
      <a:spcAft>
        <a:spcPct val="0"/>
      </a:spcAft>
      <a:defRPr sz="1465" kern="1200">
        <a:solidFill>
          <a:schemeClr val="tx1"/>
        </a:solidFill>
        <a:latin typeface="+mn-lt"/>
        <a:ea typeface="+mn-ea"/>
        <a:cs typeface="+mn-cs"/>
      </a:defRPr>
    </a:lvl4pPr>
    <a:lvl5pPr marL="2160905" algn="l" rtl="0" eaLnBrk="0" fontAlgn="base" hangingPunct="0">
      <a:spcBef>
        <a:spcPct val="30000"/>
      </a:spcBef>
      <a:spcAft>
        <a:spcPct val="0"/>
      </a:spcAft>
      <a:defRPr sz="1465" kern="1200">
        <a:solidFill>
          <a:schemeClr val="tx1"/>
        </a:solidFill>
        <a:latin typeface="+mn-lt"/>
        <a:ea typeface="+mn-ea"/>
        <a:cs typeface="+mn-cs"/>
      </a:defRPr>
    </a:lvl5pPr>
    <a:lvl6pPr marL="2701290" algn="l" defTabSz="1080135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6pPr>
    <a:lvl7pPr marL="3241675" algn="l" defTabSz="1080135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7pPr>
    <a:lvl8pPr marL="3782060" algn="l" defTabSz="1080135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8pPr>
    <a:lvl9pPr marL="4322445" algn="l" defTabSz="1080135" rtl="0" eaLnBrk="1" latinLnBrk="0" hangingPunct="1">
      <a:defRPr sz="14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pp</a:t>
            </a:r>
            <a:r>
              <a:rPr lang="zh-CN" altLang="en-US"/>
              <a:t>琦素材站</a:t>
            </a:r>
            <a:r>
              <a:rPr lang="en-US" altLang="zh-CN"/>
              <a:t>https://shop152350920.taobao.com/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CDC65-2690-451B-9C45-11DF765D09A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CDC65-2690-451B-9C45-11DF765D09A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pp</a:t>
            </a:r>
            <a:r>
              <a:rPr lang="zh-CN" altLang="en-US"/>
              <a:t>琦素材站</a:t>
            </a:r>
            <a:r>
              <a:rPr lang="en-US" altLang="zh-CN"/>
              <a:t>https://shop152350920.taobao.com/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CDC65-2690-451B-9C45-11DF765D09A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CDC65-2690-451B-9C45-11DF765D09A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CDC65-2690-451B-9C45-11DF765D09A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CDC65-2690-451B-9C45-11DF765D09A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CDC65-2690-451B-9C45-11DF765D09A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6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CDC65-2690-451B-9C45-11DF765D09A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CDC65-2690-451B-9C45-11DF765D09A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CDC65-2690-451B-9C45-11DF765D09A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88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CDC65-2690-451B-9C45-11DF765D09A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7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469500-3AA6-4893-9816-B3D1E88D934D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E1EFD-C9FB-4C8F-BF1F-8016E088C4B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281A8-6AD5-45FB-9045-E69E6743A936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C2804-DA7A-4EFF-BA92-30AEC3DDB0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Line 5"/>
          <p:cNvSpPr>
            <a:spLocks noChangeShapeType="1"/>
          </p:cNvSpPr>
          <p:nvPr userDrawn="1"/>
        </p:nvSpPr>
        <p:spPr bwMode="auto">
          <a:xfrm>
            <a:off x="1197154" y="917718"/>
            <a:ext cx="9725610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s-ES" sz="2000">
              <a:effectLst>
                <a:outerShdw blurRad="38100" dist="38100" dir="2700000" algn="tl">
                  <a:srgbClr val="DDDDDD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 userDrawn="1"/>
        </p:nvSpPr>
        <p:spPr>
          <a:xfrm>
            <a:off x="0" y="590056"/>
            <a:ext cx="1366019" cy="535263"/>
          </a:xfrm>
          <a:custGeom>
            <a:avLst/>
            <a:gdLst>
              <a:gd name="connsiteX0" fmla="*/ 0 w 3619500"/>
              <a:gd name="connsiteY0" fmla="*/ 1162050 h 1924050"/>
              <a:gd name="connsiteX1" fmla="*/ 381000 w 3619500"/>
              <a:gd name="connsiteY1" fmla="*/ 1162050 h 1924050"/>
              <a:gd name="connsiteX2" fmla="*/ 504825 w 3619500"/>
              <a:gd name="connsiteY2" fmla="*/ 838200 h 1924050"/>
              <a:gd name="connsiteX3" fmla="*/ 609600 w 3619500"/>
              <a:gd name="connsiteY3" fmla="*/ 1143000 h 1924050"/>
              <a:gd name="connsiteX4" fmla="*/ 838200 w 3619500"/>
              <a:gd name="connsiteY4" fmla="*/ 1143000 h 1924050"/>
              <a:gd name="connsiteX5" fmla="*/ 933450 w 3619500"/>
              <a:gd name="connsiteY5" fmla="*/ 1924050 h 1924050"/>
              <a:gd name="connsiteX6" fmla="*/ 1143000 w 3619500"/>
              <a:gd name="connsiteY6" fmla="*/ 0 h 1924050"/>
              <a:gd name="connsiteX7" fmla="*/ 1238250 w 3619500"/>
              <a:gd name="connsiteY7" fmla="*/ 1190625 h 1924050"/>
              <a:gd name="connsiteX8" fmla="*/ 1476375 w 3619500"/>
              <a:gd name="connsiteY8" fmla="*/ 1190625 h 1924050"/>
              <a:gd name="connsiteX9" fmla="*/ 1562100 w 3619500"/>
              <a:gd name="connsiteY9" fmla="*/ 1400175 h 1924050"/>
              <a:gd name="connsiteX10" fmla="*/ 1562100 w 3619500"/>
              <a:gd name="connsiteY10" fmla="*/ 1200150 h 1924050"/>
              <a:gd name="connsiteX11" fmla="*/ 1971675 w 3619500"/>
              <a:gd name="connsiteY11" fmla="*/ 1200150 h 1924050"/>
              <a:gd name="connsiteX12" fmla="*/ 2057400 w 3619500"/>
              <a:gd name="connsiteY12" fmla="*/ 942975 h 1924050"/>
              <a:gd name="connsiteX13" fmla="*/ 2190750 w 3619500"/>
              <a:gd name="connsiteY13" fmla="*/ 1209675 h 1924050"/>
              <a:gd name="connsiteX14" fmla="*/ 2400300 w 3619500"/>
              <a:gd name="connsiteY14" fmla="*/ 1209675 h 1924050"/>
              <a:gd name="connsiteX15" fmla="*/ 2495550 w 3619500"/>
              <a:gd name="connsiteY15" fmla="*/ 1914525 h 1924050"/>
              <a:gd name="connsiteX16" fmla="*/ 2676525 w 3619500"/>
              <a:gd name="connsiteY16" fmla="*/ 66675 h 1924050"/>
              <a:gd name="connsiteX17" fmla="*/ 2781300 w 3619500"/>
              <a:gd name="connsiteY17" fmla="*/ 1200150 h 1924050"/>
              <a:gd name="connsiteX18" fmla="*/ 3000375 w 3619500"/>
              <a:gd name="connsiteY18" fmla="*/ 1200150 h 1924050"/>
              <a:gd name="connsiteX19" fmla="*/ 3105150 w 3619500"/>
              <a:gd name="connsiteY19" fmla="*/ 1504950 h 1924050"/>
              <a:gd name="connsiteX20" fmla="*/ 3238500 w 3619500"/>
              <a:gd name="connsiteY20" fmla="*/ 1209675 h 1924050"/>
              <a:gd name="connsiteX21" fmla="*/ 3619500 w 3619500"/>
              <a:gd name="connsiteY21" fmla="*/ 1209675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19500" h="1924050">
                <a:moveTo>
                  <a:pt x="0" y="1162050"/>
                </a:moveTo>
                <a:lnTo>
                  <a:pt x="381000" y="1162050"/>
                </a:lnTo>
                <a:lnTo>
                  <a:pt x="504825" y="838200"/>
                </a:lnTo>
                <a:lnTo>
                  <a:pt x="609600" y="1143000"/>
                </a:lnTo>
                <a:lnTo>
                  <a:pt x="838200" y="1143000"/>
                </a:lnTo>
                <a:lnTo>
                  <a:pt x="933450" y="1924050"/>
                </a:lnTo>
                <a:lnTo>
                  <a:pt x="1143000" y="0"/>
                </a:lnTo>
                <a:lnTo>
                  <a:pt x="1238250" y="1190625"/>
                </a:lnTo>
                <a:lnTo>
                  <a:pt x="1476375" y="1190625"/>
                </a:lnTo>
                <a:lnTo>
                  <a:pt x="1562100" y="1400175"/>
                </a:lnTo>
                <a:lnTo>
                  <a:pt x="1562100" y="1200150"/>
                </a:lnTo>
                <a:lnTo>
                  <a:pt x="1971675" y="1200150"/>
                </a:lnTo>
                <a:lnTo>
                  <a:pt x="2057400" y="942975"/>
                </a:lnTo>
                <a:lnTo>
                  <a:pt x="2190750" y="1209675"/>
                </a:lnTo>
                <a:lnTo>
                  <a:pt x="2400300" y="1209675"/>
                </a:lnTo>
                <a:lnTo>
                  <a:pt x="2495550" y="1914525"/>
                </a:lnTo>
                <a:lnTo>
                  <a:pt x="2676525" y="66675"/>
                </a:lnTo>
                <a:lnTo>
                  <a:pt x="2781300" y="1200150"/>
                </a:lnTo>
                <a:lnTo>
                  <a:pt x="3000375" y="1200150"/>
                </a:lnTo>
                <a:lnTo>
                  <a:pt x="3105150" y="1504950"/>
                </a:lnTo>
                <a:lnTo>
                  <a:pt x="3238500" y="1209675"/>
                </a:lnTo>
                <a:lnTo>
                  <a:pt x="3619500" y="1209675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628003" y="365125"/>
            <a:ext cx="267043" cy="267043"/>
          </a:xfrm>
          <a:prstGeom prst="plus">
            <a:avLst>
              <a:gd name="adj" fmla="val 417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字形 10"/>
          <p:cNvSpPr/>
          <p:nvPr userDrawn="1"/>
        </p:nvSpPr>
        <p:spPr>
          <a:xfrm>
            <a:off x="1407962" y="847321"/>
            <a:ext cx="152061" cy="152061"/>
          </a:xfrm>
          <a:prstGeom prst="plus">
            <a:avLst>
              <a:gd name="adj" fmla="val 41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 userDrawn="1"/>
        </p:nvSpPr>
        <p:spPr>
          <a:xfrm>
            <a:off x="10798046" y="789829"/>
            <a:ext cx="267043" cy="267043"/>
          </a:xfrm>
          <a:prstGeom prst="plus">
            <a:avLst>
              <a:gd name="adj" fmla="val 4173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281A8-6AD5-45FB-9045-E69E6743A936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C2804-DA7A-4EFF-BA92-30AEC3DDB0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Line 5"/>
          <p:cNvSpPr>
            <a:spLocks noChangeShapeType="1"/>
          </p:cNvSpPr>
          <p:nvPr userDrawn="1"/>
        </p:nvSpPr>
        <p:spPr bwMode="auto">
          <a:xfrm>
            <a:off x="1197154" y="917718"/>
            <a:ext cx="9725610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s-ES" sz="2000">
              <a:effectLst>
                <a:outerShdw blurRad="38100" dist="38100" dir="2700000" algn="tl">
                  <a:srgbClr val="DDDDDD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4154" y="365125"/>
            <a:ext cx="527884" cy="524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85CACA-09C7-4C32-B5F2-D53278276A8E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862C9-CFAC-4C7F-9228-319F53AF5DE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EB19B-5581-45F9-B58C-3DD04EB18325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F2AD3-F634-4E3A-AADA-3B0D15E0AC9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D71AE-5AEB-48DC-A88D-4E8B067ACEBD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8057A-5BAF-4FB0-B47F-C00C6E19D2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6B69B4-26D0-4599-B450-0D10D81CBFA6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25A86-B179-4474-A04F-3C57038F9D4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6C6FF2-9737-4913-AF2C-EAB6B4DFA054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FAD65-A404-4AAC-8F63-E140504FB0F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63E029-6A30-49BE-AE38-D0F2989EDD34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7E8B3-48F1-45F8-8112-4F43B536A91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553FE5-A1D2-45DE-A0DB-CE40A26E5383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AD740-E183-45B2-B967-0038306595B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C599DC-DC91-4737-ACA0-35249D7FC8B1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CAAEC-8B46-460B-B169-ADF7941A870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5480B-6AC6-4989-8465-025AFC2E1843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0326A-C6FD-463E-AC91-3540BFA7BAB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281A8-6AD5-45FB-9045-E69E6743A936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C2804-DA7A-4EFF-BA92-30AEC3DDB0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281A8-6AD5-45FB-9045-E69E6743A936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C2804-DA7A-4EFF-BA92-30AEC3DDB0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3281A8-6AD5-45FB-9045-E69E6743A936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C2804-DA7A-4EFF-BA92-30AEC3DDB0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404AA-76F2-4F7F-91D5-8234B890F8B2}" type="datetimeFigureOut">
              <a:rPr lang="zh-CN" altLang="en-US" smtClean="0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361AD1-7D79-4A71-957C-FEA1D83FA85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1398"/>
            <a:ext cx="12192000" cy="6875786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286250" y="1298575"/>
            <a:ext cx="3619500" cy="1924050"/>
          </a:xfrm>
          <a:custGeom>
            <a:avLst/>
            <a:gdLst>
              <a:gd name="connsiteX0" fmla="*/ 0 w 3619500"/>
              <a:gd name="connsiteY0" fmla="*/ 1162050 h 1924050"/>
              <a:gd name="connsiteX1" fmla="*/ 381000 w 3619500"/>
              <a:gd name="connsiteY1" fmla="*/ 1162050 h 1924050"/>
              <a:gd name="connsiteX2" fmla="*/ 504825 w 3619500"/>
              <a:gd name="connsiteY2" fmla="*/ 838200 h 1924050"/>
              <a:gd name="connsiteX3" fmla="*/ 609600 w 3619500"/>
              <a:gd name="connsiteY3" fmla="*/ 1143000 h 1924050"/>
              <a:gd name="connsiteX4" fmla="*/ 838200 w 3619500"/>
              <a:gd name="connsiteY4" fmla="*/ 1143000 h 1924050"/>
              <a:gd name="connsiteX5" fmla="*/ 933450 w 3619500"/>
              <a:gd name="connsiteY5" fmla="*/ 1924050 h 1924050"/>
              <a:gd name="connsiteX6" fmla="*/ 1143000 w 3619500"/>
              <a:gd name="connsiteY6" fmla="*/ 0 h 1924050"/>
              <a:gd name="connsiteX7" fmla="*/ 1238250 w 3619500"/>
              <a:gd name="connsiteY7" fmla="*/ 1190625 h 1924050"/>
              <a:gd name="connsiteX8" fmla="*/ 1476375 w 3619500"/>
              <a:gd name="connsiteY8" fmla="*/ 1190625 h 1924050"/>
              <a:gd name="connsiteX9" fmla="*/ 1562100 w 3619500"/>
              <a:gd name="connsiteY9" fmla="*/ 1400175 h 1924050"/>
              <a:gd name="connsiteX10" fmla="*/ 1562100 w 3619500"/>
              <a:gd name="connsiteY10" fmla="*/ 1200150 h 1924050"/>
              <a:gd name="connsiteX11" fmla="*/ 1971675 w 3619500"/>
              <a:gd name="connsiteY11" fmla="*/ 1200150 h 1924050"/>
              <a:gd name="connsiteX12" fmla="*/ 2057400 w 3619500"/>
              <a:gd name="connsiteY12" fmla="*/ 942975 h 1924050"/>
              <a:gd name="connsiteX13" fmla="*/ 2190750 w 3619500"/>
              <a:gd name="connsiteY13" fmla="*/ 1209675 h 1924050"/>
              <a:gd name="connsiteX14" fmla="*/ 2400300 w 3619500"/>
              <a:gd name="connsiteY14" fmla="*/ 1209675 h 1924050"/>
              <a:gd name="connsiteX15" fmla="*/ 2495550 w 3619500"/>
              <a:gd name="connsiteY15" fmla="*/ 1914525 h 1924050"/>
              <a:gd name="connsiteX16" fmla="*/ 2676525 w 3619500"/>
              <a:gd name="connsiteY16" fmla="*/ 66675 h 1924050"/>
              <a:gd name="connsiteX17" fmla="*/ 2781300 w 3619500"/>
              <a:gd name="connsiteY17" fmla="*/ 1200150 h 1924050"/>
              <a:gd name="connsiteX18" fmla="*/ 3000375 w 3619500"/>
              <a:gd name="connsiteY18" fmla="*/ 1200150 h 1924050"/>
              <a:gd name="connsiteX19" fmla="*/ 3105150 w 3619500"/>
              <a:gd name="connsiteY19" fmla="*/ 1504950 h 1924050"/>
              <a:gd name="connsiteX20" fmla="*/ 3238500 w 3619500"/>
              <a:gd name="connsiteY20" fmla="*/ 1209675 h 1924050"/>
              <a:gd name="connsiteX21" fmla="*/ 3619500 w 3619500"/>
              <a:gd name="connsiteY21" fmla="*/ 1209675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19500" h="1924050">
                <a:moveTo>
                  <a:pt x="0" y="1162050"/>
                </a:moveTo>
                <a:lnTo>
                  <a:pt x="381000" y="1162050"/>
                </a:lnTo>
                <a:lnTo>
                  <a:pt x="504825" y="838200"/>
                </a:lnTo>
                <a:lnTo>
                  <a:pt x="609600" y="1143000"/>
                </a:lnTo>
                <a:lnTo>
                  <a:pt x="838200" y="1143000"/>
                </a:lnTo>
                <a:lnTo>
                  <a:pt x="933450" y="1924050"/>
                </a:lnTo>
                <a:lnTo>
                  <a:pt x="1143000" y="0"/>
                </a:lnTo>
                <a:lnTo>
                  <a:pt x="1238250" y="1190625"/>
                </a:lnTo>
                <a:lnTo>
                  <a:pt x="1476375" y="1190625"/>
                </a:lnTo>
                <a:lnTo>
                  <a:pt x="1562100" y="1400175"/>
                </a:lnTo>
                <a:lnTo>
                  <a:pt x="1562100" y="1200150"/>
                </a:lnTo>
                <a:lnTo>
                  <a:pt x="1971675" y="1200150"/>
                </a:lnTo>
                <a:lnTo>
                  <a:pt x="2057400" y="942975"/>
                </a:lnTo>
                <a:lnTo>
                  <a:pt x="2190750" y="1209675"/>
                </a:lnTo>
                <a:lnTo>
                  <a:pt x="2400300" y="1209675"/>
                </a:lnTo>
                <a:lnTo>
                  <a:pt x="2495550" y="1914525"/>
                </a:lnTo>
                <a:lnTo>
                  <a:pt x="2676525" y="66675"/>
                </a:lnTo>
                <a:lnTo>
                  <a:pt x="2781300" y="1200150"/>
                </a:lnTo>
                <a:lnTo>
                  <a:pt x="3000375" y="1200150"/>
                </a:lnTo>
                <a:lnTo>
                  <a:pt x="3105150" y="1504950"/>
                </a:lnTo>
                <a:lnTo>
                  <a:pt x="3238500" y="1209675"/>
                </a:lnTo>
                <a:lnTo>
                  <a:pt x="3619500" y="1209675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47534" y="4636095"/>
            <a:ext cx="7110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Brush Script Std" panose="03060802040607070404" pitchFamily="66" charset="0"/>
                <a:cs typeface="Calibri Light" panose="020F0302020204030204" pitchFamily="34" charset="0"/>
              </a:rPr>
              <a:t>Redefine Medical Care</a:t>
            </a:r>
            <a:endParaRPr lang="zh-CN" altLang="en-US" sz="5400" dirty="0">
              <a:solidFill>
                <a:schemeClr val="bg1"/>
              </a:solidFill>
              <a:latin typeface="Brush Script Std" panose="03060802040607070404" pitchFamily="66" charset="0"/>
              <a:cs typeface="Calibri Light" panose="020F0302020204030204" pitchFamily="34" charset="0"/>
            </a:endParaRPr>
          </a:p>
        </p:txBody>
      </p:sp>
      <p:sp>
        <p:nvSpPr>
          <p:cNvPr id="6" name="文本框 24"/>
          <p:cNvSpPr txBox="1">
            <a:spLocks noChangeArrowheads="1"/>
          </p:cNvSpPr>
          <p:nvPr/>
        </p:nvSpPr>
        <p:spPr bwMode="auto">
          <a:xfrm>
            <a:off x="2024356" y="3357987"/>
            <a:ext cx="8178800" cy="118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7" tIns="54029" rIns="108057" bIns="54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000" b="1" dirty="0">
                <a:solidFill>
                  <a:schemeClr val="bg1"/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拯救者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0" y="2466975"/>
            <a:ext cx="4432300" cy="1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295198F-875D-4905-90D2-0E27F2D54C3D}"/>
              </a:ext>
            </a:extLst>
          </p:cNvPr>
          <p:cNvSpPr txBox="1"/>
          <p:nvPr/>
        </p:nvSpPr>
        <p:spPr>
          <a:xfrm>
            <a:off x="5194784" y="5788152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4FA868-F613-427F-BC27-D57FF0510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45" y="531062"/>
            <a:ext cx="2972170" cy="59443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BBCC36-50E7-4925-9025-288AEBCA03ED}"/>
              </a:ext>
            </a:extLst>
          </p:cNvPr>
          <p:cNvSpPr txBox="1"/>
          <p:nvPr/>
        </p:nvSpPr>
        <p:spPr>
          <a:xfrm>
            <a:off x="9906000" y="31750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0D49BA-CB2D-4AE2-9BE8-6A4D957BF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40" y="502170"/>
            <a:ext cx="3079081" cy="59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6200000">
            <a:off x="4141511" y="-176490"/>
            <a:ext cx="3908980" cy="12192000"/>
          </a:xfrm>
          <a:custGeom>
            <a:avLst/>
            <a:gdLst>
              <a:gd name="connsiteX0" fmla="*/ 3949699 w 3949699"/>
              <a:gd name="connsiteY0" fmla="*/ 9095630 h 12319000"/>
              <a:gd name="connsiteX1" fmla="*/ 3155790 w 3949699"/>
              <a:gd name="connsiteY1" fmla="*/ 9413796 h 12319000"/>
              <a:gd name="connsiteX2" fmla="*/ 3155790 w 3949699"/>
              <a:gd name="connsiteY2" fmla="*/ 10113762 h 12319000"/>
              <a:gd name="connsiteX3" fmla="*/ 2848150 w 3949699"/>
              <a:gd name="connsiteY3" fmla="*/ 10431928 h 12319000"/>
              <a:gd name="connsiteX4" fmla="*/ 3185561 w 3949699"/>
              <a:gd name="connsiteY4" fmla="*/ 10792516 h 12319000"/>
              <a:gd name="connsiteX5" fmla="*/ 3185561 w 3949699"/>
              <a:gd name="connsiteY5" fmla="*/ 12319000 h 12319000"/>
              <a:gd name="connsiteX6" fmla="*/ 0 w 3949699"/>
              <a:gd name="connsiteY6" fmla="*/ 12319000 h 12319000"/>
              <a:gd name="connsiteX7" fmla="*/ 0 w 3949699"/>
              <a:gd name="connsiteY7" fmla="*/ 0 h 12319000"/>
              <a:gd name="connsiteX8" fmla="*/ 3175638 w 3949699"/>
              <a:gd name="connsiteY8" fmla="*/ 0 h 12319000"/>
              <a:gd name="connsiteX9" fmla="*/ 3175638 w 3949699"/>
              <a:gd name="connsiteY9" fmla="*/ 1756597 h 12319000"/>
              <a:gd name="connsiteX10" fmla="*/ 3433658 w 3949699"/>
              <a:gd name="connsiteY10" fmla="*/ 2159608 h 12319000"/>
              <a:gd name="connsiteX11" fmla="*/ 3195485 w 3949699"/>
              <a:gd name="connsiteY11" fmla="*/ 2498985 h 12319000"/>
              <a:gd name="connsiteX12" fmla="*/ 3195485 w 3949699"/>
              <a:gd name="connsiteY12" fmla="*/ 3156528 h 12319000"/>
              <a:gd name="connsiteX13" fmla="*/ 1974850 w 3949699"/>
              <a:gd name="connsiteY13" fmla="*/ 3474694 h 12319000"/>
              <a:gd name="connsiteX14" fmla="*/ 3939775 w 3949699"/>
              <a:gd name="connsiteY14" fmla="*/ 4195872 h 12319000"/>
              <a:gd name="connsiteX15" fmla="*/ 3165714 w 3949699"/>
              <a:gd name="connsiteY15" fmla="*/ 4450404 h 12319000"/>
              <a:gd name="connsiteX16" fmla="*/ 3165714 w 3949699"/>
              <a:gd name="connsiteY16" fmla="*/ 5150370 h 12319000"/>
              <a:gd name="connsiteX17" fmla="*/ 2867998 w 3949699"/>
              <a:gd name="connsiteY17" fmla="*/ 5468536 h 12319000"/>
              <a:gd name="connsiteX18" fmla="*/ 3175638 w 3949699"/>
              <a:gd name="connsiteY18" fmla="*/ 5744280 h 12319000"/>
              <a:gd name="connsiteX19" fmla="*/ 3175638 w 3949699"/>
              <a:gd name="connsiteY19" fmla="*/ 6783622 h 12319000"/>
              <a:gd name="connsiteX20" fmla="*/ 3433658 w 3949699"/>
              <a:gd name="connsiteY20" fmla="*/ 7144210 h 12319000"/>
              <a:gd name="connsiteX21" fmla="*/ 3135942 w 3949699"/>
              <a:gd name="connsiteY21" fmla="*/ 7441165 h 12319000"/>
              <a:gd name="connsiteX22" fmla="*/ 3135942 w 3949699"/>
              <a:gd name="connsiteY22" fmla="*/ 8119920 h 12319000"/>
              <a:gd name="connsiteX23" fmla="*/ 1945078 w 3949699"/>
              <a:gd name="connsiteY23" fmla="*/ 8480508 h 1231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49699" h="12319000">
                <a:moveTo>
                  <a:pt x="3949699" y="9095630"/>
                </a:moveTo>
                <a:lnTo>
                  <a:pt x="3155790" y="9413796"/>
                </a:lnTo>
                <a:lnTo>
                  <a:pt x="3155790" y="10113762"/>
                </a:lnTo>
                <a:lnTo>
                  <a:pt x="2848150" y="10431928"/>
                </a:lnTo>
                <a:lnTo>
                  <a:pt x="3185561" y="10792516"/>
                </a:lnTo>
                <a:lnTo>
                  <a:pt x="3185561" y="12319000"/>
                </a:lnTo>
                <a:lnTo>
                  <a:pt x="0" y="12319000"/>
                </a:lnTo>
                <a:lnTo>
                  <a:pt x="0" y="0"/>
                </a:lnTo>
                <a:lnTo>
                  <a:pt x="3175638" y="0"/>
                </a:lnTo>
                <a:lnTo>
                  <a:pt x="3175638" y="1756597"/>
                </a:lnTo>
                <a:lnTo>
                  <a:pt x="3433658" y="2159608"/>
                </a:lnTo>
                <a:lnTo>
                  <a:pt x="3195485" y="2498985"/>
                </a:lnTo>
                <a:lnTo>
                  <a:pt x="3195485" y="3156528"/>
                </a:lnTo>
                <a:lnTo>
                  <a:pt x="1974850" y="3474694"/>
                </a:lnTo>
                <a:lnTo>
                  <a:pt x="3939775" y="4195872"/>
                </a:lnTo>
                <a:lnTo>
                  <a:pt x="3165714" y="4450404"/>
                </a:lnTo>
                <a:lnTo>
                  <a:pt x="3165714" y="5150370"/>
                </a:lnTo>
                <a:lnTo>
                  <a:pt x="2867998" y="5468536"/>
                </a:lnTo>
                <a:lnTo>
                  <a:pt x="3175638" y="5744280"/>
                </a:lnTo>
                <a:lnTo>
                  <a:pt x="3175638" y="6783622"/>
                </a:lnTo>
                <a:lnTo>
                  <a:pt x="3433658" y="7144210"/>
                </a:lnTo>
                <a:lnTo>
                  <a:pt x="3135942" y="7441165"/>
                </a:lnTo>
                <a:lnTo>
                  <a:pt x="3135942" y="8119920"/>
                </a:lnTo>
                <a:lnTo>
                  <a:pt x="1945078" y="8480508"/>
                </a:lnTo>
                <a:close/>
              </a:path>
            </a:pathLst>
          </a:custGeom>
          <a:blipFill dpi="0" rotWithShape="0">
            <a:blip r:embed="rId3" cstate="print"/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83389" y="1572151"/>
            <a:ext cx="3850778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4000" dirty="0">
                <a:solidFill>
                  <a:srgbClr val="5A6478"/>
                </a:solidFill>
                <a:latin typeface="+mj-ea"/>
                <a:ea typeface="+mj-ea"/>
              </a:rPr>
              <a:t>商业模式</a:t>
            </a:r>
          </a:p>
        </p:txBody>
      </p:sp>
      <p:sp>
        <p:nvSpPr>
          <p:cNvPr id="28" name="矩形 27"/>
          <p:cNvSpPr/>
          <p:nvPr/>
        </p:nvSpPr>
        <p:spPr>
          <a:xfrm>
            <a:off x="5034228" y="2495469"/>
            <a:ext cx="201700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dirty="0">
                <a:solidFill>
                  <a:srgbClr val="5A6478"/>
                </a:solidFill>
                <a:latin typeface="+mj-ea"/>
                <a:ea typeface="+mj-ea"/>
              </a:rPr>
              <a:t>PART FOUR</a:t>
            </a:r>
            <a:endParaRPr lang="zh-CN" altLang="en-US" dirty="0">
              <a:solidFill>
                <a:srgbClr val="5A6478"/>
              </a:solidFill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42424" y="3370398"/>
            <a:ext cx="370715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 rot="16200000">
            <a:off x="4141511" y="-169061"/>
            <a:ext cx="3908980" cy="12192000"/>
          </a:xfrm>
          <a:custGeom>
            <a:avLst/>
            <a:gdLst>
              <a:gd name="connsiteX0" fmla="*/ 3949699 w 3949699"/>
              <a:gd name="connsiteY0" fmla="*/ 9095630 h 12319000"/>
              <a:gd name="connsiteX1" fmla="*/ 3155790 w 3949699"/>
              <a:gd name="connsiteY1" fmla="*/ 9413796 h 12319000"/>
              <a:gd name="connsiteX2" fmla="*/ 3155790 w 3949699"/>
              <a:gd name="connsiteY2" fmla="*/ 10113762 h 12319000"/>
              <a:gd name="connsiteX3" fmla="*/ 2848150 w 3949699"/>
              <a:gd name="connsiteY3" fmla="*/ 10431928 h 12319000"/>
              <a:gd name="connsiteX4" fmla="*/ 3185561 w 3949699"/>
              <a:gd name="connsiteY4" fmla="*/ 10792516 h 12319000"/>
              <a:gd name="connsiteX5" fmla="*/ 3185561 w 3949699"/>
              <a:gd name="connsiteY5" fmla="*/ 12319000 h 12319000"/>
              <a:gd name="connsiteX6" fmla="*/ 0 w 3949699"/>
              <a:gd name="connsiteY6" fmla="*/ 12319000 h 12319000"/>
              <a:gd name="connsiteX7" fmla="*/ 0 w 3949699"/>
              <a:gd name="connsiteY7" fmla="*/ 0 h 12319000"/>
              <a:gd name="connsiteX8" fmla="*/ 3175638 w 3949699"/>
              <a:gd name="connsiteY8" fmla="*/ 0 h 12319000"/>
              <a:gd name="connsiteX9" fmla="*/ 3175638 w 3949699"/>
              <a:gd name="connsiteY9" fmla="*/ 1756597 h 12319000"/>
              <a:gd name="connsiteX10" fmla="*/ 3433658 w 3949699"/>
              <a:gd name="connsiteY10" fmla="*/ 2159608 h 12319000"/>
              <a:gd name="connsiteX11" fmla="*/ 3195485 w 3949699"/>
              <a:gd name="connsiteY11" fmla="*/ 2498985 h 12319000"/>
              <a:gd name="connsiteX12" fmla="*/ 3195485 w 3949699"/>
              <a:gd name="connsiteY12" fmla="*/ 3156528 h 12319000"/>
              <a:gd name="connsiteX13" fmla="*/ 1974850 w 3949699"/>
              <a:gd name="connsiteY13" fmla="*/ 3474694 h 12319000"/>
              <a:gd name="connsiteX14" fmla="*/ 3939775 w 3949699"/>
              <a:gd name="connsiteY14" fmla="*/ 4195872 h 12319000"/>
              <a:gd name="connsiteX15" fmla="*/ 3165714 w 3949699"/>
              <a:gd name="connsiteY15" fmla="*/ 4450404 h 12319000"/>
              <a:gd name="connsiteX16" fmla="*/ 3165714 w 3949699"/>
              <a:gd name="connsiteY16" fmla="*/ 5150370 h 12319000"/>
              <a:gd name="connsiteX17" fmla="*/ 2867998 w 3949699"/>
              <a:gd name="connsiteY17" fmla="*/ 5468536 h 12319000"/>
              <a:gd name="connsiteX18" fmla="*/ 3175638 w 3949699"/>
              <a:gd name="connsiteY18" fmla="*/ 5744280 h 12319000"/>
              <a:gd name="connsiteX19" fmla="*/ 3175638 w 3949699"/>
              <a:gd name="connsiteY19" fmla="*/ 6783622 h 12319000"/>
              <a:gd name="connsiteX20" fmla="*/ 3433658 w 3949699"/>
              <a:gd name="connsiteY20" fmla="*/ 7144210 h 12319000"/>
              <a:gd name="connsiteX21" fmla="*/ 3135942 w 3949699"/>
              <a:gd name="connsiteY21" fmla="*/ 7441165 h 12319000"/>
              <a:gd name="connsiteX22" fmla="*/ 3135942 w 3949699"/>
              <a:gd name="connsiteY22" fmla="*/ 8119920 h 12319000"/>
              <a:gd name="connsiteX23" fmla="*/ 1945078 w 3949699"/>
              <a:gd name="connsiteY23" fmla="*/ 8480508 h 1231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49699" h="12319000">
                <a:moveTo>
                  <a:pt x="3949699" y="9095630"/>
                </a:moveTo>
                <a:lnTo>
                  <a:pt x="3155790" y="9413796"/>
                </a:lnTo>
                <a:lnTo>
                  <a:pt x="3155790" y="10113762"/>
                </a:lnTo>
                <a:lnTo>
                  <a:pt x="2848150" y="10431928"/>
                </a:lnTo>
                <a:lnTo>
                  <a:pt x="3185561" y="10792516"/>
                </a:lnTo>
                <a:lnTo>
                  <a:pt x="3185561" y="12319000"/>
                </a:lnTo>
                <a:lnTo>
                  <a:pt x="0" y="12319000"/>
                </a:lnTo>
                <a:lnTo>
                  <a:pt x="0" y="0"/>
                </a:lnTo>
                <a:lnTo>
                  <a:pt x="3175638" y="0"/>
                </a:lnTo>
                <a:lnTo>
                  <a:pt x="3175638" y="1756597"/>
                </a:lnTo>
                <a:lnTo>
                  <a:pt x="3433658" y="2159608"/>
                </a:lnTo>
                <a:lnTo>
                  <a:pt x="3195485" y="2498985"/>
                </a:lnTo>
                <a:lnTo>
                  <a:pt x="3195485" y="3156528"/>
                </a:lnTo>
                <a:lnTo>
                  <a:pt x="1974850" y="3474694"/>
                </a:lnTo>
                <a:lnTo>
                  <a:pt x="3939775" y="4195872"/>
                </a:lnTo>
                <a:lnTo>
                  <a:pt x="3165714" y="4450404"/>
                </a:lnTo>
                <a:lnTo>
                  <a:pt x="3165714" y="5150370"/>
                </a:lnTo>
                <a:lnTo>
                  <a:pt x="2867998" y="5468536"/>
                </a:lnTo>
                <a:lnTo>
                  <a:pt x="3175638" y="5744280"/>
                </a:lnTo>
                <a:lnTo>
                  <a:pt x="3175638" y="6783622"/>
                </a:lnTo>
                <a:lnTo>
                  <a:pt x="3433658" y="7144210"/>
                </a:lnTo>
                <a:lnTo>
                  <a:pt x="3135942" y="7441165"/>
                </a:lnTo>
                <a:lnTo>
                  <a:pt x="3135942" y="8119920"/>
                </a:lnTo>
                <a:lnTo>
                  <a:pt x="1945078" y="8480508"/>
                </a:lnTo>
                <a:close/>
              </a:path>
            </a:pathLst>
          </a:custGeom>
          <a:solidFill>
            <a:srgbClr val="C00000">
              <a:alpha val="8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形 31"/>
          <p:cNvSpPr/>
          <p:nvPr/>
        </p:nvSpPr>
        <p:spPr>
          <a:xfrm>
            <a:off x="4953974" y="2612087"/>
            <a:ext cx="267043" cy="267043"/>
          </a:xfrm>
          <a:prstGeom prst="plus">
            <a:avLst>
              <a:gd name="adj" fmla="val 41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形 32"/>
          <p:cNvSpPr/>
          <p:nvPr/>
        </p:nvSpPr>
        <p:spPr>
          <a:xfrm>
            <a:off x="6969750" y="1656537"/>
            <a:ext cx="152061" cy="152061"/>
          </a:xfrm>
          <a:prstGeom prst="plus">
            <a:avLst>
              <a:gd name="adj" fmla="val 41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3341BF-9C72-480C-9955-09528C6FA9B4}"/>
              </a:ext>
            </a:extLst>
          </p:cNvPr>
          <p:cNvSpPr txBox="1"/>
          <p:nvPr/>
        </p:nvSpPr>
        <p:spPr>
          <a:xfrm>
            <a:off x="9906000" y="31750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</p:spTree>
    <p:extLst>
      <p:ext uri="{BB962C8B-B14F-4D97-AF65-F5344CB8AC3E}">
        <p14:creationId xmlns:p14="http://schemas.microsoft.com/office/powerpoint/2010/main" val="625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 flipH="1">
            <a:off x="5558821" y="1218526"/>
            <a:ext cx="1074356" cy="1297707"/>
          </a:xfrm>
          <a:custGeom>
            <a:avLst/>
            <a:gdLst>
              <a:gd name="connsiteX0" fmla="*/ 455612 w 911224"/>
              <a:gd name="connsiteY0" fmla="*/ 0 h 1100661"/>
              <a:gd name="connsiteX1" fmla="*/ 369878 w 911224"/>
              <a:gd name="connsiteY1" fmla="*/ 8217 h 1100661"/>
              <a:gd name="connsiteX2" fmla="*/ 133911 w 911224"/>
              <a:gd name="connsiteY2" fmla="*/ 133759 h 1100661"/>
              <a:gd name="connsiteX3" fmla="*/ 133911 w 911224"/>
              <a:gd name="connsiteY3" fmla="*/ 780337 h 1100661"/>
              <a:gd name="connsiteX4" fmla="*/ 425677 w 911224"/>
              <a:gd name="connsiteY4" fmla="*/ 1044756 h 1100661"/>
              <a:gd name="connsiteX5" fmla="*/ 455612 w 911224"/>
              <a:gd name="connsiteY5" fmla="*/ 1100661 h 1100661"/>
              <a:gd name="connsiteX6" fmla="*/ 485547 w 911224"/>
              <a:gd name="connsiteY6" fmla="*/ 1044756 h 1100661"/>
              <a:gd name="connsiteX7" fmla="*/ 777313 w 911224"/>
              <a:gd name="connsiteY7" fmla="*/ 780337 h 1100661"/>
              <a:gd name="connsiteX8" fmla="*/ 777313 w 911224"/>
              <a:gd name="connsiteY8" fmla="*/ 133759 h 1100661"/>
              <a:gd name="connsiteX9" fmla="*/ 541346 w 911224"/>
              <a:gd name="connsiteY9" fmla="*/ 8217 h 110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1224" h="1100661">
                <a:moveTo>
                  <a:pt x="455612" y="0"/>
                </a:moveTo>
                <a:lnTo>
                  <a:pt x="369878" y="8217"/>
                </a:lnTo>
                <a:cubicBezTo>
                  <a:pt x="283422" y="24956"/>
                  <a:pt x="200866" y="66804"/>
                  <a:pt x="133911" y="133759"/>
                </a:cubicBezTo>
                <a:cubicBezTo>
                  <a:pt x="-44637" y="312307"/>
                  <a:pt x="-44637" y="601789"/>
                  <a:pt x="133911" y="780337"/>
                </a:cubicBezTo>
                <a:cubicBezTo>
                  <a:pt x="228203" y="874630"/>
                  <a:pt x="346197" y="919697"/>
                  <a:pt x="425677" y="1044756"/>
                </a:cubicBezTo>
                <a:lnTo>
                  <a:pt x="455612" y="1100661"/>
                </a:lnTo>
                <a:lnTo>
                  <a:pt x="485547" y="1044756"/>
                </a:lnTo>
                <a:cubicBezTo>
                  <a:pt x="565027" y="919697"/>
                  <a:pt x="683021" y="874630"/>
                  <a:pt x="777313" y="780337"/>
                </a:cubicBezTo>
                <a:cubicBezTo>
                  <a:pt x="955861" y="601789"/>
                  <a:pt x="955861" y="312307"/>
                  <a:pt x="777313" y="133759"/>
                </a:cubicBezTo>
                <a:cubicBezTo>
                  <a:pt x="710358" y="66804"/>
                  <a:pt x="627802" y="24956"/>
                  <a:pt x="541346" y="8217"/>
                </a:cubicBezTo>
                <a:close/>
              </a:path>
            </a:pathLst>
          </a:custGeom>
          <a:solidFill>
            <a:srgbClr val="C00000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312945" y="4000468"/>
            <a:ext cx="2245875" cy="1760341"/>
            <a:chOff x="1063462" y="4016617"/>
            <a:chExt cx="2245875" cy="1760341"/>
          </a:xfrm>
        </p:grpSpPr>
        <p:grpSp>
          <p:nvGrpSpPr>
            <p:cNvPr id="54" name="组合 53"/>
            <p:cNvGrpSpPr/>
            <p:nvPr/>
          </p:nvGrpSpPr>
          <p:grpSpPr>
            <a:xfrm>
              <a:off x="1890833" y="4016617"/>
              <a:ext cx="510908" cy="617123"/>
              <a:chOff x="5640388" y="4092814"/>
              <a:chExt cx="1521286" cy="1837551"/>
            </a:xfrm>
          </p:grpSpPr>
          <p:sp>
            <p:nvSpPr>
              <p:cNvPr id="56" name="任意多边形 55"/>
              <p:cNvSpPr/>
              <p:nvPr/>
            </p:nvSpPr>
            <p:spPr>
              <a:xfrm rot="10800000" flipH="1">
                <a:off x="5640388" y="4092814"/>
                <a:ext cx="1521286" cy="1837551"/>
              </a:xfrm>
              <a:custGeom>
                <a:avLst/>
                <a:gdLst>
                  <a:gd name="connsiteX0" fmla="*/ 455612 w 911224"/>
                  <a:gd name="connsiteY0" fmla="*/ 0 h 1100661"/>
                  <a:gd name="connsiteX1" fmla="*/ 369878 w 911224"/>
                  <a:gd name="connsiteY1" fmla="*/ 8217 h 1100661"/>
                  <a:gd name="connsiteX2" fmla="*/ 133911 w 911224"/>
                  <a:gd name="connsiteY2" fmla="*/ 133759 h 1100661"/>
                  <a:gd name="connsiteX3" fmla="*/ 133911 w 911224"/>
                  <a:gd name="connsiteY3" fmla="*/ 780337 h 1100661"/>
                  <a:gd name="connsiteX4" fmla="*/ 425677 w 911224"/>
                  <a:gd name="connsiteY4" fmla="*/ 1044756 h 1100661"/>
                  <a:gd name="connsiteX5" fmla="*/ 455612 w 911224"/>
                  <a:gd name="connsiteY5" fmla="*/ 1100661 h 1100661"/>
                  <a:gd name="connsiteX6" fmla="*/ 485547 w 911224"/>
                  <a:gd name="connsiteY6" fmla="*/ 1044756 h 1100661"/>
                  <a:gd name="connsiteX7" fmla="*/ 777313 w 911224"/>
                  <a:gd name="connsiteY7" fmla="*/ 780337 h 1100661"/>
                  <a:gd name="connsiteX8" fmla="*/ 777313 w 911224"/>
                  <a:gd name="connsiteY8" fmla="*/ 133759 h 1100661"/>
                  <a:gd name="connsiteX9" fmla="*/ 541346 w 911224"/>
                  <a:gd name="connsiteY9" fmla="*/ 8217 h 110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224" h="1100661">
                    <a:moveTo>
                      <a:pt x="455612" y="0"/>
                    </a:moveTo>
                    <a:lnTo>
                      <a:pt x="369878" y="8217"/>
                    </a:lnTo>
                    <a:cubicBezTo>
                      <a:pt x="283422" y="24956"/>
                      <a:pt x="200866" y="66804"/>
                      <a:pt x="133911" y="133759"/>
                    </a:cubicBezTo>
                    <a:cubicBezTo>
                      <a:pt x="-44637" y="312307"/>
                      <a:pt x="-44637" y="601789"/>
                      <a:pt x="133911" y="780337"/>
                    </a:cubicBezTo>
                    <a:cubicBezTo>
                      <a:pt x="228203" y="874630"/>
                      <a:pt x="346197" y="919697"/>
                      <a:pt x="425677" y="1044756"/>
                    </a:cubicBezTo>
                    <a:lnTo>
                      <a:pt x="455612" y="1100661"/>
                    </a:lnTo>
                    <a:lnTo>
                      <a:pt x="485547" y="1044756"/>
                    </a:lnTo>
                    <a:cubicBezTo>
                      <a:pt x="565027" y="919697"/>
                      <a:pt x="683021" y="874630"/>
                      <a:pt x="777313" y="780337"/>
                    </a:cubicBezTo>
                    <a:cubicBezTo>
                      <a:pt x="955861" y="601789"/>
                      <a:pt x="955861" y="312307"/>
                      <a:pt x="777313" y="133759"/>
                    </a:cubicBezTo>
                    <a:cubicBezTo>
                      <a:pt x="710358" y="66804"/>
                      <a:pt x="627802" y="24956"/>
                      <a:pt x="541346" y="821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5830681" y="4662946"/>
                <a:ext cx="1140691" cy="1140689"/>
              </a:xfrm>
              <a:prstGeom prst="ellipse">
                <a:avLst/>
              </a:prstGeom>
              <a:solidFill>
                <a:srgbClr val="C127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063462" y="4564960"/>
              <a:ext cx="2245875" cy="1211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  <a:buClr>
                  <a:schemeClr val="accent1"/>
                </a:buClr>
              </a:pP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</a:rPr>
                <a:t>线上</a:t>
              </a:r>
              <a:endParaRPr lang="en-US" altLang="zh-CN" sz="2400" dirty="0"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  <a:buClr>
                  <a:schemeClr val="accent1"/>
                </a:buClr>
              </a:pPr>
              <a:r>
                <a:rPr lang="zh-CN" altLang="en-US" sz="2400" dirty="0">
                  <a:solidFill>
                    <a:schemeClr val="tx2"/>
                  </a:solidFill>
                  <a:latin typeface="+mj-ea"/>
                  <a:ea typeface="+mj-ea"/>
                </a:rPr>
                <a:t>医疗服务预定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592652" y="4000457"/>
            <a:ext cx="510917" cy="617134"/>
            <a:chOff x="5354582" y="3804909"/>
            <a:chExt cx="1681419" cy="2030973"/>
          </a:xfrm>
        </p:grpSpPr>
        <p:sp>
          <p:nvSpPr>
            <p:cNvPr id="52" name="任意多边形 51"/>
            <p:cNvSpPr/>
            <p:nvPr/>
          </p:nvSpPr>
          <p:spPr>
            <a:xfrm rot="10800000" flipH="1">
              <a:off x="5354582" y="3804909"/>
              <a:ext cx="1681419" cy="2030973"/>
            </a:xfrm>
            <a:custGeom>
              <a:avLst/>
              <a:gdLst>
                <a:gd name="connsiteX0" fmla="*/ 455612 w 911224"/>
                <a:gd name="connsiteY0" fmla="*/ 0 h 1100661"/>
                <a:gd name="connsiteX1" fmla="*/ 369878 w 911224"/>
                <a:gd name="connsiteY1" fmla="*/ 8217 h 1100661"/>
                <a:gd name="connsiteX2" fmla="*/ 133911 w 911224"/>
                <a:gd name="connsiteY2" fmla="*/ 133759 h 1100661"/>
                <a:gd name="connsiteX3" fmla="*/ 133911 w 911224"/>
                <a:gd name="connsiteY3" fmla="*/ 780337 h 1100661"/>
                <a:gd name="connsiteX4" fmla="*/ 425677 w 911224"/>
                <a:gd name="connsiteY4" fmla="*/ 1044756 h 1100661"/>
                <a:gd name="connsiteX5" fmla="*/ 455612 w 911224"/>
                <a:gd name="connsiteY5" fmla="*/ 1100661 h 1100661"/>
                <a:gd name="connsiteX6" fmla="*/ 485547 w 911224"/>
                <a:gd name="connsiteY6" fmla="*/ 1044756 h 1100661"/>
                <a:gd name="connsiteX7" fmla="*/ 777313 w 911224"/>
                <a:gd name="connsiteY7" fmla="*/ 780337 h 1100661"/>
                <a:gd name="connsiteX8" fmla="*/ 777313 w 911224"/>
                <a:gd name="connsiteY8" fmla="*/ 133759 h 1100661"/>
                <a:gd name="connsiteX9" fmla="*/ 541346 w 911224"/>
                <a:gd name="connsiteY9" fmla="*/ 8217 h 110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1224" h="1100661">
                  <a:moveTo>
                    <a:pt x="455612" y="0"/>
                  </a:moveTo>
                  <a:lnTo>
                    <a:pt x="369878" y="8217"/>
                  </a:lnTo>
                  <a:cubicBezTo>
                    <a:pt x="283422" y="24956"/>
                    <a:pt x="200866" y="66804"/>
                    <a:pt x="133911" y="133759"/>
                  </a:cubicBezTo>
                  <a:cubicBezTo>
                    <a:pt x="-44637" y="312307"/>
                    <a:pt x="-44637" y="601789"/>
                    <a:pt x="133911" y="780337"/>
                  </a:cubicBezTo>
                  <a:cubicBezTo>
                    <a:pt x="228203" y="874630"/>
                    <a:pt x="346197" y="919697"/>
                    <a:pt x="425677" y="1044756"/>
                  </a:cubicBezTo>
                  <a:lnTo>
                    <a:pt x="455612" y="1100661"/>
                  </a:lnTo>
                  <a:lnTo>
                    <a:pt x="485547" y="1044756"/>
                  </a:lnTo>
                  <a:cubicBezTo>
                    <a:pt x="565027" y="919697"/>
                    <a:pt x="683021" y="874630"/>
                    <a:pt x="777313" y="780337"/>
                  </a:cubicBezTo>
                  <a:cubicBezTo>
                    <a:pt x="955861" y="601789"/>
                    <a:pt x="955861" y="312307"/>
                    <a:pt x="777313" y="133759"/>
                  </a:cubicBezTo>
                  <a:cubicBezTo>
                    <a:pt x="710358" y="66804"/>
                    <a:pt x="627802" y="24956"/>
                    <a:pt x="541346" y="82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5571346" y="4455347"/>
              <a:ext cx="1247885" cy="1247883"/>
            </a:xfrm>
            <a:prstGeom prst="ellipse">
              <a:avLst/>
            </a:prstGeom>
            <a:solidFill>
              <a:srgbClr val="C127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6556401" y="4533307"/>
            <a:ext cx="2462954" cy="1211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2400" dirty="0">
                <a:solidFill>
                  <a:schemeClr val="tx2"/>
                </a:solidFill>
                <a:latin typeface="+mj-ea"/>
                <a:ea typeface="+mj-ea"/>
              </a:rPr>
              <a:t>  线下</a:t>
            </a:r>
            <a:endParaRPr lang="en-US" altLang="zh-CN" sz="2400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2400" dirty="0">
                <a:solidFill>
                  <a:schemeClr val="tx2"/>
                </a:solidFill>
                <a:latin typeface="+mj-ea"/>
                <a:ea typeface="+mj-ea"/>
              </a:rPr>
              <a:t>外卖式医疗服务</a:t>
            </a:r>
            <a:endParaRPr lang="en-US" altLang="zh-CN" sz="2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6095999" y="2547953"/>
            <a:ext cx="0" cy="617133"/>
          </a:xfrm>
          <a:prstGeom prst="line">
            <a:avLst/>
          </a:prstGeom>
          <a:ln w="15875" cap="rnd">
            <a:solidFill>
              <a:schemeClr val="tx2">
                <a:lumMod val="60000"/>
                <a:lumOff val="40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412201" y="3182507"/>
            <a:ext cx="3409025" cy="617133"/>
            <a:chOff x="1712018" y="3342886"/>
            <a:chExt cx="8767965" cy="617133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479983" y="3342886"/>
              <a:ext cx="0" cy="617133"/>
            </a:xfrm>
            <a:prstGeom prst="line">
              <a:avLst/>
            </a:prstGeom>
            <a:ln w="15875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712018" y="3342886"/>
              <a:ext cx="0" cy="617133"/>
            </a:xfrm>
            <a:prstGeom prst="line">
              <a:avLst/>
            </a:prstGeom>
            <a:ln w="15875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4412202" y="3165086"/>
            <a:ext cx="3409025" cy="0"/>
          </a:xfrm>
          <a:prstGeom prst="line">
            <a:avLst/>
          </a:prstGeom>
          <a:ln w="15875" cap="rnd">
            <a:solidFill>
              <a:schemeClr val="tx2">
                <a:lumMod val="60000"/>
                <a:lumOff val="40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1"/>
          <p:cNvSpPr>
            <a:spLocks noEditPoints="1"/>
          </p:cNvSpPr>
          <p:nvPr/>
        </p:nvSpPr>
        <p:spPr bwMode="auto">
          <a:xfrm>
            <a:off x="8126772" y="1752157"/>
            <a:ext cx="322263" cy="322263"/>
          </a:xfrm>
          <a:custGeom>
            <a:avLst/>
            <a:gdLst>
              <a:gd name="T0" fmla="*/ 890 w 1018"/>
              <a:gd name="T1" fmla="*/ 61 h 1017"/>
              <a:gd name="T2" fmla="*/ 876 w 1018"/>
              <a:gd name="T3" fmla="*/ 5 h 1017"/>
              <a:gd name="T4" fmla="*/ 147 w 1018"/>
              <a:gd name="T5" fmla="*/ 2 h 1017"/>
              <a:gd name="T6" fmla="*/ 127 w 1018"/>
              <a:gd name="T7" fmla="*/ 31 h 1017"/>
              <a:gd name="T8" fmla="*/ 131 w 1018"/>
              <a:gd name="T9" fmla="*/ 148 h 1017"/>
              <a:gd name="T10" fmla="*/ 24 w 1018"/>
              <a:gd name="T11" fmla="*/ 243 h 1017"/>
              <a:gd name="T12" fmla="*/ 3 w 1018"/>
              <a:gd name="T13" fmla="*/ 383 h 1017"/>
              <a:gd name="T14" fmla="*/ 61 w 1018"/>
              <a:gd name="T15" fmla="*/ 493 h 1017"/>
              <a:gd name="T16" fmla="*/ 170 w 1018"/>
              <a:gd name="T17" fmla="*/ 551 h 1017"/>
              <a:gd name="T18" fmla="*/ 274 w 1018"/>
              <a:gd name="T19" fmla="*/ 546 h 1017"/>
              <a:gd name="T20" fmla="*/ 382 w 1018"/>
              <a:gd name="T21" fmla="*/ 690 h 1017"/>
              <a:gd name="T22" fmla="*/ 410 w 1018"/>
              <a:gd name="T23" fmla="*/ 735 h 1017"/>
              <a:gd name="T24" fmla="*/ 410 w 1018"/>
              <a:gd name="T25" fmla="*/ 791 h 1017"/>
              <a:gd name="T26" fmla="*/ 379 w 1018"/>
              <a:gd name="T27" fmla="*/ 837 h 1017"/>
              <a:gd name="T28" fmla="*/ 318 w 1018"/>
              <a:gd name="T29" fmla="*/ 858 h 1017"/>
              <a:gd name="T30" fmla="*/ 248 w 1018"/>
              <a:gd name="T31" fmla="*/ 880 h 1017"/>
              <a:gd name="T32" fmla="*/ 197 w 1018"/>
              <a:gd name="T33" fmla="*/ 948 h 1017"/>
              <a:gd name="T34" fmla="*/ 196 w 1018"/>
              <a:gd name="T35" fmla="*/ 1003 h 1017"/>
              <a:gd name="T36" fmla="*/ 795 w 1018"/>
              <a:gd name="T37" fmla="*/ 1017 h 1017"/>
              <a:gd name="T38" fmla="*/ 826 w 1018"/>
              <a:gd name="T39" fmla="*/ 992 h 1017"/>
              <a:gd name="T40" fmla="*/ 812 w 1018"/>
              <a:gd name="T41" fmla="*/ 925 h 1017"/>
              <a:gd name="T42" fmla="*/ 750 w 1018"/>
              <a:gd name="T43" fmla="*/ 869 h 1017"/>
              <a:gd name="T44" fmla="*/ 681 w 1018"/>
              <a:gd name="T45" fmla="*/ 856 h 1017"/>
              <a:gd name="T46" fmla="*/ 633 w 1018"/>
              <a:gd name="T47" fmla="*/ 830 h 1017"/>
              <a:gd name="T48" fmla="*/ 605 w 1018"/>
              <a:gd name="T49" fmla="*/ 772 h 1017"/>
              <a:gd name="T50" fmla="*/ 616 w 1018"/>
              <a:gd name="T51" fmla="*/ 718 h 1017"/>
              <a:gd name="T52" fmla="*/ 639 w 1018"/>
              <a:gd name="T53" fmla="*/ 683 h 1017"/>
              <a:gd name="T54" fmla="*/ 774 w 1018"/>
              <a:gd name="T55" fmla="*/ 554 h 1017"/>
              <a:gd name="T56" fmla="*/ 887 w 1018"/>
              <a:gd name="T57" fmla="*/ 540 h 1017"/>
              <a:gd name="T58" fmla="*/ 983 w 1018"/>
              <a:gd name="T59" fmla="*/ 461 h 1017"/>
              <a:gd name="T60" fmla="*/ 1018 w 1018"/>
              <a:gd name="T61" fmla="*/ 342 h 1017"/>
              <a:gd name="T62" fmla="*/ 971 w 1018"/>
              <a:gd name="T63" fmla="*/ 210 h 1017"/>
              <a:gd name="T64" fmla="*/ 154 w 1018"/>
              <a:gd name="T65" fmla="*/ 481 h 1017"/>
              <a:gd name="T66" fmla="*/ 88 w 1018"/>
              <a:gd name="T67" fmla="*/ 426 h 1017"/>
              <a:gd name="T68" fmla="*/ 63 w 1018"/>
              <a:gd name="T69" fmla="*/ 345 h 1017"/>
              <a:gd name="T70" fmla="*/ 92 w 1018"/>
              <a:gd name="T71" fmla="*/ 256 h 1017"/>
              <a:gd name="T72" fmla="*/ 152 w 1018"/>
              <a:gd name="T73" fmla="*/ 252 h 1017"/>
              <a:gd name="T74" fmla="*/ 241 w 1018"/>
              <a:gd name="T75" fmla="*/ 488 h 1017"/>
              <a:gd name="T76" fmla="*/ 176 w 1018"/>
              <a:gd name="T77" fmla="*/ 487 h 1017"/>
              <a:gd name="T78" fmla="*/ 717 w 1018"/>
              <a:gd name="T79" fmla="*/ 925 h 1017"/>
              <a:gd name="T80" fmla="*/ 263 w 1018"/>
              <a:gd name="T81" fmla="*/ 954 h 1017"/>
              <a:gd name="T82" fmla="*/ 301 w 1018"/>
              <a:gd name="T83" fmla="*/ 925 h 1017"/>
              <a:gd name="T84" fmla="*/ 380 w 1018"/>
              <a:gd name="T85" fmla="*/ 910 h 1017"/>
              <a:gd name="T86" fmla="*/ 448 w 1018"/>
              <a:gd name="T87" fmla="*/ 854 h 1017"/>
              <a:gd name="T88" fmla="*/ 476 w 1018"/>
              <a:gd name="T89" fmla="*/ 778 h 1017"/>
              <a:gd name="T90" fmla="*/ 509 w 1018"/>
              <a:gd name="T91" fmla="*/ 795 h 1017"/>
              <a:gd name="T92" fmla="*/ 543 w 1018"/>
              <a:gd name="T93" fmla="*/ 778 h 1017"/>
              <a:gd name="T94" fmla="*/ 578 w 1018"/>
              <a:gd name="T95" fmla="*/ 865 h 1017"/>
              <a:gd name="T96" fmla="*/ 653 w 1018"/>
              <a:gd name="T97" fmla="*/ 915 h 1017"/>
              <a:gd name="T98" fmla="*/ 494 w 1018"/>
              <a:gd name="T99" fmla="*/ 709 h 1017"/>
              <a:gd name="T100" fmla="*/ 329 w 1018"/>
              <a:gd name="T101" fmla="*/ 511 h 1017"/>
              <a:gd name="T102" fmla="*/ 247 w 1018"/>
              <a:gd name="T103" fmla="*/ 342 h 1017"/>
              <a:gd name="T104" fmla="*/ 196 w 1018"/>
              <a:gd name="T105" fmla="*/ 132 h 1017"/>
              <a:gd name="T106" fmla="*/ 817 w 1018"/>
              <a:gd name="T107" fmla="*/ 164 h 1017"/>
              <a:gd name="T108" fmla="*/ 762 w 1018"/>
              <a:gd name="T109" fmla="*/ 369 h 1017"/>
              <a:gd name="T110" fmla="*/ 663 w 1018"/>
              <a:gd name="T111" fmla="*/ 550 h 1017"/>
              <a:gd name="T112" fmla="*/ 509 w 1018"/>
              <a:gd name="T113" fmla="*/ 722 h 1017"/>
              <a:gd name="T114" fmla="*/ 911 w 1018"/>
              <a:gd name="T115" fmla="*/ 448 h 1017"/>
              <a:gd name="T116" fmla="*/ 842 w 1018"/>
              <a:gd name="T117" fmla="*/ 487 h 1017"/>
              <a:gd name="T118" fmla="*/ 777 w 1018"/>
              <a:gd name="T119" fmla="*/ 489 h 1017"/>
              <a:gd name="T120" fmla="*/ 866 w 1018"/>
              <a:gd name="T121" fmla="*/ 252 h 1017"/>
              <a:gd name="T122" fmla="*/ 926 w 1018"/>
              <a:gd name="T123" fmla="*/ 257 h 1017"/>
              <a:gd name="T124" fmla="*/ 955 w 1018"/>
              <a:gd name="T125" fmla="*/ 34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887" y="148"/>
                </a:moveTo>
                <a:lnTo>
                  <a:pt x="887" y="148"/>
                </a:lnTo>
                <a:lnTo>
                  <a:pt x="884" y="147"/>
                </a:lnTo>
                <a:lnTo>
                  <a:pt x="884" y="147"/>
                </a:lnTo>
                <a:lnTo>
                  <a:pt x="887" y="119"/>
                </a:lnTo>
                <a:lnTo>
                  <a:pt x="889" y="90"/>
                </a:lnTo>
                <a:lnTo>
                  <a:pt x="890" y="61"/>
                </a:lnTo>
                <a:lnTo>
                  <a:pt x="890" y="31"/>
                </a:lnTo>
                <a:lnTo>
                  <a:pt x="890" y="31"/>
                </a:lnTo>
                <a:lnTo>
                  <a:pt x="890" y="26"/>
                </a:lnTo>
                <a:lnTo>
                  <a:pt x="888" y="19"/>
                </a:lnTo>
                <a:lnTo>
                  <a:pt x="885" y="14"/>
                </a:lnTo>
                <a:lnTo>
                  <a:pt x="882" y="10"/>
                </a:lnTo>
                <a:lnTo>
                  <a:pt x="876" y="5"/>
                </a:lnTo>
                <a:lnTo>
                  <a:pt x="871" y="2"/>
                </a:lnTo>
                <a:lnTo>
                  <a:pt x="866" y="0"/>
                </a:lnTo>
                <a:lnTo>
                  <a:pt x="859" y="0"/>
                </a:lnTo>
                <a:lnTo>
                  <a:pt x="160" y="0"/>
                </a:lnTo>
                <a:lnTo>
                  <a:pt x="160" y="0"/>
                </a:lnTo>
                <a:lnTo>
                  <a:pt x="153" y="0"/>
                </a:lnTo>
                <a:lnTo>
                  <a:pt x="147" y="2"/>
                </a:lnTo>
                <a:lnTo>
                  <a:pt x="141" y="5"/>
                </a:lnTo>
                <a:lnTo>
                  <a:pt x="137" y="10"/>
                </a:lnTo>
                <a:lnTo>
                  <a:pt x="133" y="14"/>
                </a:lnTo>
                <a:lnTo>
                  <a:pt x="130" y="19"/>
                </a:lnTo>
                <a:lnTo>
                  <a:pt x="129" y="26"/>
                </a:lnTo>
                <a:lnTo>
                  <a:pt x="127" y="31"/>
                </a:lnTo>
                <a:lnTo>
                  <a:pt x="127" y="31"/>
                </a:lnTo>
                <a:lnTo>
                  <a:pt x="127" y="61"/>
                </a:lnTo>
                <a:lnTo>
                  <a:pt x="130" y="90"/>
                </a:lnTo>
                <a:lnTo>
                  <a:pt x="132" y="119"/>
                </a:lnTo>
                <a:lnTo>
                  <a:pt x="134" y="147"/>
                </a:lnTo>
                <a:lnTo>
                  <a:pt x="134" y="147"/>
                </a:lnTo>
                <a:lnTo>
                  <a:pt x="131" y="148"/>
                </a:lnTo>
                <a:lnTo>
                  <a:pt x="131" y="148"/>
                </a:lnTo>
                <a:lnTo>
                  <a:pt x="110" y="157"/>
                </a:lnTo>
                <a:lnTo>
                  <a:pt x="93" y="168"/>
                </a:lnTo>
                <a:lnTo>
                  <a:pt x="76" y="180"/>
                </a:lnTo>
                <a:lnTo>
                  <a:pt x="61" y="194"/>
                </a:lnTo>
                <a:lnTo>
                  <a:pt x="47" y="210"/>
                </a:lnTo>
                <a:lnTo>
                  <a:pt x="35" y="226"/>
                </a:lnTo>
                <a:lnTo>
                  <a:pt x="24" y="243"/>
                </a:lnTo>
                <a:lnTo>
                  <a:pt x="16" y="263"/>
                </a:lnTo>
                <a:lnTo>
                  <a:pt x="8" y="281"/>
                </a:lnTo>
                <a:lnTo>
                  <a:pt x="4" y="301"/>
                </a:lnTo>
                <a:lnTo>
                  <a:pt x="1" y="322"/>
                </a:lnTo>
                <a:lnTo>
                  <a:pt x="0" y="342"/>
                </a:lnTo>
                <a:lnTo>
                  <a:pt x="0" y="363"/>
                </a:lnTo>
                <a:lnTo>
                  <a:pt x="3" y="383"/>
                </a:lnTo>
                <a:lnTo>
                  <a:pt x="8" y="404"/>
                </a:lnTo>
                <a:lnTo>
                  <a:pt x="15" y="425"/>
                </a:lnTo>
                <a:lnTo>
                  <a:pt x="15" y="425"/>
                </a:lnTo>
                <a:lnTo>
                  <a:pt x="24" y="443"/>
                </a:lnTo>
                <a:lnTo>
                  <a:pt x="35" y="461"/>
                </a:lnTo>
                <a:lnTo>
                  <a:pt x="47" y="478"/>
                </a:lnTo>
                <a:lnTo>
                  <a:pt x="61" y="493"/>
                </a:lnTo>
                <a:lnTo>
                  <a:pt x="76" y="507"/>
                </a:lnTo>
                <a:lnTo>
                  <a:pt x="93" y="519"/>
                </a:lnTo>
                <a:lnTo>
                  <a:pt x="110" y="530"/>
                </a:lnTo>
                <a:lnTo>
                  <a:pt x="130" y="540"/>
                </a:lnTo>
                <a:lnTo>
                  <a:pt x="130" y="540"/>
                </a:lnTo>
                <a:lnTo>
                  <a:pt x="150" y="546"/>
                </a:lnTo>
                <a:lnTo>
                  <a:pt x="170" y="551"/>
                </a:lnTo>
                <a:lnTo>
                  <a:pt x="191" y="555"/>
                </a:lnTo>
                <a:lnTo>
                  <a:pt x="211" y="556"/>
                </a:lnTo>
                <a:lnTo>
                  <a:pt x="211" y="556"/>
                </a:lnTo>
                <a:lnTo>
                  <a:pt x="227" y="555"/>
                </a:lnTo>
                <a:lnTo>
                  <a:pt x="243" y="554"/>
                </a:lnTo>
                <a:lnTo>
                  <a:pt x="259" y="550"/>
                </a:lnTo>
                <a:lnTo>
                  <a:pt x="274" y="546"/>
                </a:lnTo>
                <a:lnTo>
                  <a:pt x="274" y="546"/>
                </a:lnTo>
                <a:lnTo>
                  <a:pt x="301" y="586"/>
                </a:lnTo>
                <a:lnTo>
                  <a:pt x="327" y="621"/>
                </a:lnTo>
                <a:lnTo>
                  <a:pt x="353" y="654"/>
                </a:lnTo>
                <a:lnTo>
                  <a:pt x="379" y="683"/>
                </a:lnTo>
                <a:lnTo>
                  <a:pt x="379" y="683"/>
                </a:lnTo>
                <a:lnTo>
                  <a:pt x="382" y="690"/>
                </a:lnTo>
                <a:lnTo>
                  <a:pt x="386" y="695"/>
                </a:lnTo>
                <a:lnTo>
                  <a:pt x="386" y="695"/>
                </a:lnTo>
                <a:lnTo>
                  <a:pt x="393" y="703"/>
                </a:lnTo>
                <a:lnTo>
                  <a:pt x="398" y="710"/>
                </a:lnTo>
                <a:lnTo>
                  <a:pt x="402" y="718"/>
                </a:lnTo>
                <a:lnTo>
                  <a:pt x="406" y="726"/>
                </a:lnTo>
                <a:lnTo>
                  <a:pt x="410" y="735"/>
                </a:lnTo>
                <a:lnTo>
                  <a:pt x="412" y="744"/>
                </a:lnTo>
                <a:lnTo>
                  <a:pt x="413" y="753"/>
                </a:lnTo>
                <a:lnTo>
                  <a:pt x="414" y="763"/>
                </a:lnTo>
                <a:lnTo>
                  <a:pt x="414" y="763"/>
                </a:lnTo>
                <a:lnTo>
                  <a:pt x="413" y="772"/>
                </a:lnTo>
                <a:lnTo>
                  <a:pt x="412" y="782"/>
                </a:lnTo>
                <a:lnTo>
                  <a:pt x="410" y="791"/>
                </a:lnTo>
                <a:lnTo>
                  <a:pt x="406" y="799"/>
                </a:lnTo>
                <a:lnTo>
                  <a:pt x="402" y="808"/>
                </a:lnTo>
                <a:lnTo>
                  <a:pt x="398" y="816"/>
                </a:lnTo>
                <a:lnTo>
                  <a:pt x="393" y="824"/>
                </a:lnTo>
                <a:lnTo>
                  <a:pt x="386" y="830"/>
                </a:lnTo>
                <a:lnTo>
                  <a:pt x="386" y="830"/>
                </a:lnTo>
                <a:lnTo>
                  <a:pt x="379" y="837"/>
                </a:lnTo>
                <a:lnTo>
                  <a:pt x="371" y="842"/>
                </a:lnTo>
                <a:lnTo>
                  <a:pt x="364" y="847"/>
                </a:lnTo>
                <a:lnTo>
                  <a:pt x="355" y="851"/>
                </a:lnTo>
                <a:lnTo>
                  <a:pt x="346" y="854"/>
                </a:lnTo>
                <a:lnTo>
                  <a:pt x="337" y="856"/>
                </a:lnTo>
                <a:lnTo>
                  <a:pt x="328" y="858"/>
                </a:lnTo>
                <a:lnTo>
                  <a:pt x="318" y="858"/>
                </a:lnTo>
                <a:lnTo>
                  <a:pt x="318" y="858"/>
                </a:lnTo>
                <a:lnTo>
                  <a:pt x="306" y="859"/>
                </a:lnTo>
                <a:lnTo>
                  <a:pt x="293" y="861"/>
                </a:lnTo>
                <a:lnTo>
                  <a:pt x="281" y="865"/>
                </a:lnTo>
                <a:lnTo>
                  <a:pt x="269" y="869"/>
                </a:lnTo>
                <a:lnTo>
                  <a:pt x="257" y="874"/>
                </a:lnTo>
                <a:lnTo>
                  <a:pt x="248" y="880"/>
                </a:lnTo>
                <a:lnTo>
                  <a:pt x="237" y="887"/>
                </a:lnTo>
                <a:lnTo>
                  <a:pt x="228" y="896"/>
                </a:lnTo>
                <a:lnTo>
                  <a:pt x="220" y="904"/>
                </a:lnTo>
                <a:lnTo>
                  <a:pt x="212" y="915"/>
                </a:lnTo>
                <a:lnTo>
                  <a:pt x="207" y="925"/>
                </a:lnTo>
                <a:lnTo>
                  <a:pt x="202" y="937"/>
                </a:lnTo>
                <a:lnTo>
                  <a:pt x="197" y="948"/>
                </a:lnTo>
                <a:lnTo>
                  <a:pt x="194" y="960"/>
                </a:lnTo>
                <a:lnTo>
                  <a:pt x="192" y="973"/>
                </a:lnTo>
                <a:lnTo>
                  <a:pt x="191" y="986"/>
                </a:lnTo>
                <a:lnTo>
                  <a:pt x="191" y="986"/>
                </a:lnTo>
                <a:lnTo>
                  <a:pt x="192" y="992"/>
                </a:lnTo>
                <a:lnTo>
                  <a:pt x="194" y="998"/>
                </a:lnTo>
                <a:lnTo>
                  <a:pt x="196" y="1003"/>
                </a:lnTo>
                <a:lnTo>
                  <a:pt x="200" y="1008"/>
                </a:lnTo>
                <a:lnTo>
                  <a:pt x="205" y="1012"/>
                </a:lnTo>
                <a:lnTo>
                  <a:pt x="210" y="1015"/>
                </a:lnTo>
                <a:lnTo>
                  <a:pt x="217" y="1017"/>
                </a:lnTo>
                <a:lnTo>
                  <a:pt x="223" y="1017"/>
                </a:lnTo>
                <a:lnTo>
                  <a:pt x="795" y="1017"/>
                </a:lnTo>
                <a:lnTo>
                  <a:pt x="795" y="1017"/>
                </a:lnTo>
                <a:lnTo>
                  <a:pt x="801" y="1017"/>
                </a:lnTo>
                <a:lnTo>
                  <a:pt x="808" y="1015"/>
                </a:lnTo>
                <a:lnTo>
                  <a:pt x="813" y="1012"/>
                </a:lnTo>
                <a:lnTo>
                  <a:pt x="817" y="1008"/>
                </a:lnTo>
                <a:lnTo>
                  <a:pt x="822" y="1003"/>
                </a:lnTo>
                <a:lnTo>
                  <a:pt x="825" y="998"/>
                </a:lnTo>
                <a:lnTo>
                  <a:pt x="826" y="992"/>
                </a:lnTo>
                <a:lnTo>
                  <a:pt x="827" y="986"/>
                </a:lnTo>
                <a:lnTo>
                  <a:pt x="827" y="986"/>
                </a:lnTo>
                <a:lnTo>
                  <a:pt x="826" y="973"/>
                </a:lnTo>
                <a:lnTo>
                  <a:pt x="825" y="960"/>
                </a:lnTo>
                <a:lnTo>
                  <a:pt x="822" y="948"/>
                </a:lnTo>
                <a:lnTo>
                  <a:pt x="817" y="937"/>
                </a:lnTo>
                <a:lnTo>
                  <a:pt x="812" y="925"/>
                </a:lnTo>
                <a:lnTo>
                  <a:pt x="806" y="915"/>
                </a:lnTo>
                <a:lnTo>
                  <a:pt x="798" y="904"/>
                </a:lnTo>
                <a:lnTo>
                  <a:pt x="790" y="896"/>
                </a:lnTo>
                <a:lnTo>
                  <a:pt x="781" y="887"/>
                </a:lnTo>
                <a:lnTo>
                  <a:pt x="771" y="880"/>
                </a:lnTo>
                <a:lnTo>
                  <a:pt x="761" y="874"/>
                </a:lnTo>
                <a:lnTo>
                  <a:pt x="750" y="869"/>
                </a:lnTo>
                <a:lnTo>
                  <a:pt x="738" y="865"/>
                </a:lnTo>
                <a:lnTo>
                  <a:pt x="725" y="861"/>
                </a:lnTo>
                <a:lnTo>
                  <a:pt x="713" y="859"/>
                </a:lnTo>
                <a:lnTo>
                  <a:pt x="699" y="858"/>
                </a:lnTo>
                <a:lnTo>
                  <a:pt x="699" y="858"/>
                </a:lnTo>
                <a:lnTo>
                  <a:pt x="691" y="858"/>
                </a:lnTo>
                <a:lnTo>
                  <a:pt x="681" y="856"/>
                </a:lnTo>
                <a:lnTo>
                  <a:pt x="673" y="854"/>
                </a:lnTo>
                <a:lnTo>
                  <a:pt x="663" y="851"/>
                </a:lnTo>
                <a:lnTo>
                  <a:pt x="655" y="847"/>
                </a:lnTo>
                <a:lnTo>
                  <a:pt x="647" y="842"/>
                </a:lnTo>
                <a:lnTo>
                  <a:pt x="639" y="837"/>
                </a:lnTo>
                <a:lnTo>
                  <a:pt x="633" y="830"/>
                </a:lnTo>
                <a:lnTo>
                  <a:pt x="633" y="830"/>
                </a:lnTo>
                <a:lnTo>
                  <a:pt x="626" y="824"/>
                </a:lnTo>
                <a:lnTo>
                  <a:pt x="620" y="816"/>
                </a:lnTo>
                <a:lnTo>
                  <a:pt x="616" y="808"/>
                </a:lnTo>
                <a:lnTo>
                  <a:pt x="611" y="799"/>
                </a:lnTo>
                <a:lnTo>
                  <a:pt x="608" y="791"/>
                </a:lnTo>
                <a:lnTo>
                  <a:pt x="606" y="782"/>
                </a:lnTo>
                <a:lnTo>
                  <a:pt x="605" y="772"/>
                </a:lnTo>
                <a:lnTo>
                  <a:pt x="605" y="763"/>
                </a:lnTo>
                <a:lnTo>
                  <a:pt x="605" y="763"/>
                </a:lnTo>
                <a:lnTo>
                  <a:pt x="605" y="753"/>
                </a:lnTo>
                <a:lnTo>
                  <a:pt x="606" y="744"/>
                </a:lnTo>
                <a:lnTo>
                  <a:pt x="608" y="735"/>
                </a:lnTo>
                <a:lnTo>
                  <a:pt x="611" y="726"/>
                </a:lnTo>
                <a:lnTo>
                  <a:pt x="616" y="718"/>
                </a:lnTo>
                <a:lnTo>
                  <a:pt x="620" y="710"/>
                </a:lnTo>
                <a:lnTo>
                  <a:pt x="626" y="703"/>
                </a:lnTo>
                <a:lnTo>
                  <a:pt x="633" y="695"/>
                </a:lnTo>
                <a:lnTo>
                  <a:pt x="633" y="695"/>
                </a:lnTo>
                <a:lnTo>
                  <a:pt x="637" y="690"/>
                </a:lnTo>
                <a:lnTo>
                  <a:pt x="639" y="683"/>
                </a:lnTo>
                <a:lnTo>
                  <a:pt x="639" y="683"/>
                </a:lnTo>
                <a:lnTo>
                  <a:pt x="665" y="654"/>
                </a:lnTo>
                <a:lnTo>
                  <a:pt x="691" y="622"/>
                </a:lnTo>
                <a:lnTo>
                  <a:pt x="718" y="586"/>
                </a:lnTo>
                <a:lnTo>
                  <a:pt x="743" y="546"/>
                </a:lnTo>
                <a:lnTo>
                  <a:pt x="743" y="546"/>
                </a:lnTo>
                <a:lnTo>
                  <a:pt x="758" y="550"/>
                </a:lnTo>
                <a:lnTo>
                  <a:pt x="774" y="554"/>
                </a:lnTo>
                <a:lnTo>
                  <a:pt x="791" y="555"/>
                </a:lnTo>
                <a:lnTo>
                  <a:pt x="806" y="556"/>
                </a:lnTo>
                <a:lnTo>
                  <a:pt x="806" y="556"/>
                </a:lnTo>
                <a:lnTo>
                  <a:pt x="827" y="555"/>
                </a:lnTo>
                <a:lnTo>
                  <a:pt x="847" y="551"/>
                </a:lnTo>
                <a:lnTo>
                  <a:pt x="868" y="546"/>
                </a:lnTo>
                <a:lnTo>
                  <a:pt x="887" y="540"/>
                </a:lnTo>
                <a:lnTo>
                  <a:pt x="887" y="540"/>
                </a:lnTo>
                <a:lnTo>
                  <a:pt x="906" y="530"/>
                </a:lnTo>
                <a:lnTo>
                  <a:pt x="925" y="519"/>
                </a:lnTo>
                <a:lnTo>
                  <a:pt x="941" y="507"/>
                </a:lnTo>
                <a:lnTo>
                  <a:pt x="956" y="493"/>
                </a:lnTo>
                <a:lnTo>
                  <a:pt x="970" y="478"/>
                </a:lnTo>
                <a:lnTo>
                  <a:pt x="983" y="461"/>
                </a:lnTo>
                <a:lnTo>
                  <a:pt x="993" y="443"/>
                </a:lnTo>
                <a:lnTo>
                  <a:pt x="1002" y="425"/>
                </a:lnTo>
                <a:lnTo>
                  <a:pt x="1002" y="425"/>
                </a:lnTo>
                <a:lnTo>
                  <a:pt x="1009" y="404"/>
                </a:lnTo>
                <a:lnTo>
                  <a:pt x="1014" y="383"/>
                </a:lnTo>
                <a:lnTo>
                  <a:pt x="1017" y="363"/>
                </a:lnTo>
                <a:lnTo>
                  <a:pt x="1018" y="342"/>
                </a:lnTo>
                <a:lnTo>
                  <a:pt x="1017" y="322"/>
                </a:lnTo>
                <a:lnTo>
                  <a:pt x="1014" y="301"/>
                </a:lnTo>
                <a:lnTo>
                  <a:pt x="1008" y="281"/>
                </a:lnTo>
                <a:lnTo>
                  <a:pt x="1002" y="263"/>
                </a:lnTo>
                <a:lnTo>
                  <a:pt x="993" y="243"/>
                </a:lnTo>
                <a:lnTo>
                  <a:pt x="983" y="226"/>
                </a:lnTo>
                <a:lnTo>
                  <a:pt x="971" y="210"/>
                </a:lnTo>
                <a:lnTo>
                  <a:pt x="957" y="194"/>
                </a:lnTo>
                <a:lnTo>
                  <a:pt x="942" y="180"/>
                </a:lnTo>
                <a:lnTo>
                  <a:pt x="925" y="168"/>
                </a:lnTo>
                <a:lnTo>
                  <a:pt x="906" y="157"/>
                </a:lnTo>
                <a:lnTo>
                  <a:pt x="887" y="148"/>
                </a:lnTo>
                <a:lnTo>
                  <a:pt x="887" y="148"/>
                </a:lnTo>
                <a:close/>
                <a:moveTo>
                  <a:pt x="154" y="481"/>
                </a:moveTo>
                <a:lnTo>
                  <a:pt x="154" y="481"/>
                </a:lnTo>
                <a:lnTo>
                  <a:pt x="140" y="474"/>
                </a:lnTo>
                <a:lnTo>
                  <a:pt x="129" y="467"/>
                </a:lnTo>
                <a:lnTo>
                  <a:pt x="117" y="458"/>
                </a:lnTo>
                <a:lnTo>
                  <a:pt x="106" y="448"/>
                </a:lnTo>
                <a:lnTo>
                  <a:pt x="96" y="438"/>
                </a:lnTo>
                <a:lnTo>
                  <a:pt x="88" y="426"/>
                </a:lnTo>
                <a:lnTo>
                  <a:pt x="80" y="413"/>
                </a:lnTo>
                <a:lnTo>
                  <a:pt x="74" y="400"/>
                </a:lnTo>
                <a:lnTo>
                  <a:pt x="74" y="400"/>
                </a:lnTo>
                <a:lnTo>
                  <a:pt x="70" y="386"/>
                </a:lnTo>
                <a:lnTo>
                  <a:pt x="66" y="373"/>
                </a:lnTo>
                <a:lnTo>
                  <a:pt x="64" y="359"/>
                </a:lnTo>
                <a:lnTo>
                  <a:pt x="63" y="345"/>
                </a:lnTo>
                <a:lnTo>
                  <a:pt x="63" y="331"/>
                </a:lnTo>
                <a:lnTo>
                  <a:pt x="65" y="319"/>
                </a:lnTo>
                <a:lnTo>
                  <a:pt x="68" y="305"/>
                </a:lnTo>
                <a:lnTo>
                  <a:pt x="73" y="292"/>
                </a:lnTo>
                <a:lnTo>
                  <a:pt x="78" y="280"/>
                </a:lnTo>
                <a:lnTo>
                  <a:pt x="85" y="268"/>
                </a:lnTo>
                <a:lnTo>
                  <a:pt x="92" y="256"/>
                </a:lnTo>
                <a:lnTo>
                  <a:pt x="101" y="247"/>
                </a:lnTo>
                <a:lnTo>
                  <a:pt x="110" y="236"/>
                </a:lnTo>
                <a:lnTo>
                  <a:pt x="120" y="227"/>
                </a:lnTo>
                <a:lnTo>
                  <a:pt x="132" y="219"/>
                </a:lnTo>
                <a:lnTo>
                  <a:pt x="144" y="212"/>
                </a:lnTo>
                <a:lnTo>
                  <a:pt x="144" y="212"/>
                </a:lnTo>
                <a:lnTo>
                  <a:pt x="152" y="252"/>
                </a:lnTo>
                <a:lnTo>
                  <a:pt x="162" y="290"/>
                </a:lnTo>
                <a:lnTo>
                  <a:pt x="173" y="326"/>
                </a:lnTo>
                <a:lnTo>
                  <a:pt x="184" y="361"/>
                </a:lnTo>
                <a:lnTo>
                  <a:pt x="197" y="395"/>
                </a:lnTo>
                <a:lnTo>
                  <a:pt x="211" y="428"/>
                </a:lnTo>
                <a:lnTo>
                  <a:pt x="226" y="459"/>
                </a:lnTo>
                <a:lnTo>
                  <a:pt x="241" y="488"/>
                </a:lnTo>
                <a:lnTo>
                  <a:pt x="241" y="488"/>
                </a:lnTo>
                <a:lnTo>
                  <a:pt x="230" y="490"/>
                </a:lnTo>
                <a:lnTo>
                  <a:pt x="220" y="491"/>
                </a:lnTo>
                <a:lnTo>
                  <a:pt x="209" y="491"/>
                </a:lnTo>
                <a:lnTo>
                  <a:pt x="197" y="491"/>
                </a:lnTo>
                <a:lnTo>
                  <a:pt x="187" y="490"/>
                </a:lnTo>
                <a:lnTo>
                  <a:pt x="176" y="487"/>
                </a:lnTo>
                <a:lnTo>
                  <a:pt x="165" y="485"/>
                </a:lnTo>
                <a:lnTo>
                  <a:pt x="154" y="481"/>
                </a:lnTo>
                <a:lnTo>
                  <a:pt x="154" y="481"/>
                </a:lnTo>
                <a:close/>
                <a:moveTo>
                  <a:pt x="699" y="922"/>
                </a:moveTo>
                <a:lnTo>
                  <a:pt x="699" y="922"/>
                </a:lnTo>
                <a:lnTo>
                  <a:pt x="709" y="923"/>
                </a:lnTo>
                <a:lnTo>
                  <a:pt x="717" y="925"/>
                </a:lnTo>
                <a:lnTo>
                  <a:pt x="725" y="927"/>
                </a:lnTo>
                <a:lnTo>
                  <a:pt x="733" y="931"/>
                </a:lnTo>
                <a:lnTo>
                  <a:pt x="739" y="935"/>
                </a:lnTo>
                <a:lnTo>
                  <a:pt x="746" y="941"/>
                </a:lnTo>
                <a:lnTo>
                  <a:pt x="751" y="947"/>
                </a:lnTo>
                <a:lnTo>
                  <a:pt x="755" y="954"/>
                </a:lnTo>
                <a:lnTo>
                  <a:pt x="263" y="954"/>
                </a:lnTo>
                <a:lnTo>
                  <a:pt x="263" y="954"/>
                </a:lnTo>
                <a:lnTo>
                  <a:pt x="268" y="947"/>
                </a:lnTo>
                <a:lnTo>
                  <a:pt x="273" y="941"/>
                </a:lnTo>
                <a:lnTo>
                  <a:pt x="279" y="935"/>
                </a:lnTo>
                <a:lnTo>
                  <a:pt x="286" y="931"/>
                </a:lnTo>
                <a:lnTo>
                  <a:pt x="294" y="927"/>
                </a:lnTo>
                <a:lnTo>
                  <a:pt x="301" y="925"/>
                </a:lnTo>
                <a:lnTo>
                  <a:pt x="310" y="923"/>
                </a:lnTo>
                <a:lnTo>
                  <a:pt x="318" y="922"/>
                </a:lnTo>
                <a:lnTo>
                  <a:pt x="318" y="922"/>
                </a:lnTo>
                <a:lnTo>
                  <a:pt x="333" y="922"/>
                </a:lnTo>
                <a:lnTo>
                  <a:pt x="350" y="919"/>
                </a:lnTo>
                <a:lnTo>
                  <a:pt x="365" y="915"/>
                </a:lnTo>
                <a:lnTo>
                  <a:pt x="380" y="910"/>
                </a:lnTo>
                <a:lnTo>
                  <a:pt x="394" y="903"/>
                </a:lnTo>
                <a:lnTo>
                  <a:pt x="406" y="896"/>
                </a:lnTo>
                <a:lnTo>
                  <a:pt x="419" y="886"/>
                </a:lnTo>
                <a:lnTo>
                  <a:pt x="431" y="875"/>
                </a:lnTo>
                <a:lnTo>
                  <a:pt x="431" y="875"/>
                </a:lnTo>
                <a:lnTo>
                  <a:pt x="440" y="865"/>
                </a:lnTo>
                <a:lnTo>
                  <a:pt x="448" y="854"/>
                </a:lnTo>
                <a:lnTo>
                  <a:pt x="456" y="842"/>
                </a:lnTo>
                <a:lnTo>
                  <a:pt x="462" y="830"/>
                </a:lnTo>
                <a:lnTo>
                  <a:pt x="468" y="817"/>
                </a:lnTo>
                <a:lnTo>
                  <a:pt x="471" y="805"/>
                </a:lnTo>
                <a:lnTo>
                  <a:pt x="474" y="792"/>
                </a:lnTo>
                <a:lnTo>
                  <a:pt x="476" y="778"/>
                </a:lnTo>
                <a:lnTo>
                  <a:pt x="476" y="778"/>
                </a:lnTo>
                <a:lnTo>
                  <a:pt x="490" y="788"/>
                </a:lnTo>
                <a:lnTo>
                  <a:pt x="490" y="788"/>
                </a:lnTo>
                <a:lnTo>
                  <a:pt x="494" y="792"/>
                </a:lnTo>
                <a:lnTo>
                  <a:pt x="500" y="793"/>
                </a:lnTo>
                <a:lnTo>
                  <a:pt x="504" y="795"/>
                </a:lnTo>
                <a:lnTo>
                  <a:pt x="509" y="795"/>
                </a:lnTo>
                <a:lnTo>
                  <a:pt x="509" y="795"/>
                </a:lnTo>
                <a:lnTo>
                  <a:pt x="514" y="795"/>
                </a:lnTo>
                <a:lnTo>
                  <a:pt x="519" y="793"/>
                </a:lnTo>
                <a:lnTo>
                  <a:pt x="523" y="792"/>
                </a:lnTo>
                <a:lnTo>
                  <a:pt x="528" y="788"/>
                </a:lnTo>
                <a:lnTo>
                  <a:pt x="528" y="788"/>
                </a:lnTo>
                <a:lnTo>
                  <a:pt x="543" y="778"/>
                </a:lnTo>
                <a:lnTo>
                  <a:pt x="543" y="778"/>
                </a:lnTo>
                <a:lnTo>
                  <a:pt x="544" y="792"/>
                </a:lnTo>
                <a:lnTo>
                  <a:pt x="547" y="805"/>
                </a:lnTo>
                <a:lnTo>
                  <a:pt x="551" y="817"/>
                </a:lnTo>
                <a:lnTo>
                  <a:pt x="557" y="830"/>
                </a:lnTo>
                <a:lnTo>
                  <a:pt x="562" y="842"/>
                </a:lnTo>
                <a:lnTo>
                  <a:pt x="570" y="854"/>
                </a:lnTo>
                <a:lnTo>
                  <a:pt x="578" y="865"/>
                </a:lnTo>
                <a:lnTo>
                  <a:pt x="588" y="875"/>
                </a:lnTo>
                <a:lnTo>
                  <a:pt x="588" y="875"/>
                </a:lnTo>
                <a:lnTo>
                  <a:pt x="600" y="886"/>
                </a:lnTo>
                <a:lnTo>
                  <a:pt x="611" y="896"/>
                </a:lnTo>
                <a:lnTo>
                  <a:pt x="625" y="903"/>
                </a:lnTo>
                <a:lnTo>
                  <a:pt x="639" y="910"/>
                </a:lnTo>
                <a:lnTo>
                  <a:pt x="653" y="915"/>
                </a:lnTo>
                <a:lnTo>
                  <a:pt x="668" y="919"/>
                </a:lnTo>
                <a:lnTo>
                  <a:pt x="684" y="922"/>
                </a:lnTo>
                <a:lnTo>
                  <a:pt x="699" y="922"/>
                </a:lnTo>
                <a:lnTo>
                  <a:pt x="699" y="922"/>
                </a:lnTo>
                <a:close/>
                <a:moveTo>
                  <a:pt x="509" y="722"/>
                </a:moveTo>
                <a:lnTo>
                  <a:pt x="509" y="722"/>
                </a:lnTo>
                <a:lnTo>
                  <a:pt x="494" y="709"/>
                </a:lnTo>
                <a:lnTo>
                  <a:pt x="476" y="692"/>
                </a:lnTo>
                <a:lnTo>
                  <a:pt x="456" y="672"/>
                </a:lnTo>
                <a:lnTo>
                  <a:pt x="432" y="647"/>
                </a:lnTo>
                <a:lnTo>
                  <a:pt x="408" y="618"/>
                </a:lnTo>
                <a:lnTo>
                  <a:pt x="382" y="586"/>
                </a:lnTo>
                <a:lnTo>
                  <a:pt x="355" y="550"/>
                </a:lnTo>
                <a:lnTo>
                  <a:pt x="329" y="511"/>
                </a:lnTo>
                <a:lnTo>
                  <a:pt x="316" y="489"/>
                </a:lnTo>
                <a:lnTo>
                  <a:pt x="303" y="467"/>
                </a:lnTo>
                <a:lnTo>
                  <a:pt x="292" y="444"/>
                </a:lnTo>
                <a:lnTo>
                  <a:pt x="280" y="420"/>
                </a:lnTo>
                <a:lnTo>
                  <a:pt x="268" y="395"/>
                </a:lnTo>
                <a:lnTo>
                  <a:pt x="257" y="369"/>
                </a:lnTo>
                <a:lnTo>
                  <a:pt x="247" y="342"/>
                </a:lnTo>
                <a:lnTo>
                  <a:pt x="237" y="315"/>
                </a:lnTo>
                <a:lnTo>
                  <a:pt x="228" y="286"/>
                </a:lnTo>
                <a:lnTo>
                  <a:pt x="220" y="257"/>
                </a:lnTo>
                <a:lnTo>
                  <a:pt x="212" y="227"/>
                </a:lnTo>
                <a:lnTo>
                  <a:pt x="206" y="196"/>
                </a:lnTo>
                <a:lnTo>
                  <a:pt x="200" y="164"/>
                </a:lnTo>
                <a:lnTo>
                  <a:pt x="196" y="132"/>
                </a:lnTo>
                <a:lnTo>
                  <a:pt x="193" y="98"/>
                </a:lnTo>
                <a:lnTo>
                  <a:pt x="192" y="63"/>
                </a:lnTo>
                <a:lnTo>
                  <a:pt x="827" y="63"/>
                </a:lnTo>
                <a:lnTo>
                  <a:pt x="827" y="63"/>
                </a:lnTo>
                <a:lnTo>
                  <a:pt x="825" y="98"/>
                </a:lnTo>
                <a:lnTo>
                  <a:pt x="822" y="132"/>
                </a:lnTo>
                <a:lnTo>
                  <a:pt x="817" y="164"/>
                </a:lnTo>
                <a:lnTo>
                  <a:pt x="812" y="196"/>
                </a:lnTo>
                <a:lnTo>
                  <a:pt x="806" y="227"/>
                </a:lnTo>
                <a:lnTo>
                  <a:pt x="798" y="257"/>
                </a:lnTo>
                <a:lnTo>
                  <a:pt x="791" y="286"/>
                </a:lnTo>
                <a:lnTo>
                  <a:pt x="781" y="315"/>
                </a:lnTo>
                <a:lnTo>
                  <a:pt x="771" y="342"/>
                </a:lnTo>
                <a:lnTo>
                  <a:pt x="762" y="369"/>
                </a:lnTo>
                <a:lnTo>
                  <a:pt x="750" y="395"/>
                </a:lnTo>
                <a:lnTo>
                  <a:pt x="739" y="420"/>
                </a:lnTo>
                <a:lnTo>
                  <a:pt x="726" y="444"/>
                </a:lnTo>
                <a:lnTo>
                  <a:pt x="714" y="467"/>
                </a:lnTo>
                <a:lnTo>
                  <a:pt x="702" y="489"/>
                </a:lnTo>
                <a:lnTo>
                  <a:pt x="689" y="511"/>
                </a:lnTo>
                <a:lnTo>
                  <a:pt x="663" y="550"/>
                </a:lnTo>
                <a:lnTo>
                  <a:pt x="636" y="586"/>
                </a:lnTo>
                <a:lnTo>
                  <a:pt x="610" y="618"/>
                </a:lnTo>
                <a:lnTo>
                  <a:pt x="586" y="647"/>
                </a:lnTo>
                <a:lnTo>
                  <a:pt x="563" y="672"/>
                </a:lnTo>
                <a:lnTo>
                  <a:pt x="542" y="692"/>
                </a:lnTo>
                <a:lnTo>
                  <a:pt x="523" y="709"/>
                </a:lnTo>
                <a:lnTo>
                  <a:pt x="509" y="722"/>
                </a:lnTo>
                <a:lnTo>
                  <a:pt x="509" y="722"/>
                </a:lnTo>
                <a:close/>
                <a:moveTo>
                  <a:pt x="943" y="400"/>
                </a:moveTo>
                <a:lnTo>
                  <a:pt x="943" y="400"/>
                </a:lnTo>
                <a:lnTo>
                  <a:pt x="936" y="413"/>
                </a:lnTo>
                <a:lnTo>
                  <a:pt x="929" y="426"/>
                </a:lnTo>
                <a:lnTo>
                  <a:pt x="920" y="438"/>
                </a:lnTo>
                <a:lnTo>
                  <a:pt x="911" y="448"/>
                </a:lnTo>
                <a:lnTo>
                  <a:pt x="900" y="458"/>
                </a:lnTo>
                <a:lnTo>
                  <a:pt x="889" y="467"/>
                </a:lnTo>
                <a:lnTo>
                  <a:pt x="876" y="474"/>
                </a:lnTo>
                <a:lnTo>
                  <a:pt x="864" y="481"/>
                </a:lnTo>
                <a:lnTo>
                  <a:pt x="864" y="481"/>
                </a:lnTo>
                <a:lnTo>
                  <a:pt x="853" y="485"/>
                </a:lnTo>
                <a:lnTo>
                  <a:pt x="842" y="487"/>
                </a:lnTo>
                <a:lnTo>
                  <a:pt x="831" y="490"/>
                </a:lnTo>
                <a:lnTo>
                  <a:pt x="821" y="491"/>
                </a:lnTo>
                <a:lnTo>
                  <a:pt x="809" y="491"/>
                </a:lnTo>
                <a:lnTo>
                  <a:pt x="798" y="491"/>
                </a:lnTo>
                <a:lnTo>
                  <a:pt x="787" y="490"/>
                </a:lnTo>
                <a:lnTo>
                  <a:pt x="777" y="489"/>
                </a:lnTo>
                <a:lnTo>
                  <a:pt x="777" y="489"/>
                </a:lnTo>
                <a:lnTo>
                  <a:pt x="792" y="459"/>
                </a:lnTo>
                <a:lnTo>
                  <a:pt x="807" y="428"/>
                </a:lnTo>
                <a:lnTo>
                  <a:pt x="821" y="396"/>
                </a:lnTo>
                <a:lnTo>
                  <a:pt x="833" y="361"/>
                </a:lnTo>
                <a:lnTo>
                  <a:pt x="845" y="326"/>
                </a:lnTo>
                <a:lnTo>
                  <a:pt x="856" y="290"/>
                </a:lnTo>
                <a:lnTo>
                  <a:pt x="866" y="252"/>
                </a:lnTo>
                <a:lnTo>
                  <a:pt x="874" y="212"/>
                </a:lnTo>
                <a:lnTo>
                  <a:pt x="874" y="212"/>
                </a:lnTo>
                <a:lnTo>
                  <a:pt x="886" y="220"/>
                </a:lnTo>
                <a:lnTo>
                  <a:pt x="898" y="227"/>
                </a:lnTo>
                <a:lnTo>
                  <a:pt x="908" y="237"/>
                </a:lnTo>
                <a:lnTo>
                  <a:pt x="917" y="247"/>
                </a:lnTo>
                <a:lnTo>
                  <a:pt x="926" y="257"/>
                </a:lnTo>
                <a:lnTo>
                  <a:pt x="933" y="268"/>
                </a:lnTo>
                <a:lnTo>
                  <a:pt x="940" y="280"/>
                </a:lnTo>
                <a:lnTo>
                  <a:pt x="945" y="293"/>
                </a:lnTo>
                <a:lnTo>
                  <a:pt x="949" y="306"/>
                </a:lnTo>
                <a:lnTo>
                  <a:pt x="952" y="319"/>
                </a:lnTo>
                <a:lnTo>
                  <a:pt x="954" y="332"/>
                </a:lnTo>
                <a:lnTo>
                  <a:pt x="955" y="345"/>
                </a:lnTo>
                <a:lnTo>
                  <a:pt x="954" y="359"/>
                </a:lnTo>
                <a:lnTo>
                  <a:pt x="952" y="373"/>
                </a:lnTo>
                <a:lnTo>
                  <a:pt x="948" y="386"/>
                </a:lnTo>
                <a:lnTo>
                  <a:pt x="943" y="400"/>
                </a:lnTo>
                <a:lnTo>
                  <a:pt x="943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1249062" y="424618"/>
            <a:ext cx="502747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marR="0" lvl="0" indent="0" defTabSz="91440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defRPr sz="2400">
                <a:solidFill>
                  <a:srgbClr val="5A6478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商业模式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B1F15AC-F92D-44E5-9966-A4B7A8155C70}"/>
              </a:ext>
            </a:extLst>
          </p:cNvPr>
          <p:cNvSpPr txBox="1"/>
          <p:nvPr/>
        </p:nvSpPr>
        <p:spPr>
          <a:xfrm>
            <a:off x="9906000" y="31750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B4C53D-DA00-4143-A0F0-F6404AB29764}"/>
              </a:ext>
            </a:extLst>
          </p:cNvPr>
          <p:cNvSpPr txBox="1"/>
          <p:nvPr/>
        </p:nvSpPr>
        <p:spPr>
          <a:xfrm>
            <a:off x="5705234" y="1128522"/>
            <a:ext cx="411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accent2"/>
                </a:solidFill>
              </a:rPr>
              <a:t>¥</a:t>
            </a:r>
            <a:endParaRPr lang="zh-CN" altLang="en-US" sz="8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75786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286250" y="1298575"/>
            <a:ext cx="3619500" cy="1924050"/>
          </a:xfrm>
          <a:custGeom>
            <a:avLst/>
            <a:gdLst>
              <a:gd name="connsiteX0" fmla="*/ 0 w 3619500"/>
              <a:gd name="connsiteY0" fmla="*/ 1162050 h 1924050"/>
              <a:gd name="connsiteX1" fmla="*/ 381000 w 3619500"/>
              <a:gd name="connsiteY1" fmla="*/ 1162050 h 1924050"/>
              <a:gd name="connsiteX2" fmla="*/ 504825 w 3619500"/>
              <a:gd name="connsiteY2" fmla="*/ 838200 h 1924050"/>
              <a:gd name="connsiteX3" fmla="*/ 609600 w 3619500"/>
              <a:gd name="connsiteY3" fmla="*/ 1143000 h 1924050"/>
              <a:gd name="connsiteX4" fmla="*/ 838200 w 3619500"/>
              <a:gd name="connsiteY4" fmla="*/ 1143000 h 1924050"/>
              <a:gd name="connsiteX5" fmla="*/ 933450 w 3619500"/>
              <a:gd name="connsiteY5" fmla="*/ 1924050 h 1924050"/>
              <a:gd name="connsiteX6" fmla="*/ 1143000 w 3619500"/>
              <a:gd name="connsiteY6" fmla="*/ 0 h 1924050"/>
              <a:gd name="connsiteX7" fmla="*/ 1238250 w 3619500"/>
              <a:gd name="connsiteY7" fmla="*/ 1190625 h 1924050"/>
              <a:gd name="connsiteX8" fmla="*/ 1476375 w 3619500"/>
              <a:gd name="connsiteY8" fmla="*/ 1190625 h 1924050"/>
              <a:gd name="connsiteX9" fmla="*/ 1562100 w 3619500"/>
              <a:gd name="connsiteY9" fmla="*/ 1400175 h 1924050"/>
              <a:gd name="connsiteX10" fmla="*/ 1562100 w 3619500"/>
              <a:gd name="connsiteY10" fmla="*/ 1200150 h 1924050"/>
              <a:gd name="connsiteX11" fmla="*/ 1971675 w 3619500"/>
              <a:gd name="connsiteY11" fmla="*/ 1200150 h 1924050"/>
              <a:gd name="connsiteX12" fmla="*/ 2057400 w 3619500"/>
              <a:gd name="connsiteY12" fmla="*/ 942975 h 1924050"/>
              <a:gd name="connsiteX13" fmla="*/ 2190750 w 3619500"/>
              <a:gd name="connsiteY13" fmla="*/ 1209675 h 1924050"/>
              <a:gd name="connsiteX14" fmla="*/ 2400300 w 3619500"/>
              <a:gd name="connsiteY14" fmla="*/ 1209675 h 1924050"/>
              <a:gd name="connsiteX15" fmla="*/ 2495550 w 3619500"/>
              <a:gd name="connsiteY15" fmla="*/ 1914525 h 1924050"/>
              <a:gd name="connsiteX16" fmla="*/ 2676525 w 3619500"/>
              <a:gd name="connsiteY16" fmla="*/ 66675 h 1924050"/>
              <a:gd name="connsiteX17" fmla="*/ 2781300 w 3619500"/>
              <a:gd name="connsiteY17" fmla="*/ 1200150 h 1924050"/>
              <a:gd name="connsiteX18" fmla="*/ 3000375 w 3619500"/>
              <a:gd name="connsiteY18" fmla="*/ 1200150 h 1924050"/>
              <a:gd name="connsiteX19" fmla="*/ 3105150 w 3619500"/>
              <a:gd name="connsiteY19" fmla="*/ 1504950 h 1924050"/>
              <a:gd name="connsiteX20" fmla="*/ 3238500 w 3619500"/>
              <a:gd name="connsiteY20" fmla="*/ 1209675 h 1924050"/>
              <a:gd name="connsiteX21" fmla="*/ 3619500 w 3619500"/>
              <a:gd name="connsiteY21" fmla="*/ 1209675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19500" h="1924050">
                <a:moveTo>
                  <a:pt x="0" y="1162050"/>
                </a:moveTo>
                <a:lnTo>
                  <a:pt x="381000" y="1162050"/>
                </a:lnTo>
                <a:lnTo>
                  <a:pt x="504825" y="838200"/>
                </a:lnTo>
                <a:lnTo>
                  <a:pt x="609600" y="1143000"/>
                </a:lnTo>
                <a:lnTo>
                  <a:pt x="838200" y="1143000"/>
                </a:lnTo>
                <a:lnTo>
                  <a:pt x="933450" y="1924050"/>
                </a:lnTo>
                <a:lnTo>
                  <a:pt x="1143000" y="0"/>
                </a:lnTo>
                <a:lnTo>
                  <a:pt x="1238250" y="1190625"/>
                </a:lnTo>
                <a:lnTo>
                  <a:pt x="1476375" y="1190625"/>
                </a:lnTo>
                <a:lnTo>
                  <a:pt x="1562100" y="1400175"/>
                </a:lnTo>
                <a:lnTo>
                  <a:pt x="1562100" y="1200150"/>
                </a:lnTo>
                <a:lnTo>
                  <a:pt x="1971675" y="1200150"/>
                </a:lnTo>
                <a:lnTo>
                  <a:pt x="2057400" y="942975"/>
                </a:lnTo>
                <a:lnTo>
                  <a:pt x="2190750" y="1209675"/>
                </a:lnTo>
                <a:lnTo>
                  <a:pt x="2400300" y="1209675"/>
                </a:lnTo>
                <a:lnTo>
                  <a:pt x="2495550" y="1914525"/>
                </a:lnTo>
                <a:lnTo>
                  <a:pt x="2676525" y="66675"/>
                </a:lnTo>
                <a:lnTo>
                  <a:pt x="2781300" y="1200150"/>
                </a:lnTo>
                <a:lnTo>
                  <a:pt x="3000375" y="1200150"/>
                </a:lnTo>
                <a:lnTo>
                  <a:pt x="3105150" y="1504950"/>
                </a:lnTo>
                <a:lnTo>
                  <a:pt x="3238500" y="1209675"/>
                </a:lnTo>
                <a:lnTo>
                  <a:pt x="3619500" y="1209675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4"/>
          <p:cNvSpPr txBox="1">
            <a:spLocks noChangeArrowheads="1"/>
          </p:cNvSpPr>
          <p:nvPr/>
        </p:nvSpPr>
        <p:spPr bwMode="auto">
          <a:xfrm>
            <a:off x="2006600" y="3487793"/>
            <a:ext cx="8178800" cy="60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7" tIns="54029" rIns="108057" bIns="54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感谢观看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0" y="2466975"/>
            <a:ext cx="4432300" cy="1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5DC89FE-08E3-4DBA-9FFE-4DE2F1F09410}"/>
              </a:ext>
            </a:extLst>
          </p:cNvPr>
          <p:cNvSpPr txBox="1"/>
          <p:nvPr/>
        </p:nvSpPr>
        <p:spPr>
          <a:xfrm>
            <a:off x="5095494" y="4776863"/>
            <a:ext cx="20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@</a:t>
            </a:r>
            <a:r>
              <a:rPr lang="zh-CN" altLang="en-US" dirty="0">
                <a:solidFill>
                  <a:schemeClr val="bg1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16085" y="2411524"/>
            <a:ext cx="258602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2000" dirty="0">
                <a:solidFill>
                  <a:srgbClr val="5A6478"/>
                </a:solidFill>
                <a:latin typeface="+mj-ea"/>
                <a:ea typeface="+mj-ea"/>
              </a:rPr>
              <a:t>创意来源</a:t>
            </a:r>
          </a:p>
        </p:txBody>
      </p:sp>
      <p:sp>
        <p:nvSpPr>
          <p:cNvPr id="30" name="矩形 29"/>
          <p:cNvSpPr/>
          <p:nvPr/>
        </p:nvSpPr>
        <p:spPr>
          <a:xfrm>
            <a:off x="5198292" y="2165558"/>
            <a:ext cx="16216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sz="1400" dirty="0">
                <a:solidFill>
                  <a:srgbClr val="5A6478"/>
                </a:solidFill>
                <a:latin typeface="+mj-ea"/>
                <a:ea typeface="+mj-ea"/>
              </a:rPr>
              <a:t>PART ONE</a:t>
            </a:r>
            <a:endParaRPr lang="zh-CN" altLang="en-US" sz="1400" dirty="0">
              <a:solidFill>
                <a:srgbClr val="5A6478"/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43199" y="2411524"/>
            <a:ext cx="258602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2000" dirty="0">
                <a:solidFill>
                  <a:srgbClr val="5A6478"/>
                </a:solidFill>
                <a:latin typeface="+mj-ea"/>
                <a:ea typeface="+mj-ea"/>
              </a:rPr>
              <a:t>功能介绍</a:t>
            </a:r>
          </a:p>
        </p:txBody>
      </p:sp>
      <p:sp>
        <p:nvSpPr>
          <p:cNvPr id="35" name="矩形 34"/>
          <p:cNvSpPr/>
          <p:nvPr/>
        </p:nvSpPr>
        <p:spPr>
          <a:xfrm>
            <a:off x="8525406" y="2165558"/>
            <a:ext cx="16216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sz="1400" dirty="0">
                <a:solidFill>
                  <a:srgbClr val="5A6478"/>
                </a:solidFill>
                <a:latin typeface="+mj-ea"/>
                <a:ea typeface="+mj-ea"/>
              </a:rPr>
              <a:t>PART TWO</a:t>
            </a:r>
            <a:endParaRPr lang="zh-CN" altLang="en-US" sz="1400" dirty="0">
              <a:solidFill>
                <a:srgbClr val="5A6478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6085" y="4635836"/>
            <a:ext cx="258602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sz="2000" dirty="0">
                <a:solidFill>
                  <a:srgbClr val="5A6478"/>
                </a:solidFill>
                <a:latin typeface="+mj-ea"/>
                <a:ea typeface="+mj-ea"/>
              </a:rPr>
              <a:t>Demo</a:t>
            </a:r>
            <a:r>
              <a:rPr lang="zh-CN" altLang="en-US" sz="2000" dirty="0">
                <a:solidFill>
                  <a:srgbClr val="5A6478"/>
                </a:solidFill>
                <a:latin typeface="+mj-ea"/>
                <a:ea typeface="+mj-ea"/>
              </a:rPr>
              <a:t>演示</a:t>
            </a:r>
          </a:p>
        </p:txBody>
      </p:sp>
      <p:sp>
        <p:nvSpPr>
          <p:cNvPr id="40" name="矩形 39"/>
          <p:cNvSpPr/>
          <p:nvPr/>
        </p:nvSpPr>
        <p:spPr>
          <a:xfrm>
            <a:off x="5198292" y="4389870"/>
            <a:ext cx="16216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sz="1400" dirty="0">
                <a:solidFill>
                  <a:srgbClr val="5A6478"/>
                </a:solidFill>
                <a:latin typeface="+mj-ea"/>
                <a:ea typeface="+mj-ea"/>
              </a:rPr>
              <a:t>PART THREE</a:t>
            </a:r>
            <a:endParaRPr lang="zh-CN" altLang="en-US" sz="1400" dirty="0">
              <a:solidFill>
                <a:srgbClr val="5A6478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43199" y="4635836"/>
            <a:ext cx="258602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2000" dirty="0">
                <a:solidFill>
                  <a:srgbClr val="5A6478"/>
                </a:solidFill>
                <a:latin typeface="+mj-ea"/>
                <a:ea typeface="+mj-ea"/>
              </a:rPr>
              <a:t>商业模式</a:t>
            </a:r>
          </a:p>
        </p:txBody>
      </p:sp>
      <p:sp>
        <p:nvSpPr>
          <p:cNvPr id="45" name="矩形 44"/>
          <p:cNvSpPr/>
          <p:nvPr/>
        </p:nvSpPr>
        <p:spPr>
          <a:xfrm>
            <a:off x="8525406" y="4389870"/>
            <a:ext cx="16216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sz="1400" dirty="0">
                <a:solidFill>
                  <a:srgbClr val="5A6478"/>
                </a:solidFill>
                <a:latin typeface="+mj-ea"/>
                <a:ea typeface="+mj-ea"/>
              </a:rPr>
              <a:t>PART FOUR</a:t>
            </a:r>
            <a:endParaRPr lang="zh-CN" altLang="en-US" sz="1400" dirty="0">
              <a:solidFill>
                <a:srgbClr val="5A6478"/>
              </a:solidFill>
              <a:latin typeface="+mj-ea"/>
              <a:ea typeface="+mj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478490" y="1114086"/>
            <a:ext cx="1112810" cy="1112810"/>
            <a:chOff x="5478490" y="1114086"/>
            <a:chExt cx="1112810" cy="1112810"/>
          </a:xfrm>
        </p:grpSpPr>
        <p:sp>
          <p:nvSpPr>
            <p:cNvPr id="33" name="矩形 32"/>
            <p:cNvSpPr/>
            <p:nvPr/>
          </p:nvSpPr>
          <p:spPr>
            <a:xfrm>
              <a:off x="5599521" y="1254994"/>
              <a:ext cx="870751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5A6478"/>
                  </a:solidFill>
                </a:rPr>
                <a:t>01</a:t>
              </a:r>
              <a:endParaRPr lang="zh-CN" altLang="en-US" sz="4800" dirty="0">
                <a:solidFill>
                  <a:srgbClr val="5A6478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478490" y="1114086"/>
              <a:ext cx="1112810" cy="111281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793190" y="1114086"/>
            <a:ext cx="1112810" cy="1112810"/>
            <a:chOff x="8793190" y="1114086"/>
            <a:chExt cx="1112810" cy="1112810"/>
          </a:xfrm>
        </p:grpSpPr>
        <p:sp>
          <p:nvSpPr>
            <p:cNvPr id="38" name="矩形 37"/>
            <p:cNvSpPr/>
            <p:nvPr/>
          </p:nvSpPr>
          <p:spPr>
            <a:xfrm>
              <a:off x="8913899" y="1254994"/>
              <a:ext cx="870751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5A6478"/>
                  </a:solidFill>
                </a:rPr>
                <a:t>02</a:t>
              </a:r>
              <a:endParaRPr lang="zh-CN" altLang="en-US" sz="4800" dirty="0">
                <a:solidFill>
                  <a:srgbClr val="5A6478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8793190" y="1114086"/>
              <a:ext cx="1112810" cy="111281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78490" y="3265668"/>
            <a:ext cx="1112810" cy="1112810"/>
            <a:chOff x="5478490" y="3265668"/>
            <a:chExt cx="1112810" cy="1112810"/>
          </a:xfrm>
        </p:grpSpPr>
        <p:sp>
          <p:nvSpPr>
            <p:cNvPr id="43" name="矩形 42"/>
            <p:cNvSpPr/>
            <p:nvPr/>
          </p:nvSpPr>
          <p:spPr>
            <a:xfrm>
              <a:off x="5599520" y="3415806"/>
              <a:ext cx="870751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5A6478"/>
                  </a:solidFill>
                </a:rPr>
                <a:t>03</a:t>
              </a:r>
              <a:endParaRPr lang="zh-CN" altLang="en-US" sz="4800" dirty="0">
                <a:solidFill>
                  <a:srgbClr val="5A6478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478490" y="3265668"/>
              <a:ext cx="1112810" cy="111281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793190" y="3265668"/>
            <a:ext cx="1112810" cy="1112810"/>
            <a:chOff x="8793190" y="3265668"/>
            <a:chExt cx="1112810" cy="1112810"/>
          </a:xfrm>
        </p:grpSpPr>
        <p:sp>
          <p:nvSpPr>
            <p:cNvPr id="48" name="矩形 47"/>
            <p:cNvSpPr/>
            <p:nvPr/>
          </p:nvSpPr>
          <p:spPr>
            <a:xfrm>
              <a:off x="8913899" y="3415806"/>
              <a:ext cx="870751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5A6478"/>
                  </a:solidFill>
                </a:rPr>
                <a:t>04</a:t>
              </a:r>
              <a:endParaRPr lang="zh-CN" altLang="en-US" sz="4800" dirty="0">
                <a:solidFill>
                  <a:srgbClr val="5A6478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8793190" y="3265668"/>
              <a:ext cx="1112810" cy="111281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任意多边形 60"/>
          <p:cNvSpPr/>
          <p:nvPr/>
        </p:nvSpPr>
        <p:spPr>
          <a:xfrm>
            <a:off x="-980453" y="-50800"/>
            <a:ext cx="5696538" cy="7023100"/>
          </a:xfrm>
          <a:custGeom>
            <a:avLst/>
            <a:gdLst>
              <a:gd name="connsiteX0" fmla="*/ 0 w 5696538"/>
              <a:gd name="connsiteY0" fmla="*/ 0 h 7023100"/>
              <a:gd name="connsiteX1" fmla="*/ 4744401 w 5696538"/>
              <a:gd name="connsiteY1" fmla="*/ 0 h 7023100"/>
              <a:gd name="connsiteX2" fmla="*/ 4744401 w 5696538"/>
              <a:gd name="connsiteY2" fmla="*/ 980693 h 7023100"/>
              <a:gd name="connsiteX3" fmla="*/ 5061780 w 5696538"/>
              <a:gd name="connsiteY3" fmla="*/ 1212624 h 7023100"/>
              <a:gd name="connsiteX4" fmla="*/ 4768815 w 5696538"/>
              <a:gd name="connsiteY4" fmla="*/ 1407934 h 7023100"/>
              <a:gd name="connsiteX5" fmla="*/ 4768815 w 5696538"/>
              <a:gd name="connsiteY5" fmla="*/ 1786348 h 7023100"/>
              <a:gd name="connsiteX6" fmla="*/ 3267369 w 5696538"/>
              <a:gd name="connsiteY6" fmla="*/ 1969451 h 7023100"/>
              <a:gd name="connsiteX7" fmla="*/ 5684331 w 5696538"/>
              <a:gd name="connsiteY7" fmla="*/ 2384485 h 7023100"/>
              <a:gd name="connsiteX8" fmla="*/ 4732194 w 5696538"/>
              <a:gd name="connsiteY8" fmla="*/ 2530967 h 7023100"/>
              <a:gd name="connsiteX9" fmla="*/ 4732194 w 5696538"/>
              <a:gd name="connsiteY9" fmla="*/ 2933795 h 7023100"/>
              <a:gd name="connsiteX10" fmla="*/ 4365988 w 5696538"/>
              <a:gd name="connsiteY10" fmla="*/ 3116898 h 7023100"/>
              <a:gd name="connsiteX11" fmla="*/ 4744401 w 5696538"/>
              <a:gd name="connsiteY11" fmla="*/ 3275587 h 7023100"/>
              <a:gd name="connsiteX12" fmla="*/ 4744401 w 5696538"/>
              <a:gd name="connsiteY12" fmla="*/ 3873724 h 7023100"/>
              <a:gd name="connsiteX13" fmla="*/ 5061780 w 5696538"/>
              <a:gd name="connsiteY13" fmla="*/ 4081241 h 7023100"/>
              <a:gd name="connsiteX14" fmla="*/ 4695574 w 5696538"/>
              <a:gd name="connsiteY14" fmla="*/ 4252138 h 7023100"/>
              <a:gd name="connsiteX15" fmla="*/ 4695574 w 5696538"/>
              <a:gd name="connsiteY15" fmla="*/ 4642758 h 7023100"/>
              <a:gd name="connsiteX16" fmla="*/ 3230748 w 5696538"/>
              <a:gd name="connsiteY16" fmla="*/ 4850275 h 7023100"/>
              <a:gd name="connsiteX17" fmla="*/ 5696538 w 5696538"/>
              <a:gd name="connsiteY17" fmla="*/ 5204275 h 7023100"/>
              <a:gd name="connsiteX18" fmla="*/ 4719988 w 5696538"/>
              <a:gd name="connsiteY18" fmla="*/ 5387378 h 7023100"/>
              <a:gd name="connsiteX19" fmla="*/ 4719988 w 5696538"/>
              <a:gd name="connsiteY19" fmla="*/ 5790205 h 7023100"/>
              <a:gd name="connsiteX20" fmla="*/ 4341574 w 5696538"/>
              <a:gd name="connsiteY20" fmla="*/ 5973308 h 7023100"/>
              <a:gd name="connsiteX21" fmla="*/ 4756608 w 5696538"/>
              <a:gd name="connsiteY21" fmla="*/ 6180825 h 7023100"/>
              <a:gd name="connsiteX22" fmla="*/ 4756608 w 5696538"/>
              <a:gd name="connsiteY22" fmla="*/ 7023100 h 7023100"/>
              <a:gd name="connsiteX23" fmla="*/ 1054100 w 5696538"/>
              <a:gd name="connsiteY23" fmla="*/ 7023100 h 7023100"/>
              <a:gd name="connsiteX24" fmla="*/ 838199 w 5696538"/>
              <a:gd name="connsiteY24" fmla="*/ 7023100 h 7023100"/>
              <a:gd name="connsiteX25" fmla="*/ 0 w 5696538"/>
              <a:gd name="connsiteY25" fmla="*/ 7023100 h 702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96538" h="7023100">
                <a:moveTo>
                  <a:pt x="0" y="0"/>
                </a:moveTo>
                <a:lnTo>
                  <a:pt x="4744401" y="0"/>
                </a:lnTo>
                <a:lnTo>
                  <a:pt x="4744401" y="980693"/>
                </a:lnTo>
                <a:lnTo>
                  <a:pt x="5061780" y="1212624"/>
                </a:lnTo>
                <a:lnTo>
                  <a:pt x="4768815" y="1407934"/>
                </a:lnTo>
                <a:lnTo>
                  <a:pt x="4768815" y="1786348"/>
                </a:lnTo>
                <a:lnTo>
                  <a:pt x="3267369" y="1969451"/>
                </a:lnTo>
                <a:lnTo>
                  <a:pt x="5684331" y="2384485"/>
                </a:lnTo>
                <a:lnTo>
                  <a:pt x="4732194" y="2530967"/>
                </a:lnTo>
                <a:lnTo>
                  <a:pt x="4732194" y="2933795"/>
                </a:lnTo>
                <a:lnTo>
                  <a:pt x="4365988" y="3116898"/>
                </a:lnTo>
                <a:lnTo>
                  <a:pt x="4744401" y="3275587"/>
                </a:lnTo>
                <a:lnTo>
                  <a:pt x="4744401" y="3873724"/>
                </a:lnTo>
                <a:lnTo>
                  <a:pt x="5061780" y="4081241"/>
                </a:lnTo>
                <a:lnTo>
                  <a:pt x="4695574" y="4252138"/>
                </a:lnTo>
                <a:lnTo>
                  <a:pt x="4695574" y="4642758"/>
                </a:lnTo>
                <a:lnTo>
                  <a:pt x="3230748" y="4850275"/>
                </a:lnTo>
                <a:lnTo>
                  <a:pt x="5696538" y="5204275"/>
                </a:lnTo>
                <a:lnTo>
                  <a:pt x="4719988" y="5387378"/>
                </a:lnTo>
                <a:lnTo>
                  <a:pt x="4719988" y="5790205"/>
                </a:lnTo>
                <a:lnTo>
                  <a:pt x="4341574" y="5973308"/>
                </a:lnTo>
                <a:lnTo>
                  <a:pt x="4756608" y="6180825"/>
                </a:lnTo>
                <a:lnTo>
                  <a:pt x="4756608" y="7023100"/>
                </a:lnTo>
                <a:lnTo>
                  <a:pt x="1054100" y="7023100"/>
                </a:lnTo>
                <a:lnTo>
                  <a:pt x="838199" y="7023100"/>
                </a:lnTo>
                <a:lnTo>
                  <a:pt x="0" y="702310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980453" y="-50800"/>
            <a:ext cx="5696538" cy="7023100"/>
          </a:xfrm>
          <a:custGeom>
            <a:avLst/>
            <a:gdLst>
              <a:gd name="connsiteX0" fmla="*/ 0 w 5696538"/>
              <a:gd name="connsiteY0" fmla="*/ 0 h 7023100"/>
              <a:gd name="connsiteX1" fmla="*/ 4744401 w 5696538"/>
              <a:gd name="connsiteY1" fmla="*/ 0 h 7023100"/>
              <a:gd name="connsiteX2" fmla="*/ 4744401 w 5696538"/>
              <a:gd name="connsiteY2" fmla="*/ 980693 h 7023100"/>
              <a:gd name="connsiteX3" fmla="*/ 5061780 w 5696538"/>
              <a:gd name="connsiteY3" fmla="*/ 1212624 h 7023100"/>
              <a:gd name="connsiteX4" fmla="*/ 4768815 w 5696538"/>
              <a:gd name="connsiteY4" fmla="*/ 1407934 h 7023100"/>
              <a:gd name="connsiteX5" fmla="*/ 4768815 w 5696538"/>
              <a:gd name="connsiteY5" fmla="*/ 1786348 h 7023100"/>
              <a:gd name="connsiteX6" fmla="*/ 3267369 w 5696538"/>
              <a:gd name="connsiteY6" fmla="*/ 1969451 h 7023100"/>
              <a:gd name="connsiteX7" fmla="*/ 5684331 w 5696538"/>
              <a:gd name="connsiteY7" fmla="*/ 2384485 h 7023100"/>
              <a:gd name="connsiteX8" fmla="*/ 4732194 w 5696538"/>
              <a:gd name="connsiteY8" fmla="*/ 2530967 h 7023100"/>
              <a:gd name="connsiteX9" fmla="*/ 4732194 w 5696538"/>
              <a:gd name="connsiteY9" fmla="*/ 2933795 h 7023100"/>
              <a:gd name="connsiteX10" fmla="*/ 4365988 w 5696538"/>
              <a:gd name="connsiteY10" fmla="*/ 3116898 h 7023100"/>
              <a:gd name="connsiteX11" fmla="*/ 4744401 w 5696538"/>
              <a:gd name="connsiteY11" fmla="*/ 3275587 h 7023100"/>
              <a:gd name="connsiteX12" fmla="*/ 4744401 w 5696538"/>
              <a:gd name="connsiteY12" fmla="*/ 3873724 h 7023100"/>
              <a:gd name="connsiteX13" fmla="*/ 5061780 w 5696538"/>
              <a:gd name="connsiteY13" fmla="*/ 4081241 h 7023100"/>
              <a:gd name="connsiteX14" fmla="*/ 4695574 w 5696538"/>
              <a:gd name="connsiteY14" fmla="*/ 4252138 h 7023100"/>
              <a:gd name="connsiteX15" fmla="*/ 4695574 w 5696538"/>
              <a:gd name="connsiteY15" fmla="*/ 4642758 h 7023100"/>
              <a:gd name="connsiteX16" fmla="*/ 3230748 w 5696538"/>
              <a:gd name="connsiteY16" fmla="*/ 4850275 h 7023100"/>
              <a:gd name="connsiteX17" fmla="*/ 5696538 w 5696538"/>
              <a:gd name="connsiteY17" fmla="*/ 5204275 h 7023100"/>
              <a:gd name="connsiteX18" fmla="*/ 4719988 w 5696538"/>
              <a:gd name="connsiteY18" fmla="*/ 5387378 h 7023100"/>
              <a:gd name="connsiteX19" fmla="*/ 4719988 w 5696538"/>
              <a:gd name="connsiteY19" fmla="*/ 5790205 h 7023100"/>
              <a:gd name="connsiteX20" fmla="*/ 4341574 w 5696538"/>
              <a:gd name="connsiteY20" fmla="*/ 5973308 h 7023100"/>
              <a:gd name="connsiteX21" fmla="*/ 4756608 w 5696538"/>
              <a:gd name="connsiteY21" fmla="*/ 6180825 h 7023100"/>
              <a:gd name="connsiteX22" fmla="*/ 4756608 w 5696538"/>
              <a:gd name="connsiteY22" fmla="*/ 7023100 h 7023100"/>
              <a:gd name="connsiteX23" fmla="*/ 1054100 w 5696538"/>
              <a:gd name="connsiteY23" fmla="*/ 7023100 h 7023100"/>
              <a:gd name="connsiteX24" fmla="*/ 838199 w 5696538"/>
              <a:gd name="connsiteY24" fmla="*/ 7023100 h 7023100"/>
              <a:gd name="connsiteX25" fmla="*/ 0 w 5696538"/>
              <a:gd name="connsiteY25" fmla="*/ 7023100 h 702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96538" h="7023100">
                <a:moveTo>
                  <a:pt x="0" y="0"/>
                </a:moveTo>
                <a:lnTo>
                  <a:pt x="4744401" y="0"/>
                </a:lnTo>
                <a:lnTo>
                  <a:pt x="4744401" y="980693"/>
                </a:lnTo>
                <a:lnTo>
                  <a:pt x="5061780" y="1212624"/>
                </a:lnTo>
                <a:lnTo>
                  <a:pt x="4768815" y="1407934"/>
                </a:lnTo>
                <a:lnTo>
                  <a:pt x="4768815" y="1786348"/>
                </a:lnTo>
                <a:lnTo>
                  <a:pt x="3267369" y="1969451"/>
                </a:lnTo>
                <a:lnTo>
                  <a:pt x="5684331" y="2384485"/>
                </a:lnTo>
                <a:lnTo>
                  <a:pt x="4732194" y="2530967"/>
                </a:lnTo>
                <a:lnTo>
                  <a:pt x="4732194" y="2933795"/>
                </a:lnTo>
                <a:lnTo>
                  <a:pt x="4365988" y="3116898"/>
                </a:lnTo>
                <a:lnTo>
                  <a:pt x="4744401" y="3275587"/>
                </a:lnTo>
                <a:lnTo>
                  <a:pt x="4744401" y="3873724"/>
                </a:lnTo>
                <a:lnTo>
                  <a:pt x="5061780" y="4081241"/>
                </a:lnTo>
                <a:lnTo>
                  <a:pt x="4695574" y="4252138"/>
                </a:lnTo>
                <a:lnTo>
                  <a:pt x="4695574" y="4642758"/>
                </a:lnTo>
                <a:lnTo>
                  <a:pt x="3230748" y="4850275"/>
                </a:lnTo>
                <a:lnTo>
                  <a:pt x="5696538" y="5204275"/>
                </a:lnTo>
                <a:lnTo>
                  <a:pt x="4719988" y="5387378"/>
                </a:lnTo>
                <a:lnTo>
                  <a:pt x="4719988" y="5790205"/>
                </a:lnTo>
                <a:lnTo>
                  <a:pt x="4341574" y="5973308"/>
                </a:lnTo>
                <a:lnTo>
                  <a:pt x="4756608" y="6180825"/>
                </a:lnTo>
                <a:lnTo>
                  <a:pt x="4756608" y="7023100"/>
                </a:lnTo>
                <a:lnTo>
                  <a:pt x="1054100" y="7023100"/>
                </a:lnTo>
                <a:lnTo>
                  <a:pt x="838199" y="7023100"/>
                </a:lnTo>
                <a:lnTo>
                  <a:pt x="0" y="7023100"/>
                </a:lnTo>
                <a:close/>
              </a:path>
            </a:pathLst>
          </a:custGeom>
          <a:solidFill>
            <a:srgbClr val="C00000">
              <a:alpha val="8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71188" y="1114086"/>
            <a:ext cx="1658001" cy="1319871"/>
            <a:chOff x="4649488" y="-280581"/>
            <a:chExt cx="1658001" cy="1319871"/>
          </a:xfrm>
        </p:grpSpPr>
        <p:sp>
          <p:nvSpPr>
            <p:cNvPr id="63" name="标题 1"/>
            <p:cNvSpPr txBox="1"/>
            <p:nvPr/>
          </p:nvSpPr>
          <p:spPr>
            <a:xfrm>
              <a:off x="4775291" y="-280581"/>
              <a:ext cx="1406396" cy="8966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</a:rPr>
                <a:t>目录</a:t>
              </a:r>
            </a:p>
          </p:txBody>
        </p:sp>
        <p:sp>
          <p:nvSpPr>
            <p:cNvPr id="64" name="标题 1"/>
            <p:cNvSpPr txBox="1"/>
            <p:nvPr/>
          </p:nvSpPr>
          <p:spPr>
            <a:xfrm>
              <a:off x="4649488" y="142647"/>
              <a:ext cx="1658001" cy="8966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ea"/>
                </a:rPr>
                <a:t>CONTENT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3638E77-A963-43B8-A493-0BF6F95BF79E}"/>
              </a:ext>
            </a:extLst>
          </p:cNvPr>
          <p:cNvSpPr txBox="1"/>
          <p:nvPr/>
        </p:nvSpPr>
        <p:spPr>
          <a:xfrm>
            <a:off x="9906000" y="31750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58000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9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40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accel="58000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43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44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accel="58000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47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48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accel="58000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51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52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4" grpId="0"/>
          <p:bldP spid="35" grpId="0"/>
          <p:bldP spid="39" grpId="0"/>
          <p:bldP spid="40" grpId="0"/>
          <p:bldP spid="44" grpId="0"/>
          <p:bldP spid="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7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accel="5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accel="5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accel="5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accel="5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4" grpId="0"/>
          <p:bldP spid="35" grpId="0"/>
          <p:bldP spid="39" grpId="0"/>
          <p:bldP spid="40" grpId="0"/>
          <p:bldP spid="44" grpId="0"/>
          <p:bldP spid="4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6200000">
            <a:off x="4141511" y="-176490"/>
            <a:ext cx="3908980" cy="12192000"/>
          </a:xfrm>
          <a:custGeom>
            <a:avLst/>
            <a:gdLst>
              <a:gd name="connsiteX0" fmla="*/ 3949699 w 3949699"/>
              <a:gd name="connsiteY0" fmla="*/ 9095630 h 12319000"/>
              <a:gd name="connsiteX1" fmla="*/ 3155790 w 3949699"/>
              <a:gd name="connsiteY1" fmla="*/ 9413796 h 12319000"/>
              <a:gd name="connsiteX2" fmla="*/ 3155790 w 3949699"/>
              <a:gd name="connsiteY2" fmla="*/ 10113762 h 12319000"/>
              <a:gd name="connsiteX3" fmla="*/ 2848150 w 3949699"/>
              <a:gd name="connsiteY3" fmla="*/ 10431928 h 12319000"/>
              <a:gd name="connsiteX4" fmla="*/ 3185561 w 3949699"/>
              <a:gd name="connsiteY4" fmla="*/ 10792516 h 12319000"/>
              <a:gd name="connsiteX5" fmla="*/ 3185561 w 3949699"/>
              <a:gd name="connsiteY5" fmla="*/ 12319000 h 12319000"/>
              <a:gd name="connsiteX6" fmla="*/ 0 w 3949699"/>
              <a:gd name="connsiteY6" fmla="*/ 12319000 h 12319000"/>
              <a:gd name="connsiteX7" fmla="*/ 0 w 3949699"/>
              <a:gd name="connsiteY7" fmla="*/ 0 h 12319000"/>
              <a:gd name="connsiteX8" fmla="*/ 3175638 w 3949699"/>
              <a:gd name="connsiteY8" fmla="*/ 0 h 12319000"/>
              <a:gd name="connsiteX9" fmla="*/ 3175638 w 3949699"/>
              <a:gd name="connsiteY9" fmla="*/ 1756597 h 12319000"/>
              <a:gd name="connsiteX10" fmla="*/ 3433658 w 3949699"/>
              <a:gd name="connsiteY10" fmla="*/ 2159608 h 12319000"/>
              <a:gd name="connsiteX11" fmla="*/ 3195485 w 3949699"/>
              <a:gd name="connsiteY11" fmla="*/ 2498985 h 12319000"/>
              <a:gd name="connsiteX12" fmla="*/ 3195485 w 3949699"/>
              <a:gd name="connsiteY12" fmla="*/ 3156528 h 12319000"/>
              <a:gd name="connsiteX13" fmla="*/ 1974850 w 3949699"/>
              <a:gd name="connsiteY13" fmla="*/ 3474694 h 12319000"/>
              <a:gd name="connsiteX14" fmla="*/ 3939775 w 3949699"/>
              <a:gd name="connsiteY14" fmla="*/ 4195872 h 12319000"/>
              <a:gd name="connsiteX15" fmla="*/ 3165714 w 3949699"/>
              <a:gd name="connsiteY15" fmla="*/ 4450404 h 12319000"/>
              <a:gd name="connsiteX16" fmla="*/ 3165714 w 3949699"/>
              <a:gd name="connsiteY16" fmla="*/ 5150370 h 12319000"/>
              <a:gd name="connsiteX17" fmla="*/ 2867998 w 3949699"/>
              <a:gd name="connsiteY17" fmla="*/ 5468536 h 12319000"/>
              <a:gd name="connsiteX18" fmla="*/ 3175638 w 3949699"/>
              <a:gd name="connsiteY18" fmla="*/ 5744280 h 12319000"/>
              <a:gd name="connsiteX19" fmla="*/ 3175638 w 3949699"/>
              <a:gd name="connsiteY19" fmla="*/ 6783622 h 12319000"/>
              <a:gd name="connsiteX20" fmla="*/ 3433658 w 3949699"/>
              <a:gd name="connsiteY20" fmla="*/ 7144210 h 12319000"/>
              <a:gd name="connsiteX21" fmla="*/ 3135942 w 3949699"/>
              <a:gd name="connsiteY21" fmla="*/ 7441165 h 12319000"/>
              <a:gd name="connsiteX22" fmla="*/ 3135942 w 3949699"/>
              <a:gd name="connsiteY22" fmla="*/ 8119920 h 12319000"/>
              <a:gd name="connsiteX23" fmla="*/ 1945078 w 3949699"/>
              <a:gd name="connsiteY23" fmla="*/ 8480508 h 1231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49699" h="12319000">
                <a:moveTo>
                  <a:pt x="3949699" y="9095630"/>
                </a:moveTo>
                <a:lnTo>
                  <a:pt x="3155790" y="9413796"/>
                </a:lnTo>
                <a:lnTo>
                  <a:pt x="3155790" y="10113762"/>
                </a:lnTo>
                <a:lnTo>
                  <a:pt x="2848150" y="10431928"/>
                </a:lnTo>
                <a:lnTo>
                  <a:pt x="3185561" y="10792516"/>
                </a:lnTo>
                <a:lnTo>
                  <a:pt x="3185561" y="12319000"/>
                </a:lnTo>
                <a:lnTo>
                  <a:pt x="0" y="12319000"/>
                </a:lnTo>
                <a:lnTo>
                  <a:pt x="0" y="0"/>
                </a:lnTo>
                <a:lnTo>
                  <a:pt x="3175638" y="0"/>
                </a:lnTo>
                <a:lnTo>
                  <a:pt x="3175638" y="1756597"/>
                </a:lnTo>
                <a:lnTo>
                  <a:pt x="3433658" y="2159608"/>
                </a:lnTo>
                <a:lnTo>
                  <a:pt x="3195485" y="2498985"/>
                </a:lnTo>
                <a:lnTo>
                  <a:pt x="3195485" y="3156528"/>
                </a:lnTo>
                <a:lnTo>
                  <a:pt x="1974850" y="3474694"/>
                </a:lnTo>
                <a:lnTo>
                  <a:pt x="3939775" y="4195872"/>
                </a:lnTo>
                <a:lnTo>
                  <a:pt x="3165714" y="4450404"/>
                </a:lnTo>
                <a:lnTo>
                  <a:pt x="3165714" y="5150370"/>
                </a:lnTo>
                <a:lnTo>
                  <a:pt x="2867998" y="5468536"/>
                </a:lnTo>
                <a:lnTo>
                  <a:pt x="3175638" y="5744280"/>
                </a:lnTo>
                <a:lnTo>
                  <a:pt x="3175638" y="6783622"/>
                </a:lnTo>
                <a:lnTo>
                  <a:pt x="3433658" y="7144210"/>
                </a:lnTo>
                <a:lnTo>
                  <a:pt x="3135942" y="7441165"/>
                </a:lnTo>
                <a:lnTo>
                  <a:pt x="3135942" y="8119920"/>
                </a:lnTo>
                <a:lnTo>
                  <a:pt x="1945078" y="8480508"/>
                </a:lnTo>
                <a:close/>
              </a:path>
            </a:pathLst>
          </a:custGeom>
          <a:blipFill dpi="0" rotWithShape="0">
            <a:blip r:embed="rId3" cstate="print"/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57548" y="1511213"/>
            <a:ext cx="3850778" cy="98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4400" dirty="0">
                <a:solidFill>
                  <a:srgbClr val="5A6478"/>
                </a:solidFill>
                <a:latin typeface="+mj-ea"/>
                <a:ea typeface="+mj-ea"/>
              </a:rPr>
              <a:t>创意来源</a:t>
            </a:r>
          </a:p>
        </p:txBody>
      </p:sp>
      <p:sp>
        <p:nvSpPr>
          <p:cNvPr id="28" name="矩形 27"/>
          <p:cNvSpPr/>
          <p:nvPr/>
        </p:nvSpPr>
        <p:spPr>
          <a:xfrm>
            <a:off x="5087496" y="2495469"/>
            <a:ext cx="20170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dirty="0">
                <a:solidFill>
                  <a:srgbClr val="5A6478"/>
                </a:solidFill>
                <a:latin typeface="+mj-ea"/>
                <a:ea typeface="+mj-ea"/>
              </a:rPr>
              <a:t>PART ONE</a:t>
            </a:r>
            <a:endParaRPr lang="zh-CN" altLang="en-US" dirty="0">
              <a:solidFill>
                <a:srgbClr val="5A6478"/>
              </a:solidFill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42424" y="3370398"/>
            <a:ext cx="370715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 rot="16200000">
            <a:off x="4141511" y="-169061"/>
            <a:ext cx="3908980" cy="12192000"/>
          </a:xfrm>
          <a:custGeom>
            <a:avLst/>
            <a:gdLst>
              <a:gd name="connsiteX0" fmla="*/ 3949699 w 3949699"/>
              <a:gd name="connsiteY0" fmla="*/ 9095630 h 12319000"/>
              <a:gd name="connsiteX1" fmla="*/ 3155790 w 3949699"/>
              <a:gd name="connsiteY1" fmla="*/ 9413796 h 12319000"/>
              <a:gd name="connsiteX2" fmla="*/ 3155790 w 3949699"/>
              <a:gd name="connsiteY2" fmla="*/ 10113762 h 12319000"/>
              <a:gd name="connsiteX3" fmla="*/ 2848150 w 3949699"/>
              <a:gd name="connsiteY3" fmla="*/ 10431928 h 12319000"/>
              <a:gd name="connsiteX4" fmla="*/ 3185561 w 3949699"/>
              <a:gd name="connsiteY4" fmla="*/ 10792516 h 12319000"/>
              <a:gd name="connsiteX5" fmla="*/ 3185561 w 3949699"/>
              <a:gd name="connsiteY5" fmla="*/ 12319000 h 12319000"/>
              <a:gd name="connsiteX6" fmla="*/ 0 w 3949699"/>
              <a:gd name="connsiteY6" fmla="*/ 12319000 h 12319000"/>
              <a:gd name="connsiteX7" fmla="*/ 0 w 3949699"/>
              <a:gd name="connsiteY7" fmla="*/ 0 h 12319000"/>
              <a:gd name="connsiteX8" fmla="*/ 3175638 w 3949699"/>
              <a:gd name="connsiteY8" fmla="*/ 0 h 12319000"/>
              <a:gd name="connsiteX9" fmla="*/ 3175638 w 3949699"/>
              <a:gd name="connsiteY9" fmla="*/ 1756597 h 12319000"/>
              <a:gd name="connsiteX10" fmla="*/ 3433658 w 3949699"/>
              <a:gd name="connsiteY10" fmla="*/ 2159608 h 12319000"/>
              <a:gd name="connsiteX11" fmla="*/ 3195485 w 3949699"/>
              <a:gd name="connsiteY11" fmla="*/ 2498985 h 12319000"/>
              <a:gd name="connsiteX12" fmla="*/ 3195485 w 3949699"/>
              <a:gd name="connsiteY12" fmla="*/ 3156528 h 12319000"/>
              <a:gd name="connsiteX13" fmla="*/ 1974850 w 3949699"/>
              <a:gd name="connsiteY13" fmla="*/ 3474694 h 12319000"/>
              <a:gd name="connsiteX14" fmla="*/ 3939775 w 3949699"/>
              <a:gd name="connsiteY14" fmla="*/ 4195872 h 12319000"/>
              <a:gd name="connsiteX15" fmla="*/ 3165714 w 3949699"/>
              <a:gd name="connsiteY15" fmla="*/ 4450404 h 12319000"/>
              <a:gd name="connsiteX16" fmla="*/ 3165714 w 3949699"/>
              <a:gd name="connsiteY16" fmla="*/ 5150370 h 12319000"/>
              <a:gd name="connsiteX17" fmla="*/ 2867998 w 3949699"/>
              <a:gd name="connsiteY17" fmla="*/ 5468536 h 12319000"/>
              <a:gd name="connsiteX18" fmla="*/ 3175638 w 3949699"/>
              <a:gd name="connsiteY18" fmla="*/ 5744280 h 12319000"/>
              <a:gd name="connsiteX19" fmla="*/ 3175638 w 3949699"/>
              <a:gd name="connsiteY19" fmla="*/ 6783622 h 12319000"/>
              <a:gd name="connsiteX20" fmla="*/ 3433658 w 3949699"/>
              <a:gd name="connsiteY20" fmla="*/ 7144210 h 12319000"/>
              <a:gd name="connsiteX21" fmla="*/ 3135942 w 3949699"/>
              <a:gd name="connsiteY21" fmla="*/ 7441165 h 12319000"/>
              <a:gd name="connsiteX22" fmla="*/ 3135942 w 3949699"/>
              <a:gd name="connsiteY22" fmla="*/ 8119920 h 12319000"/>
              <a:gd name="connsiteX23" fmla="*/ 1945078 w 3949699"/>
              <a:gd name="connsiteY23" fmla="*/ 8480508 h 1231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49699" h="12319000">
                <a:moveTo>
                  <a:pt x="3949699" y="9095630"/>
                </a:moveTo>
                <a:lnTo>
                  <a:pt x="3155790" y="9413796"/>
                </a:lnTo>
                <a:lnTo>
                  <a:pt x="3155790" y="10113762"/>
                </a:lnTo>
                <a:lnTo>
                  <a:pt x="2848150" y="10431928"/>
                </a:lnTo>
                <a:lnTo>
                  <a:pt x="3185561" y="10792516"/>
                </a:lnTo>
                <a:lnTo>
                  <a:pt x="3185561" y="12319000"/>
                </a:lnTo>
                <a:lnTo>
                  <a:pt x="0" y="12319000"/>
                </a:lnTo>
                <a:lnTo>
                  <a:pt x="0" y="0"/>
                </a:lnTo>
                <a:lnTo>
                  <a:pt x="3175638" y="0"/>
                </a:lnTo>
                <a:lnTo>
                  <a:pt x="3175638" y="1756597"/>
                </a:lnTo>
                <a:lnTo>
                  <a:pt x="3433658" y="2159608"/>
                </a:lnTo>
                <a:lnTo>
                  <a:pt x="3195485" y="2498985"/>
                </a:lnTo>
                <a:lnTo>
                  <a:pt x="3195485" y="3156528"/>
                </a:lnTo>
                <a:lnTo>
                  <a:pt x="1974850" y="3474694"/>
                </a:lnTo>
                <a:lnTo>
                  <a:pt x="3939775" y="4195872"/>
                </a:lnTo>
                <a:lnTo>
                  <a:pt x="3165714" y="4450404"/>
                </a:lnTo>
                <a:lnTo>
                  <a:pt x="3165714" y="5150370"/>
                </a:lnTo>
                <a:lnTo>
                  <a:pt x="2867998" y="5468536"/>
                </a:lnTo>
                <a:lnTo>
                  <a:pt x="3175638" y="5744280"/>
                </a:lnTo>
                <a:lnTo>
                  <a:pt x="3175638" y="6783622"/>
                </a:lnTo>
                <a:lnTo>
                  <a:pt x="3433658" y="7144210"/>
                </a:lnTo>
                <a:lnTo>
                  <a:pt x="3135942" y="7441165"/>
                </a:lnTo>
                <a:lnTo>
                  <a:pt x="3135942" y="8119920"/>
                </a:lnTo>
                <a:lnTo>
                  <a:pt x="1945078" y="8480508"/>
                </a:lnTo>
                <a:close/>
              </a:path>
            </a:pathLst>
          </a:custGeom>
          <a:solidFill>
            <a:srgbClr val="C00000">
              <a:alpha val="8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形 34"/>
          <p:cNvSpPr/>
          <p:nvPr/>
        </p:nvSpPr>
        <p:spPr>
          <a:xfrm>
            <a:off x="4953974" y="2612087"/>
            <a:ext cx="267043" cy="267043"/>
          </a:xfrm>
          <a:prstGeom prst="plus">
            <a:avLst>
              <a:gd name="adj" fmla="val 41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形 35"/>
          <p:cNvSpPr/>
          <p:nvPr/>
        </p:nvSpPr>
        <p:spPr>
          <a:xfrm>
            <a:off x="7120671" y="1656537"/>
            <a:ext cx="152061" cy="152061"/>
          </a:xfrm>
          <a:prstGeom prst="plus">
            <a:avLst>
              <a:gd name="adj" fmla="val 41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401613-6FE9-4DA7-A05F-0A68A5B41458}"/>
              </a:ext>
            </a:extLst>
          </p:cNvPr>
          <p:cNvSpPr txBox="1"/>
          <p:nvPr/>
        </p:nvSpPr>
        <p:spPr>
          <a:xfrm>
            <a:off x="9906000" y="31750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/>
        </p:nvSpPr>
        <p:spPr>
          <a:xfrm>
            <a:off x="4464431" y="2450246"/>
            <a:ext cx="2800295" cy="131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6EA0"/>
              </a:buClr>
            </a:pPr>
            <a:r>
              <a:rPr lang="zh-CN" altLang="en-US" sz="6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牙疼</a:t>
            </a:r>
            <a:r>
              <a:rPr lang="en-US" altLang="zh-CN" sz="6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1249062" y="424618"/>
            <a:ext cx="502747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marR="0" lvl="0" indent="0" defTabSz="91440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defRPr sz="2400">
                <a:solidFill>
                  <a:srgbClr val="5A6478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创意来源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2C006D-C090-45CC-860B-8EEFC136352A}"/>
              </a:ext>
            </a:extLst>
          </p:cNvPr>
          <p:cNvSpPr txBox="1"/>
          <p:nvPr/>
        </p:nvSpPr>
        <p:spPr>
          <a:xfrm>
            <a:off x="9906000" y="31750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4FA868-F613-427F-BC27-D57FF0510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91" y="558557"/>
            <a:ext cx="2972170" cy="59443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BBCC36-50E7-4925-9025-288AEBCA03ED}"/>
              </a:ext>
            </a:extLst>
          </p:cNvPr>
          <p:cNvSpPr txBox="1"/>
          <p:nvPr/>
        </p:nvSpPr>
        <p:spPr>
          <a:xfrm>
            <a:off x="9906000" y="31750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7549E2-30F1-4E37-BD45-FF513467F3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2" y="558557"/>
            <a:ext cx="2972171" cy="59443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03730A-751A-418F-85A8-8212205B7116}"/>
              </a:ext>
            </a:extLst>
          </p:cNvPr>
          <p:cNvSpPr txBox="1"/>
          <p:nvPr/>
        </p:nvSpPr>
        <p:spPr>
          <a:xfrm>
            <a:off x="168677" y="2858610"/>
            <a:ext cx="307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j-ea"/>
                <a:ea typeface="+mj-ea"/>
              </a:rPr>
              <a:t>智慧医疗 </a:t>
            </a:r>
            <a:r>
              <a:rPr lang="en-US" altLang="zh-CN" sz="4000" b="1" dirty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endParaRPr lang="zh-CN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A07A80-385C-417B-A112-27F94C286BC1}"/>
              </a:ext>
            </a:extLst>
          </p:cNvPr>
          <p:cNvSpPr txBox="1"/>
          <p:nvPr/>
        </p:nvSpPr>
        <p:spPr>
          <a:xfrm>
            <a:off x="6242853" y="2766277"/>
            <a:ext cx="63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+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BAAEE-2E02-4ACE-81C0-5057D0513F89}"/>
              </a:ext>
            </a:extLst>
          </p:cNvPr>
          <p:cNvSpPr txBox="1"/>
          <p:nvPr/>
        </p:nvSpPr>
        <p:spPr>
          <a:xfrm>
            <a:off x="10469871" y="2810666"/>
            <a:ext cx="639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latin typeface="+mj-ea"/>
                <a:ea typeface="+mj-ea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9722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/>
        </p:nvSpPr>
        <p:spPr>
          <a:xfrm>
            <a:off x="2246050" y="2485756"/>
            <a:ext cx="4962618" cy="131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6EA0"/>
              </a:buClr>
            </a:pPr>
            <a:r>
              <a:rPr lang="zh-CN" altLang="en-US" sz="6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</a:t>
            </a:r>
            <a:r>
              <a:rPr lang="en-US" altLang="zh-CN" sz="6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贴心</a:t>
            </a:r>
            <a:r>
              <a:rPr lang="en-US" altLang="zh-CN" sz="6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1249062" y="424618"/>
            <a:ext cx="502747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marR="0" lvl="0" indent="0" defTabSz="91440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defRPr sz="2400">
                <a:solidFill>
                  <a:srgbClr val="5A6478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设计理念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2C006D-C090-45CC-860B-8EEFC136352A}"/>
              </a:ext>
            </a:extLst>
          </p:cNvPr>
          <p:cNvSpPr txBox="1"/>
          <p:nvPr/>
        </p:nvSpPr>
        <p:spPr>
          <a:xfrm>
            <a:off x="9906000" y="31750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E9D91D-05A3-401E-8C36-DDC4DC2E4545}"/>
              </a:ext>
            </a:extLst>
          </p:cNvPr>
          <p:cNvSpPr txBox="1"/>
          <p:nvPr/>
        </p:nvSpPr>
        <p:spPr>
          <a:xfrm>
            <a:off x="7084381" y="2784299"/>
            <a:ext cx="1713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latin typeface="+mj-ea"/>
                <a:ea typeface="+mj-ea"/>
              </a:rPr>
              <a:t>美</a:t>
            </a:r>
          </a:p>
        </p:txBody>
      </p:sp>
    </p:spTree>
    <p:extLst>
      <p:ext uri="{BB962C8B-B14F-4D97-AF65-F5344CB8AC3E}">
        <p14:creationId xmlns:p14="http://schemas.microsoft.com/office/powerpoint/2010/main" val="384744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6200000">
            <a:off x="4141511" y="-176490"/>
            <a:ext cx="3908980" cy="12192000"/>
          </a:xfrm>
          <a:custGeom>
            <a:avLst/>
            <a:gdLst>
              <a:gd name="connsiteX0" fmla="*/ 3949699 w 3949699"/>
              <a:gd name="connsiteY0" fmla="*/ 9095630 h 12319000"/>
              <a:gd name="connsiteX1" fmla="*/ 3155790 w 3949699"/>
              <a:gd name="connsiteY1" fmla="*/ 9413796 h 12319000"/>
              <a:gd name="connsiteX2" fmla="*/ 3155790 w 3949699"/>
              <a:gd name="connsiteY2" fmla="*/ 10113762 h 12319000"/>
              <a:gd name="connsiteX3" fmla="*/ 2848150 w 3949699"/>
              <a:gd name="connsiteY3" fmla="*/ 10431928 h 12319000"/>
              <a:gd name="connsiteX4" fmla="*/ 3185561 w 3949699"/>
              <a:gd name="connsiteY4" fmla="*/ 10792516 h 12319000"/>
              <a:gd name="connsiteX5" fmla="*/ 3185561 w 3949699"/>
              <a:gd name="connsiteY5" fmla="*/ 12319000 h 12319000"/>
              <a:gd name="connsiteX6" fmla="*/ 0 w 3949699"/>
              <a:gd name="connsiteY6" fmla="*/ 12319000 h 12319000"/>
              <a:gd name="connsiteX7" fmla="*/ 0 w 3949699"/>
              <a:gd name="connsiteY7" fmla="*/ 0 h 12319000"/>
              <a:gd name="connsiteX8" fmla="*/ 3175638 w 3949699"/>
              <a:gd name="connsiteY8" fmla="*/ 0 h 12319000"/>
              <a:gd name="connsiteX9" fmla="*/ 3175638 w 3949699"/>
              <a:gd name="connsiteY9" fmla="*/ 1756597 h 12319000"/>
              <a:gd name="connsiteX10" fmla="*/ 3433658 w 3949699"/>
              <a:gd name="connsiteY10" fmla="*/ 2159608 h 12319000"/>
              <a:gd name="connsiteX11" fmla="*/ 3195485 w 3949699"/>
              <a:gd name="connsiteY11" fmla="*/ 2498985 h 12319000"/>
              <a:gd name="connsiteX12" fmla="*/ 3195485 w 3949699"/>
              <a:gd name="connsiteY12" fmla="*/ 3156528 h 12319000"/>
              <a:gd name="connsiteX13" fmla="*/ 1974850 w 3949699"/>
              <a:gd name="connsiteY13" fmla="*/ 3474694 h 12319000"/>
              <a:gd name="connsiteX14" fmla="*/ 3939775 w 3949699"/>
              <a:gd name="connsiteY14" fmla="*/ 4195872 h 12319000"/>
              <a:gd name="connsiteX15" fmla="*/ 3165714 w 3949699"/>
              <a:gd name="connsiteY15" fmla="*/ 4450404 h 12319000"/>
              <a:gd name="connsiteX16" fmla="*/ 3165714 w 3949699"/>
              <a:gd name="connsiteY16" fmla="*/ 5150370 h 12319000"/>
              <a:gd name="connsiteX17" fmla="*/ 2867998 w 3949699"/>
              <a:gd name="connsiteY17" fmla="*/ 5468536 h 12319000"/>
              <a:gd name="connsiteX18" fmla="*/ 3175638 w 3949699"/>
              <a:gd name="connsiteY18" fmla="*/ 5744280 h 12319000"/>
              <a:gd name="connsiteX19" fmla="*/ 3175638 w 3949699"/>
              <a:gd name="connsiteY19" fmla="*/ 6783622 h 12319000"/>
              <a:gd name="connsiteX20" fmla="*/ 3433658 w 3949699"/>
              <a:gd name="connsiteY20" fmla="*/ 7144210 h 12319000"/>
              <a:gd name="connsiteX21" fmla="*/ 3135942 w 3949699"/>
              <a:gd name="connsiteY21" fmla="*/ 7441165 h 12319000"/>
              <a:gd name="connsiteX22" fmla="*/ 3135942 w 3949699"/>
              <a:gd name="connsiteY22" fmla="*/ 8119920 h 12319000"/>
              <a:gd name="connsiteX23" fmla="*/ 1945078 w 3949699"/>
              <a:gd name="connsiteY23" fmla="*/ 8480508 h 1231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49699" h="12319000">
                <a:moveTo>
                  <a:pt x="3949699" y="9095630"/>
                </a:moveTo>
                <a:lnTo>
                  <a:pt x="3155790" y="9413796"/>
                </a:lnTo>
                <a:lnTo>
                  <a:pt x="3155790" y="10113762"/>
                </a:lnTo>
                <a:lnTo>
                  <a:pt x="2848150" y="10431928"/>
                </a:lnTo>
                <a:lnTo>
                  <a:pt x="3185561" y="10792516"/>
                </a:lnTo>
                <a:lnTo>
                  <a:pt x="3185561" y="12319000"/>
                </a:lnTo>
                <a:lnTo>
                  <a:pt x="0" y="12319000"/>
                </a:lnTo>
                <a:lnTo>
                  <a:pt x="0" y="0"/>
                </a:lnTo>
                <a:lnTo>
                  <a:pt x="3175638" y="0"/>
                </a:lnTo>
                <a:lnTo>
                  <a:pt x="3175638" y="1756597"/>
                </a:lnTo>
                <a:lnTo>
                  <a:pt x="3433658" y="2159608"/>
                </a:lnTo>
                <a:lnTo>
                  <a:pt x="3195485" y="2498985"/>
                </a:lnTo>
                <a:lnTo>
                  <a:pt x="3195485" y="3156528"/>
                </a:lnTo>
                <a:lnTo>
                  <a:pt x="1974850" y="3474694"/>
                </a:lnTo>
                <a:lnTo>
                  <a:pt x="3939775" y="4195872"/>
                </a:lnTo>
                <a:lnTo>
                  <a:pt x="3165714" y="4450404"/>
                </a:lnTo>
                <a:lnTo>
                  <a:pt x="3165714" y="5150370"/>
                </a:lnTo>
                <a:lnTo>
                  <a:pt x="2867998" y="5468536"/>
                </a:lnTo>
                <a:lnTo>
                  <a:pt x="3175638" y="5744280"/>
                </a:lnTo>
                <a:lnTo>
                  <a:pt x="3175638" y="6783622"/>
                </a:lnTo>
                <a:lnTo>
                  <a:pt x="3433658" y="7144210"/>
                </a:lnTo>
                <a:lnTo>
                  <a:pt x="3135942" y="7441165"/>
                </a:lnTo>
                <a:lnTo>
                  <a:pt x="3135942" y="8119920"/>
                </a:lnTo>
                <a:lnTo>
                  <a:pt x="1945078" y="8480508"/>
                </a:lnTo>
                <a:close/>
              </a:path>
            </a:pathLst>
          </a:custGeom>
          <a:blipFill dpi="0" rotWithShape="0">
            <a:blip r:embed="rId3" cstate="print"/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83389" y="1572151"/>
            <a:ext cx="3850778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zh-CN" altLang="en-US" sz="4000" dirty="0">
                <a:solidFill>
                  <a:srgbClr val="5A6478"/>
                </a:solidFill>
                <a:latin typeface="+mj-ea"/>
                <a:ea typeface="+mj-ea"/>
              </a:rPr>
              <a:t>功能介绍</a:t>
            </a:r>
          </a:p>
        </p:txBody>
      </p:sp>
      <p:sp>
        <p:nvSpPr>
          <p:cNvPr id="28" name="矩形 27"/>
          <p:cNvSpPr/>
          <p:nvPr/>
        </p:nvSpPr>
        <p:spPr>
          <a:xfrm>
            <a:off x="5087496" y="2495469"/>
            <a:ext cx="201700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dirty="0">
                <a:solidFill>
                  <a:srgbClr val="5A6478"/>
                </a:solidFill>
                <a:latin typeface="+mj-ea"/>
                <a:ea typeface="+mj-ea"/>
              </a:rPr>
              <a:t>PART TWO</a:t>
            </a:r>
            <a:endParaRPr lang="zh-CN" altLang="en-US" dirty="0">
              <a:solidFill>
                <a:srgbClr val="5A6478"/>
              </a:solidFill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42424" y="3370398"/>
            <a:ext cx="370715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 rot="16200000">
            <a:off x="4141511" y="-169061"/>
            <a:ext cx="3908980" cy="12192000"/>
          </a:xfrm>
          <a:custGeom>
            <a:avLst/>
            <a:gdLst>
              <a:gd name="connsiteX0" fmla="*/ 3949699 w 3949699"/>
              <a:gd name="connsiteY0" fmla="*/ 9095630 h 12319000"/>
              <a:gd name="connsiteX1" fmla="*/ 3155790 w 3949699"/>
              <a:gd name="connsiteY1" fmla="*/ 9413796 h 12319000"/>
              <a:gd name="connsiteX2" fmla="*/ 3155790 w 3949699"/>
              <a:gd name="connsiteY2" fmla="*/ 10113762 h 12319000"/>
              <a:gd name="connsiteX3" fmla="*/ 2848150 w 3949699"/>
              <a:gd name="connsiteY3" fmla="*/ 10431928 h 12319000"/>
              <a:gd name="connsiteX4" fmla="*/ 3185561 w 3949699"/>
              <a:gd name="connsiteY4" fmla="*/ 10792516 h 12319000"/>
              <a:gd name="connsiteX5" fmla="*/ 3185561 w 3949699"/>
              <a:gd name="connsiteY5" fmla="*/ 12319000 h 12319000"/>
              <a:gd name="connsiteX6" fmla="*/ 0 w 3949699"/>
              <a:gd name="connsiteY6" fmla="*/ 12319000 h 12319000"/>
              <a:gd name="connsiteX7" fmla="*/ 0 w 3949699"/>
              <a:gd name="connsiteY7" fmla="*/ 0 h 12319000"/>
              <a:gd name="connsiteX8" fmla="*/ 3175638 w 3949699"/>
              <a:gd name="connsiteY8" fmla="*/ 0 h 12319000"/>
              <a:gd name="connsiteX9" fmla="*/ 3175638 w 3949699"/>
              <a:gd name="connsiteY9" fmla="*/ 1756597 h 12319000"/>
              <a:gd name="connsiteX10" fmla="*/ 3433658 w 3949699"/>
              <a:gd name="connsiteY10" fmla="*/ 2159608 h 12319000"/>
              <a:gd name="connsiteX11" fmla="*/ 3195485 w 3949699"/>
              <a:gd name="connsiteY11" fmla="*/ 2498985 h 12319000"/>
              <a:gd name="connsiteX12" fmla="*/ 3195485 w 3949699"/>
              <a:gd name="connsiteY12" fmla="*/ 3156528 h 12319000"/>
              <a:gd name="connsiteX13" fmla="*/ 1974850 w 3949699"/>
              <a:gd name="connsiteY13" fmla="*/ 3474694 h 12319000"/>
              <a:gd name="connsiteX14" fmla="*/ 3939775 w 3949699"/>
              <a:gd name="connsiteY14" fmla="*/ 4195872 h 12319000"/>
              <a:gd name="connsiteX15" fmla="*/ 3165714 w 3949699"/>
              <a:gd name="connsiteY15" fmla="*/ 4450404 h 12319000"/>
              <a:gd name="connsiteX16" fmla="*/ 3165714 w 3949699"/>
              <a:gd name="connsiteY16" fmla="*/ 5150370 h 12319000"/>
              <a:gd name="connsiteX17" fmla="*/ 2867998 w 3949699"/>
              <a:gd name="connsiteY17" fmla="*/ 5468536 h 12319000"/>
              <a:gd name="connsiteX18" fmla="*/ 3175638 w 3949699"/>
              <a:gd name="connsiteY18" fmla="*/ 5744280 h 12319000"/>
              <a:gd name="connsiteX19" fmla="*/ 3175638 w 3949699"/>
              <a:gd name="connsiteY19" fmla="*/ 6783622 h 12319000"/>
              <a:gd name="connsiteX20" fmla="*/ 3433658 w 3949699"/>
              <a:gd name="connsiteY20" fmla="*/ 7144210 h 12319000"/>
              <a:gd name="connsiteX21" fmla="*/ 3135942 w 3949699"/>
              <a:gd name="connsiteY21" fmla="*/ 7441165 h 12319000"/>
              <a:gd name="connsiteX22" fmla="*/ 3135942 w 3949699"/>
              <a:gd name="connsiteY22" fmla="*/ 8119920 h 12319000"/>
              <a:gd name="connsiteX23" fmla="*/ 1945078 w 3949699"/>
              <a:gd name="connsiteY23" fmla="*/ 8480508 h 1231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49699" h="12319000">
                <a:moveTo>
                  <a:pt x="3949699" y="9095630"/>
                </a:moveTo>
                <a:lnTo>
                  <a:pt x="3155790" y="9413796"/>
                </a:lnTo>
                <a:lnTo>
                  <a:pt x="3155790" y="10113762"/>
                </a:lnTo>
                <a:lnTo>
                  <a:pt x="2848150" y="10431928"/>
                </a:lnTo>
                <a:lnTo>
                  <a:pt x="3185561" y="10792516"/>
                </a:lnTo>
                <a:lnTo>
                  <a:pt x="3185561" y="12319000"/>
                </a:lnTo>
                <a:lnTo>
                  <a:pt x="0" y="12319000"/>
                </a:lnTo>
                <a:lnTo>
                  <a:pt x="0" y="0"/>
                </a:lnTo>
                <a:lnTo>
                  <a:pt x="3175638" y="0"/>
                </a:lnTo>
                <a:lnTo>
                  <a:pt x="3175638" y="1756597"/>
                </a:lnTo>
                <a:lnTo>
                  <a:pt x="3433658" y="2159608"/>
                </a:lnTo>
                <a:lnTo>
                  <a:pt x="3195485" y="2498985"/>
                </a:lnTo>
                <a:lnTo>
                  <a:pt x="3195485" y="3156528"/>
                </a:lnTo>
                <a:lnTo>
                  <a:pt x="1974850" y="3474694"/>
                </a:lnTo>
                <a:lnTo>
                  <a:pt x="3939775" y="4195872"/>
                </a:lnTo>
                <a:lnTo>
                  <a:pt x="3165714" y="4450404"/>
                </a:lnTo>
                <a:lnTo>
                  <a:pt x="3165714" y="5150370"/>
                </a:lnTo>
                <a:lnTo>
                  <a:pt x="2867998" y="5468536"/>
                </a:lnTo>
                <a:lnTo>
                  <a:pt x="3175638" y="5744280"/>
                </a:lnTo>
                <a:lnTo>
                  <a:pt x="3175638" y="6783622"/>
                </a:lnTo>
                <a:lnTo>
                  <a:pt x="3433658" y="7144210"/>
                </a:lnTo>
                <a:lnTo>
                  <a:pt x="3135942" y="7441165"/>
                </a:lnTo>
                <a:lnTo>
                  <a:pt x="3135942" y="8119920"/>
                </a:lnTo>
                <a:lnTo>
                  <a:pt x="1945078" y="8480508"/>
                </a:lnTo>
                <a:close/>
              </a:path>
            </a:pathLst>
          </a:custGeom>
          <a:solidFill>
            <a:srgbClr val="C00000">
              <a:alpha val="8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形 31"/>
          <p:cNvSpPr/>
          <p:nvPr/>
        </p:nvSpPr>
        <p:spPr>
          <a:xfrm>
            <a:off x="4953974" y="2612087"/>
            <a:ext cx="267043" cy="267043"/>
          </a:xfrm>
          <a:prstGeom prst="plus">
            <a:avLst>
              <a:gd name="adj" fmla="val 41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形 32"/>
          <p:cNvSpPr/>
          <p:nvPr/>
        </p:nvSpPr>
        <p:spPr>
          <a:xfrm>
            <a:off x="6969750" y="1656537"/>
            <a:ext cx="152061" cy="152061"/>
          </a:xfrm>
          <a:prstGeom prst="plus">
            <a:avLst>
              <a:gd name="adj" fmla="val 41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A880DD-0906-46B9-91BF-703F0BB29466}"/>
              </a:ext>
            </a:extLst>
          </p:cNvPr>
          <p:cNvSpPr txBox="1"/>
          <p:nvPr/>
        </p:nvSpPr>
        <p:spPr>
          <a:xfrm>
            <a:off x="9906000" y="31750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"/>
          <p:cNvGrpSpPr/>
          <p:nvPr/>
        </p:nvGrpSpPr>
        <p:grpSpPr bwMode="auto">
          <a:xfrm>
            <a:off x="3604658" y="1887557"/>
            <a:ext cx="3952875" cy="3703637"/>
            <a:chOff x="2343047" y="1309778"/>
            <a:chExt cx="3954359" cy="3703390"/>
          </a:xfrm>
        </p:grpSpPr>
        <p:sp>
          <p:nvSpPr>
            <p:cNvPr id="131" name="椭圆 130"/>
            <p:cNvSpPr/>
            <p:nvPr/>
          </p:nvSpPr>
          <p:spPr>
            <a:xfrm>
              <a:off x="2343047" y="2536833"/>
              <a:ext cx="1241891" cy="12429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3005283" y="3763889"/>
              <a:ext cx="1241891" cy="12413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4378986" y="3733728"/>
              <a:ext cx="1241891" cy="12413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5055515" y="2563819"/>
              <a:ext cx="1241891" cy="12413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4388515" y="1327239"/>
              <a:ext cx="1241891" cy="124293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048162" y="1327239"/>
              <a:ext cx="1241891" cy="124293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71922"/>
            <p:cNvSpPr/>
            <p:nvPr/>
          </p:nvSpPr>
          <p:spPr bwMode="auto">
            <a:xfrm>
              <a:off x="3095614" y="3809164"/>
              <a:ext cx="2406146" cy="1091836"/>
            </a:xfrm>
            <a:custGeom>
              <a:avLst/>
              <a:gdLst>
                <a:gd name="T0" fmla="*/ 2222 w 2861"/>
                <a:gd name="T1" fmla="*/ 1397 h 1397"/>
                <a:gd name="T2" fmla="*/ 1752 w 2861"/>
                <a:gd name="T3" fmla="*/ 1171 h 1397"/>
                <a:gd name="T4" fmla="*/ 1433 w 2861"/>
                <a:gd name="T5" fmla="*/ 1056 h 1397"/>
                <a:gd name="T6" fmla="*/ 1109 w 2861"/>
                <a:gd name="T7" fmla="*/ 1171 h 1397"/>
                <a:gd name="T8" fmla="*/ 900 w 2861"/>
                <a:gd name="T9" fmla="*/ 1336 h 1397"/>
                <a:gd name="T10" fmla="*/ 639 w 2861"/>
                <a:gd name="T11" fmla="*/ 1397 h 1397"/>
                <a:gd name="T12" fmla="*/ 0 w 2861"/>
                <a:gd name="T13" fmla="*/ 699 h 1397"/>
                <a:gd name="T14" fmla="*/ 639 w 2861"/>
                <a:gd name="T15" fmla="*/ 0 h 1397"/>
                <a:gd name="T16" fmla="*/ 1109 w 2861"/>
                <a:gd name="T17" fmla="*/ 226 h 1397"/>
                <a:gd name="T18" fmla="*/ 1109 w 2861"/>
                <a:gd name="T19" fmla="*/ 226 h 1397"/>
                <a:gd name="T20" fmla="*/ 1438 w 2861"/>
                <a:gd name="T21" fmla="*/ 339 h 1397"/>
                <a:gd name="T22" fmla="*/ 1752 w 2861"/>
                <a:gd name="T23" fmla="*/ 226 h 1397"/>
                <a:gd name="T24" fmla="*/ 2222 w 2861"/>
                <a:gd name="T25" fmla="*/ 0 h 1397"/>
                <a:gd name="T26" fmla="*/ 2861 w 2861"/>
                <a:gd name="T27" fmla="*/ 699 h 1397"/>
                <a:gd name="T28" fmla="*/ 2222 w 2861"/>
                <a:gd name="T29" fmla="*/ 1397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1" h="1397">
                  <a:moveTo>
                    <a:pt x="2222" y="1397"/>
                  </a:moveTo>
                  <a:cubicBezTo>
                    <a:pt x="2048" y="1397"/>
                    <a:pt x="1881" y="1317"/>
                    <a:pt x="1752" y="1171"/>
                  </a:cubicBezTo>
                  <a:cubicBezTo>
                    <a:pt x="1688" y="1099"/>
                    <a:pt x="1569" y="1056"/>
                    <a:pt x="1433" y="1056"/>
                  </a:cubicBezTo>
                  <a:cubicBezTo>
                    <a:pt x="1294" y="1056"/>
                    <a:pt x="1170" y="1100"/>
                    <a:pt x="1109" y="1171"/>
                  </a:cubicBezTo>
                  <a:cubicBezTo>
                    <a:pt x="1049" y="1242"/>
                    <a:pt x="979" y="1297"/>
                    <a:pt x="900" y="1336"/>
                  </a:cubicBezTo>
                  <a:cubicBezTo>
                    <a:pt x="817" y="1377"/>
                    <a:pt x="729" y="1397"/>
                    <a:pt x="639" y="1397"/>
                  </a:cubicBezTo>
                  <a:cubicBezTo>
                    <a:pt x="286" y="1397"/>
                    <a:pt x="0" y="1084"/>
                    <a:pt x="0" y="699"/>
                  </a:cubicBezTo>
                  <a:cubicBezTo>
                    <a:pt x="0" y="313"/>
                    <a:pt x="286" y="0"/>
                    <a:pt x="639" y="0"/>
                  </a:cubicBezTo>
                  <a:cubicBezTo>
                    <a:pt x="817" y="0"/>
                    <a:pt x="988" y="82"/>
                    <a:pt x="1109" y="226"/>
                  </a:cubicBezTo>
                  <a:cubicBezTo>
                    <a:pt x="1109" y="226"/>
                    <a:pt x="1109" y="226"/>
                    <a:pt x="1109" y="226"/>
                  </a:cubicBezTo>
                  <a:cubicBezTo>
                    <a:pt x="1177" y="297"/>
                    <a:pt x="1299" y="339"/>
                    <a:pt x="1438" y="339"/>
                  </a:cubicBezTo>
                  <a:cubicBezTo>
                    <a:pt x="1576" y="339"/>
                    <a:pt x="1696" y="296"/>
                    <a:pt x="1752" y="226"/>
                  </a:cubicBezTo>
                  <a:cubicBezTo>
                    <a:pt x="1873" y="82"/>
                    <a:pt x="2044" y="0"/>
                    <a:pt x="2222" y="0"/>
                  </a:cubicBezTo>
                  <a:cubicBezTo>
                    <a:pt x="2575" y="0"/>
                    <a:pt x="2861" y="313"/>
                    <a:pt x="2861" y="699"/>
                  </a:cubicBezTo>
                  <a:cubicBezTo>
                    <a:pt x="2861" y="1084"/>
                    <a:pt x="2575" y="1397"/>
                    <a:pt x="2222" y="1397"/>
                  </a:cubicBezTo>
                  <a:close/>
                </a:path>
              </a:pathLst>
            </a:custGeom>
            <a:solidFill>
              <a:srgbClr val="5A6478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71929"/>
            <p:cNvSpPr/>
            <p:nvPr/>
          </p:nvSpPr>
          <p:spPr bwMode="auto">
            <a:xfrm>
              <a:off x="2347876" y="2524091"/>
              <a:ext cx="1896662" cy="2489077"/>
            </a:xfrm>
            <a:custGeom>
              <a:avLst/>
              <a:gdLst>
                <a:gd name="T0" fmla="*/ 1283 w 2251"/>
                <a:gd name="T1" fmla="*/ 448 h 3095"/>
                <a:gd name="T2" fmla="*/ 1339 w 2251"/>
                <a:gd name="T3" fmla="*/ 1007 h 3095"/>
                <a:gd name="T4" fmla="*/ 1407 w 2251"/>
                <a:gd name="T5" fmla="*/ 1366 h 3095"/>
                <a:gd name="T6" fmla="*/ 1660 w 2251"/>
                <a:gd name="T7" fmla="*/ 1616 h 3095"/>
                <a:gd name="T8" fmla="*/ 1896 w 2251"/>
                <a:gd name="T9" fmla="*/ 1731 h 3095"/>
                <a:gd name="T10" fmla="*/ 2075 w 2251"/>
                <a:gd name="T11" fmla="*/ 1948 h 3095"/>
                <a:gd name="T12" fmla="*/ 1841 w 2251"/>
                <a:gd name="T13" fmla="*/ 2903 h 3095"/>
                <a:gd name="T14" fmla="*/ 968 w 2251"/>
                <a:gd name="T15" fmla="*/ 2647 h 3095"/>
                <a:gd name="T16" fmla="*/ 912 w 2251"/>
                <a:gd name="T17" fmla="*/ 2088 h 3095"/>
                <a:gd name="T18" fmla="*/ 912 w 2251"/>
                <a:gd name="T19" fmla="*/ 2088 h 3095"/>
                <a:gd name="T20" fmla="*/ 837 w 2251"/>
                <a:gd name="T21" fmla="*/ 1720 h 3095"/>
                <a:gd name="T22" fmla="*/ 590 w 2251"/>
                <a:gd name="T23" fmla="*/ 1479 h 3095"/>
                <a:gd name="T24" fmla="*/ 176 w 2251"/>
                <a:gd name="T25" fmla="*/ 1147 h 3095"/>
                <a:gd name="T26" fmla="*/ 410 w 2251"/>
                <a:gd name="T27" fmla="*/ 192 h 3095"/>
                <a:gd name="T28" fmla="*/ 1283 w 2251"/>
                <a:gd name="T29" fmla="*/ 448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1" h="3095">
                  <a:moveTo>
                    <a:pt x="1283" y="448"/>
                  </a:moveTo>
                  <a:cubicBezTo>
                    <a:pt x="1370" y="613"/>
                    <a:pt x="1390" y="811"/>
                    <a:pt x="1339" y="1007"/>
                  </a:cubicBezTo>
                  <a:cubicBezTo>
                    <a:pt x="1314" y="1104"/>
                    <a:pt x="1339" y="1238"/>
                    <a:pt x="1407" y="1366"/>
                  </a:cubicBezTo>
                  <a:cubicBezTo>
                    <a:pt x="1477" y="1498"/>
                    <a:pt x="1574" y="1594"/>
                    <a:pt x="1660" y="1616"/>
                  </a:cubicBezTo>
                  <a:cubicBezTo>
                    <a:pt x="1746" y="1637"/>
                    <a:pt x="1825" y="1676"/>
                    <a:pt x="1896" y="1731"/>
                  </a:cubicBezTo>
                  <a:cubicBezTo>
                    <a:pt x="1969" y="1789"/>
                    <a:pt x="2029" y="1862"/>
                    <a:pt x="2075" y="1948"/>
                  </a:cubicBezTo>
                  <a:cubicBezTo>
                    <a:pt x="2251" y="2282"/>
                    <a:pt x="2146" y="2710"/>
                    <a:pt x="1841" y="2903"/>
                  </a:cubicBezTo>
                  <a:cubicBezTo>
                    <a:pt x="1536" y="3095"/>
                    <a:pt x="1144" y="2980"/>
                    <a:pt x="968" y="2647"/>
                  </a:cubicBezTo>
                  <a:cubicBezTo>
                    <a:pt x="879" y="2478"/>
                    <a:pt x="858" y="2274"/>
                    <a:pt x="912" y="2088"/>
                  </a:cubicBezTo>
                  <a:cubicBezTo>
                    <a:pt x="912" y="2088"/>
                    <a:pt x="912" y="2088"/>
                    <a:pt x="912" y="2088"/>
                  </a:cubicBezTo>
                  <a:cubicBezTo>
                    <a:pt x="934" y="1989"/>
                    <a:pt x="907" y="1851"/>
                    <a:pt x="837" y="1720"/>
                  </a:cubicBezTo>
                  <a:cubicBezTo>
                    <a:pt x="768" y="1589"/>
                    <a:pt x="674" y="1497"/>
                    <a:pt x="590" y="1479"/>
                  </a:cubicBezTo>
                  <a:cubicBezTo>
                    <a:pt x="416" y="1437"/>
                    <a:pt x="265" y="1316"/>
                    <a:pt x="176" y="1147"/>
                  </a:cubicBezTo>
                  <a:cubicBezTo>
                    <a:pt x="0" y="813"/>
                    <a:pt x="105" y="385"/>
                    <a:pt x="410" y="192"/>
                  </a:cubicBezTo>
                  <a:cubicBezTo>
                    <a:pt x="715" y="0"/>
                    <a:pt x="1107" y="114"/>
                    <a:pt x="1283" y="448"/>
                  </a:cubicBez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71928"/>
            <p:cNvSpPr/>
            <p:nvPr/>
          </p:nvSpPr>
          <p:spPr bwMode="auto">
            <a:xfrm rot="7240418">
              <a:off x="2066002" y="2005067"/>
              <a:ext cx="2483084" cy="1092506"/>
            </a:xfrm>
            <a:custGeom>
              <a:avLst/>
              <a:gdLst>
                <a:gd name="T0" fmla="*/ 2222 w 2861"/>
                <a:gd name="T1" fmla="*/ 1398 h 1398"/>
                <a:gd name="T2" fmla="*/ 1752 w 2861"/>
                <a:gd name="T3" fmla="*/ 1172 h 1398"/>
                <a:gd name="T4" fmla="*/ 1433 w 2861"/>
                <a:gd name="T5" fmla="*/ 1056 h 1398"/>
                <a:gd name="T6" fmla="*/ 1109 w 2861"/>
                <a:gd name="T7" fmla="*/ 1172 h 1398"/>
                <a:gd name="T8" fmla="*/ 900 w 2861"/>
                <a:gd name="T9" fmla="*/ 1337 h 1398"/>
                <a:gd name="T10" fmla="*/ 639 w 2861"/>
                <a:gd name="T11" fmla="*/ 1398 h 1398"/>
                <a:gd name="T12" fmla="*/ 0 w 2861"/>
                <a:gd name="T13" fmla="*/ 699 h 1398"/>
                <a:gd name="T14" fmla="*/ 639 w 2861"/>
                <a:gd name="T15" fmla="*/ 0 h 1398"/>
                <a:gd name="T16" fmla="*/ 1109 w 2861"/>
                <a:gd name="T17" fmla="*/ 226 h 1398"/>
                <a:gd name="T18" fmla="*/ 1109 w 2861"/>
                <a:gd name="T19" fmla="*/ 227 h 1398"/>
                <a:gd name="T20" fmla="*/ 1438 w 2861"/>
                <a:gd name="T21" fmla="*/ 340 h 1398"/>
                <a:gd name="T22" fmla="*/ 1752 w 2861"/>
                <a:gd name="T23" fmla="*/ 226 h 1398"/>
                <a:gd name="T24" fmla="*/ 2222 w 2861"/>
                <a:gd name="T25" fmla="*/ 0 h 1398"/>
                <a:gd name="T26" fmla="*/ 2861 w 2861"/>
                <a:gd name="T27" fmla="*/ 699 h 1398"/>
                <a:gd name="T28" fmla="*/ 2222 w 2861"/>
                <a:gd name="T29" fmla="*/ 1398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1" h="1398">
                  <a:moveTo>
                    <a:pt x="2222" y="1398"/>
                  </a:moveTo>
                  <a:cubicBezTo>
                    <a:pt x="2048" y="1398"/>
                    <a:pt x="1881" y="1317"/>
                    <a:pt x="1752" y="1172"/>
                  </a:cubicBezTo>
                  <a:cubicBezTo>
                    <a:pt x="1688" y="1099"/>
                    <a:pt x="1569" y="1056"/>
                    <a:pt x="1433" y="1056"/>
                  </a:cubicBezTo>
                  <a:cubicBezTo>
                    <a:pt x="1294" y="1056"/>
                    <a:pt x="1170" y="1100"/>
                    <a:pt x="1109" y="1172"/>
                  </a:cubicBezTo>
                  <a:cubicBezTo>
                    <a:pt x="1049" y="1242"/>
                    <a:pt x="979" y="1298"/>
                    <a:pt x="900" y="1337"/>
                  </a:cubicBezTo>
                  <a:cubicBezTo>
                    <a:pt x="817" y="1377"/>
                    <a:pt x="729" y="1398"/>
                    <a:pt x="639" y="1398"/>
                  </a:cubicBezTo>
                  <a:cubicBezTo>
                    <a:pt x="286" y="1398"/>
                    <a:pt x="0" y="1084"/>
                    <a:pt x="0" y="699"/>
                  </a:cubicBezTo>
                  <a:cubicBezTo>
                    <a:pt x="0" y="314"/>
                    <a:pt x="286" y="0"/>
                    <a:pt x="639" y="0"/>
                  </a:cubicBezTo>
                  <a:cubicBezTo>
                    <a:pt x="817" y="0"/>
                    <a:pt x="988" y="83"/>
                    <a:pt x="1109" y="226"/>
                  </a:cubicBezTo>
                  <a:cubicBezTo>
                    <a:pt x="1109" y="227"/>
                    <a:pt x="1109" y="227"/>
                    <a:pt x="1109" y="227"/>
                  </a:cubicBezTo>
                  <a:cubicBezTo>
                    <a:pt x="1177" y="297"/>
                    <a:pt x="1299" y="340"/>
                    <a:pt x="1438" y="340"/>
                  </a:cubicBezTo>
                  <a:cubicBezTo>
                    <a:pt x="1576" y="340"/>
                    <a:pt x="1696" y="296"/>
                    <a:pt x="1752" y="226"/>
                  </a:cubicBezTo>
                  <a:cubicBezTo>
                    <a:pt x="1873" y="83"/>
                    <a:pt x="2044" y="0"/>
                    <a:pt x="2222" y="0"/>
                  </a:cubicBezTo>
                  <a:cubicBezTo>
                    <a:pt x="2575" y="0"/>
                    <a:pt x="2861" y="314"/>
                    <a:pt x="2861" y="699"/>
                  </a:cubicBezTo>
                  <a:cubicBezTo>
                    <a:pt x="2861" y="1084"/>
                    <a:pt x="2575" y="1398"/>
                    <a:pt x="2222" y="1398"/>
                  </a:cubicBezTo>
                  <a:close/>
                </a:path>
              </a:pathLst>
            </a:custGeom>
            <a:solidFill>
              <a:srgbClr val="5A6478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71922"/>
            <p:cNvSpPr/>
            <p:nvPr/>
          </p:nvSpPr>
          <p:spPr bwMode="auto">
            <a:xfrm>
              <a:off x="3132179" y="1402680"/>
              <a:ext cx="2405790" cy="1091675"/>
            </a:xfrm>
            <a:custGeom>
              <a:avLst/>
              <a:gdLst>
                <a:gd name="T0" fmla="*/ 2222 w 2861"/>
                <a:gd name="T1" fmla="*/ 1397 h 1397"/>
                <a:gd name="T2" fmla="*/ 1752 w 2861"/>
                <a:gd name="T3" fmla="*/ 1171 h 1397"/>
                <a:gd name="T4" fmla="*/ 1433 w 2861"/>
                <a:gd name="T5" fmla="*/ 1056 h 1397"/>
                <a:gd name="T6" fmla="*/ 1109 w 2861"/>
                <a:gd name="T7" fmla="*/ 1171 h 1397"/>
                <a:gd name="T8" fmla="*/ 900 w 2861"/>
                <a:gd name="T9" fmla="*/ 1336 h 1397"/>
                <a:gd name="T10" fmla="*/ 639 w 2861"/>
                <a:gd name="T11" fmla="*/ 1397 h 1397"/>
                <a:gd name="T12" fmla="*/ 0 w 2861"/>
                <a:gd name="T13" fmla="*/ 699 h 1397"/>
                <a:gd name="T14" fmla="*/ 639 w 2861"/>
                <a:gd name="T15" fmla="*/ 0 h 1397"/>
                <a:gd name="T16" fmla="*/ 1109 w 2861"/>
                <a:gd name="T17" fmla="*/ 226 h 1397"/>
                <a:gd name="T18" fmla="*/ 1109 w 2861"/>
                <a:gd name="T19" fmla="*/ 226 h 1397"/>
                <a:gd name="T20" fmla="*/ 1438 w 2861"/>
                <a:gd name="T21" fmla="*/ 339 h 1397"/>
                <a:gd name="T22" fmla="*/ 1752 w 2861"/>
                <a:gd name="T23" fmla="*/ 226 h 1397"/>
                <a:gd name="T24" fmla="*/ 2222 w 2861"/>
                <a:gd name="T25" fmla="*/ 0 h 1397"/>
                <a:gd name="T26" fmla="*/ 2861 w 2861"/>
                <a:gd name="T27" fmla="*/ 699 h 1397"/>
                <a:gd name="T28" fmla="*/ 2222 w 2861"/>
                <a:gd name="T29" fmla="*/ 1397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1" h="1397">
                  <a:moveTo>
                    <a:pt x="2222" y="1397"/>
                  </a:moveTo>
                  <a:cubicBezTo>
                    <a:pt x="2048" y="1397"/>
                    <a:pt x="1881" y="1317"/>
                    <a:pt x="1752" y="1171"/>
                  </a:cubicBezTo>
                  <a:cubicBezTo>
                    <a:pt x="1688" y="1099"/>
                    <a:pt x="1569" y="1056"/>
                    <a:pt x="1433" y="1056"/>
                  </a:cubicBezTo>
                  <a:cubicBezTo>
                    <a:pt x="1294" y="1056"/>
                    <a:pt x="1170" y="1100"/>
                    <a:pt x="1109" y="1171"/>
                  </a:cubicBezTo>
                  <a:cubicBezTo>
                    <a:pt x="1049" y="1242"/>
                    <a:pt x="979" y="1297"/>
                    <a:pt x="900" y="1336"/>
                  </a:cubicBezTo>
                  <a:cubicBezTo>
                    <a:pt x="817" y="1377"/>
                    <a:pt x="729" y="1397"/>
                    <a:pt x="639" y="1397"/>
                  </a:cubicBezTo>
                  <a:cubicBezTo>
                    <a:pt x="286" y="1397"/>
                    <a:pt x="0" y="1084"/>
                    <a:pt x="0" y="699"/>
                  </a:cubicBezTo>
                  <a:cubicBezTo>
                    <a:pt x="0" y="313"/>
                    <a:pt x="286" y="0"/>
                    <a:pt x="639" y="0"/>
                  </a:cubicBezTo>
                  <a:cubicBezTo>
                    <a:pt x="817" y="0"/>
                    <a:pt x="988" y="82"/>
                    <a:pt x="1109" y="226"/>
                  </a:cubicBezTo>
                  <a:cubicBezTo>
                    <a:pt x="1109" y="226"/>
                    <a:pt x="1109" y="226"/>
                    <a:pt x="1109" y="226"/>
                  </a:cubicBezTo>
                  <a:cubicBezTo>
                    <a:pt x="1177" y="297"/>
                    <a:pt x="1299" y="339"/>
                    <a:pt x="1438" y="339"/>
                  </a:cubicBezTo>
                  <a:cubicBezTo>
                    <a:pt x="1576" y="339"/>
                    <a:pt x="1696" y="296"/>
                    <a:pt x="1752" y="226"/>
                  </a:cubicBezTo>
                  <a:cubicBezTo>
                    <a:pt x="1873" y="82"/>
                    <a:pt x="2044" y="0"/>
                    <a:pt x="2222" y="0"/>
                  </a:cubicBezTo>
                  <a:cubicBezTo>
                    <a:pt x="2575" y="0"/>
                    <a:pt x="2861" y="313"/>
                    <a:pt x="2861" y="699"/>
                  </a:cubicBezTo>
                  <a:cubicBezTo>
                    <a:pt x="2861" y="1084"/>
                    <a:pt x="2575" y="1397"/>
                    <a:pt x="2222" y="1397"/>
                  </a:cubicBez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71924"/>
            <p:cNvSpPr/>
            <p:nvPr/>
          </p:nvSpPr>
          <p:spPr bwMode="auto">
            <a:xfrm>
              <a:off x="4413384" y="1324710"/>
              <a:ext cx="1870765" cy="2489077"/>
            </a:xfrm>
            <a:custGeom>
              <a:avLst/>
              <a:gdLst>
                <a:gd name="T0" fmla="*/ 1283 w 2251"/>
                <a:gd name="T1" fmla="*/ 449 h 3096"/>
                <a:gd name="T2" fmla="*/ 1339 w 2251"/>
                <a:gd name="T3" fmla="*/ 1007 h 3096"/>
                <a:gd name="T4" fmla="*/ 1407 w 2251"/>
                <a:gd name="T5" fmla="*/ 1367 h 3096"/>
                <a:gd name="T6" fmla="*/ 1661 w 2251"/>
                <a:gd name="T7" fmla="*/ 1616 h 3096"/>
                <a:gd name="T8" fmla="*/ 1896 w 2251"/>
                <a:gd name="T9" fmla="*/ 1732 h 3096"/>
                <a:gd name="T10" fmla="*/ 2075 w 2251"/>
                <a:gd name="T11" fmla="*/ 1949 h 3096"/>
                <a:gd name="T12" fmla="*/ 1841 w 2251"/>
                <a:gd name="T13" fmla="*/ 2903 h 3096"/>
                <a:gd name="T14" fmla="*/ 968 w 2251"/>
                <a:gd name="T15" fmla="*/ 2647 h 3096"/>
                <a:gd name="T16" fmla="*/ 912 w 2251"/>
                <a:gd name="T17" fmla="*/ 2089 h 3096"/>
                <a:gd name="T18" fmla="*/ 912 w 2251"/>
                <a:gd name="T19" fmla="*/ 2088 h 3096"/>
                <a:gd name="T20" fmla="*/ 838 w 2251"/>
                <a:gd name="T21" fmla="*/ 1721 h 3096"/>
                <a:gd name="T22" fmla="*/ 590 w 2251"/>
                <a:gd name="T23" fmla="*/ 1480 h 3096"/>
                <a:gd name="T24" fmla="*/ 177 w 2251"/>
                <a:gd name="T25" fmla="*/ 1147 h 3096"/>
                <a:gd name="T26" fmla="*/ 410 w 2251"/>
                <a:gd name="T27" fmla="*/ 193 h 3096"/>
                <a:gd name="T28" fmla="*/ 1283 w 2251"/>
                <a:gd name="T29" fmla="*/ 449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1" h="3096">
                  <a:moveTo>
                    <a:pt x="1283" y="449"/>
                  </a:moveTo>
                  <a:cubicBezTo>
                    <a:pt x="1370" y="613"/>
                    <a:pt x="1390" y="812"/>
                    <a:pt x="1339" y="1007"/>
                  </a:cubicBezTo>
                  <a:cubicBezTo>
                    <a:pt x="1314" y="1104"/>
                    <a:pt x="1340" y="1239"/>
                    <a:pt x="1407" y="1367"/>
                  </a:cubicBezTo>
                  <a:cubicBezTo>
                    <a:pt x="1477" y="1499"/>
                    <a:pt x="1574" y="1594"/>
                    <a:pt x="1661" y="1616"/>
                  </a:cubicBezTo>
                  <a:cubicBezTo>
                    <a:pt x="1746" y="1638"/>
                    <a:pt x="1826" y="1677"/>
                    <a:pt x="1896" y="1732"/>
                  </a:cubicBezTo>
                  <a:cubicBezTo>
                    <a:pt x="1969" y="1790"/>
                    <a:pt x="2029" y="1863"/>
                    <a:pt x="2075" y="1949"/>
                  </a:cubicBezTo>
                  <a:cubicBezTo>
                    <a:pt x="2251" y="2282"/>
                    <a:pt x="2146" y="2711"/>
                    <a:pt x="1841" y="2903"/>
                  </a:cubicBezTo>
                  <a:cubicBezTo>
                    <a:pt x="1536" y="3096"/>
                    <a:pt x="1145" y="2981"/>
                    <a:pt x="968" y="2647"/>
                  </a:cubicBezTo>
                  <a:cubicBezTo>
                    <a:pt x="879" y="2479"/>
                    <a:pt x="859" y="2275"/>
                    <a:pt x="912" y="2089"/>
                  </a:cubicBezTo>
                  <a:cubicBezTo>
                    <a:pt x="912" y="2088"/>
                    <a:pt x="912" y="2088"/>
                    <a:pt x="912" y="2088"/>
                  </a:cubicBezTo>
                  <a:cubicBezTo>
                    <a:pt x="935" y="1989"/>
                    <a:pt x="907" y="1852"/>
                    <a:pt x="838" y="1721"/>
                  </a:cubicBezTo>
                  <a:cubicBezTo>
                    <a:pt x="769" y="1590"/>
                    <a:pt x="674" y="1498"/>
                    <a:pt x="590" y="1480"/>
                  </a:cubicBezTo>
                  <a:cubicBezTo>
                    <a:pt x="417" y="1437"/>
                    <a:pt x="266" y="1316"/>
                    <a:pt x="177" y="1147"/>
                  </a:cubicBezTo>
                  <a:cubicBezTo>
                    <a:pt x="0" y="814"/>
                    <a:pt x="105" y="386"/>
                    <a:pt x="410" y="193"/>
                  </a:cubicBezTo>
                  <a:cubicBezTo>
                    <a:pt x="715" y="0"/>
                    <a:pt x="1107" y="115"/>
                    <a:pt x="1283" y="449"/>
                  </a:cubicBezTo>
                  <a:close/>
                </a:path>
              </a:pathLst>
            </a:custGeom>
            <a:solidFill>
              <a:srgbClr val="5A6478"/>
            </a:solidFill>
            <a:ln>
              <a:noFill/>
            </a:ln>
            <a:scene3d>
              <a:camera prst="orthographicFront"/>
              <a:lightRig rig="flat" dir="t"/>
            </a:scene3d>
            <a:sp3d>
              <a:bevelB/>
            </a:sp3d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71926"/>
            <p:cNvSpPr/>
            <p:nvPr/>
          </p:nvSpPr>
          <p:spPr bwMode="auto">
            <a:xfrm>
              <a:off x="4413384" y="2558336"/>
              <a:ext cx="1865014" cy="2411107"/>
            </a:xfrm>
            <a:custGeom>
              <a:avLst/>
              <a:gdLst>
                <a:gd name="T0" fmla="*/ 968 w 2250"/>
                <a:gd name="T1" fmla="*/ 448 h 3096"/>
                <a:gd name="T2" fmla="*/ 912 w 2250"/>
                <a:gd name="T3" fmla="*/ 1007 h 3096"/>
                <a:gd name="T4" fmla="*/ 844 w 2250"/>
                <a:gd name="T5" fmla="*/ 1366 h 3096"/>
                <a:gd name="T6" fmla="*/ 590 w 2250"/>
                <a:gd name="T7" fmla="*/ 1616 h 3096"/>
                <a:gd name="T8" fmla="*/ 355 w 2250"/>
                <a:gd name="T9" fmla="*/ 1732 h 3096"/>
                <a:gd name="T10" fmla="*/ 176 w 2250"/>
                <a:gd name="T11" fmla="*/ 1948 h 3096"/>
                <a:gd name="T12" fmla="*/ 410 w 2250"/>
                <a:gd name="T13" fmla="*/ 2903 h 3096"/>
                <a:gd name="T14" fmla="*/ 1282 w 2250"/>
                <a:gd name="T15" fmla="*/ 2647 h 3096"/>
                <a:gd name="T16" fmla="*/ 1339 w 2250"/>
                <a:gd name="T17" fmla="*/ 2089 h 3096"/>
                <a:gd name="T18" fmla="*/ 1338 w 2250"/>
                <a:gd name="T19" fmla="*/ 2088 h 3096"/>
                <a:gd name="T20" fmla="*/ 1413 w 2250"/>
                <a:gd name="T21" fmla="*/ 1721 h 3096"/>
                <a:gd name="T22" fmla="*/ 1660 w 2250"/>
                <a:gd name="T23" fmla="*/ 1480 h 3096"/>
                <a:gd name="T24" fmla="*/ 2074 w 2250"/>
                <a:gd name="T25" fmla="*/ 1147 h 3096"/>
                <a:gd name="T26" fmla="*/ 1840 w 2250"/>
                <a:gd name="T27" fmla="*/ 193 h 3096"/>
                <a:gd name="T28" fmla="*/ 968 w 2250"/>
                <a:gd name="T29" fmla="*/ 448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0" h="3096">
                  <a:moveTo>
                    <a:pt x="968" y="448"/>
                  </a:moveTo>
                  <a:cubicBezTo>
                    <a:pt x="881" y="613"/>
                    <a:pt x="861" y="812"/>
                    <a:pt x="912" y="1007"/>
                  </a:cubicBezTo>
                  <a:cubicBezTo>
                    <a:pt x="937" y="1104"/>
                    <a:pt x="911" y="1238"/>
                    <a:pt x="844" y="1366"/>
                  </a:cubicBezTo>
                  <a:cubicBezTo>
                    <a:pt x="774" y="1499"/>
                    <a:pt x="677" y="1594"/>
                    <a:pt x="590" y="1616"/>
                  </a:cubicBezTo>
                  <a:cubicBezTo>
                    <a:pt x="504" y="1637"/>
                    <a:pt x="425" y="1677"/>
                    <a:pt x="355" y="1732"/>
                  </a:cubicBezTo>
                  <a:cubicBezTo>
                    <a:pt x="281" y="1790"/>
                    <a:pt x="221" y="1863"/>
                    <a:pt x="176" y="1948"/>
                  </a:cubicBezTo>
                  <a:cubicBezTo>
                    <a:pt x="0" y="2282"/>
                    <a:pt x="105" y="2710"/>
                    <a:pt x="410" y="2903"/>
                  </a:cubicBezTo>
                  <a:cubicBezTo>
                    <a:pt x="715" y="3096"/>
                    <a:pt x="1106" y="2981"/>
                    <a:pt x="1282" y="2647"/>
                  </a:cubicBezTo>
                  <a:cubicBezTo>
                    <a:pt x="1371" y="2478"/>
                    <a:pt x="1392" y="2275"/>
                    <a:pt x="1339" y="2089"/>
                  </a:cubicBezTo>
                  <a:cubicBezTo>
                    <a:pt x="1338" y="2088"/>
                    <a:pt x="1338" y="2088"/>
                    <a:pt x="1338" y="2088"/>
                  </a:cubicBezTo>
                  <a:cubicBezTo>
                    <a:pt x="1316" y="1989"/>
                    <a:pt x="1344" y="1852"/>
                    <a:pt x="1413" y="1721"/>
                  </a:cubicBezTo>
                  <a:cubicBezTo>
                    <a:pt x="1482" y="1590"/>
                    <a:pt x="1577" y="1498"/>
                    <a:pt x="1660" y="1480"/>
                  </a:cubicBezTo>
                  <a:cubicBezTo>
                    <a:pt x="1834" y="1437"/>
                    <a:pt x="1985" y="1316"/>
                    <a:pt x="2074" y="1147"/>
                  </a:cubicBezTo>
                  <a:cubicBezTo>
                    <a:pt x="2250" y="813"/>
                    <a:pt x="2145" y="385"/>
                    <a:pt x="1840" y="193"/>
                  </a:cubicBezTo>
                  <a:cubicBezTo>
                    <a:pt x="1535" y="0"/>
                    <a:pt x="1144" y="115"/>
                    <a:pt x="968" y="448"/>
                  </a:cubicBez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43" name="任意多边形 142"/>
            <p:cNvSpPr/>
            <p:nvPr/>
          </p:nvSpPr>
          <p:spPr bwMode="auto">
            <a:xfrm>
              <a:off x="4346312" y="3809164"/>
              <a:ext cx="1202895" cy="1091675"/>
            </a:xfrm>
            <a:custGeom>
              <a:avLst/>
              <a:gdLst>
                <a:gd name="connsiteX0" fmla="*/ 665566 w 1202895"/>
                <a:gd name="connsiteY0" fmla="*/ 0 h 1091675"/>
                <a:gd name="connsiteX1" fmla="*/ 1202895 w 1202895"/>
                <a:gd name="connsiteY1" fmla="*/ 546228 h 1091675"/>
                <a:gd name="connsiteX2" fmla="*/ 665566 w 1202895"/>
                <a:gd name="connsiteY2" fmla="*/ 1091675 h 1091675"/>
                <a:gd name="connsiteX3" fmla="*/ 270346 w 1202895"/>
                <a:gd name="connsiteY3" fmla="*/ 915069 h 1091675"/>
                <a:gd name="connsiteX4" fmla="*/ 2102 w 1202895"/>
                <a:gd name="connsiteY4" fmla="*/ 825203 h 1091675"/>
                <a:gd name="connsiteX5" fmla="*/ 0 w 1202895"/>
                <a:gd name="connsiteY5" fmla="*/ 825358 h 1091675"/>
                <a:gd name="connsiteX6" fmla="*/ 0 w 1202895"/>
                <a:gd name="connsiteY6" fmla="*/ 264462 h 1091675"/>
                <a:gd name="connsiteX7" fmla="*/ 6307 w 1202895"/>
                <a:gd name="connsiteY7" fmla="*/ 264909 h 1091675"/>
                <a:gd name="connsiteX8" fmla="*/ 270346 w 1202895"/>
                <a:gd name="connsiteY8" fmla="*/ 176606 h 1091675"/>
                <a:gd name="connsiteX9" fmla="*/ 665566 w 1202895"/>
                <a:gd name="connsiteY9" fmla="*/ 0 h 109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895" h="1091675">
                  <a:moveTo>
                    <a:pt x="665566" y="0"/>
                  </a:moveTo>
                  <a:cubicBezTo>
                    <a:pt x="962400" y="0"/>
                    <a:pt x="1202895" y="244592"/>
                    <a:pt x="1202895" y="546228"/>
                  </a:cubicBezTo>
                  <a:cubicBezTo>
                    <a:pt x="1202895" y="847084"/>
                    <a:pt x="962400" y="1091675"/>
                    <a:pt x="665566" y="1091675"/>
                  </a:cubicBezTo>
                  <a:cubicBezTo>
                    <a:pt x="519250" y="1091675"/>
                    <a:pt x="378822" y="1029160"/>
                    <a:pt x="270346" y="915069"/>
                  </a:cubicBezTo>
                  <a:cubicBezTo>
                    <a:pt x="216530" y="858805"/>
                    <a:pt x="116464" y="825203"/>
                    <a:pt x="2102" y="825203"/>
                  </a:cubicBezTo>
                  <a:lnTo>
                    <a:pt x="0" y="825358"/>
                  </a:lnTo>
                  <a:lnTo>
                    <a:pt x="0" y="264462"/>
                  </a:lnTo>
                  <a:lnTo>
                    <a:pt x="6307" y="264909"/>
                  </a:lnTo>
                  <a:cubicBezTo>
                    <a:pt x="122350" y="264909"/>
                    <a:pt x="223257" y="231307"/>
                    <a:pt x="270346" y="176606"/>
                  </a:cubicBezTo>
                  <a:cubicBezTo>
                    <a:pt x="372094" y="64078"/>
                    <a:pt x="515887" y="0"/>
                    <a:pt x="665566" y="0"/>
                  </a:cubicBezTo>
                  <a:close/>
                </a:path>
              </a:pathLst>
            </a:custGeom>
            <a:solidFill>
              <a:srgbClr val="5A6478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205383" y="1485978"/>
              <a:ext cx="925860" cy="9254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4564793" y="1492328"/>
              <a:ext cx="925860" cy="9254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5212736" y="2706685"/>
              <a:ext cx="927448" cy="92545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4529855" y="3900405"/>
              <a:ext cx="925860" cy="92703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162505" y="3927390"/>
              <a:ext cx="925859" cy="9254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2490739" y="2681287"/>
              <a:ext cx="925860" cy="92545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84" name="任意多边形 183"/>
          <p:cNvSpPr/>
          <p:nvPr/>
        </p:nvSpPr>
        <p:spPr bwMode="auto">
          <a:xfrm>
            <a:off x="4720213" y="2404228"/>
            <a:ext cx="418426" cy="226071"/>
          </a:xfrm>
          <a:custGeom>
            <a:avLst/>
            <a:gdLst>
              <a:gd name="connsiteX0" fmla="*/ 2824163 w 5673725"/>
              <a:gd name="connsiteY0" fmla="*/ 923925 h 3065463"/>
              <a:gd name="connsiteX1" fmla="*/ 2852737 w 5673725"/>
              <a:gd name="connsiteY1" fmla="*/ 923925 h 3065463"/>
              <a:gd name="connsiteX2" fmla="*/ 2880519 w 5673725"/>
              <a:gd name="connsiteY2" fmla="*/ 925515 h 3065463"/>
              <a:gd name="connsiteX3" fmla="*/ 2890837 w 5673725"/>
              <a:gd name="connsiteY3" fmla="*/ 927104 h 3065463"/>
              <a:gd name="connsiteX4" fmla="*/ 2900363 w 5673725"/>
              <a:gd name="connsiteY4" fmla="*/ 929489 h 3065463"/>
              <a:gd name="connsiteX5" fmla="*/ 2909887 w 5673725"/>
              <a:gd name="connsiteY5" fmla="*/ 933463 h 3065463"/>
              <a:gd name="connsiteX6" fmla="*/ 2918619 w 5673725"/>
              <a:gd name="connsiteY6" fmla="*/ 938231 h 3065463"/>
              <a:gd name="connsiteX7" fmla="*/ 2926556 w 5673725"/>
              <a:gd name="connsiteY7" fmla="*/ 943795 h 3065463"/>
              <a:gd name="connsiteX8" fmla="*/ 2933700 w 5673725"/>
              <a:gd name="connsiteY8" fmla="*/ 950948 h 3065463"/>
              <a:gd name="connsiteX9" fmla="*/ 2940844 w 5673725"/>
              <a:gd name="connsiteY9" fmla="*/ 958101 h 3065463"/>
              <a:gd name="connsiteX10" fmla="*/ 2946400 w 5673725"/>
              <a:gd name="connsiteY10" fmla="*/ 965254 h 3065463"/>
              <a:gd name="connsiteX11" fmla="*/ 2951163 w 5673725"/>
              <a:gd name="connsiteY11" fmla="*/ 974791 h 3065463"/>
              <a:gd name="connsiteX12" fmla="*/ 2954337 w 5673725"/>
              <a:gd name="connsiteY12" fmla="*/ 983534 h 3065463"/>
              <a:gd name="connsiteX13" fmla="*/ 2957513 w 5673725"/>
              <a:gd name="connsiteY13" fmla="*/ 993072 h 3065463"/>
              <a:gd name="connsiteX14" fmla="*/ 2959100 w 5673725"/>
              <a:gd name="connsiteY14" fmla="*/ 1002609 h 3065463"/>
              <a:gd name="connsiteX15" fmla="*/ 2959894 w 5673725"/>
              <a:gd name="connsiteY15" fmla="*/ 1012941 h 3065463"/>
              <a:gd name="connsiteX16" fmla="*/ 2959894 w 5673725"/>
              <a:gd name="connsiteY16" fmla="*/ 1022479 h 3065463"/>
              <a:gd name="connsiteX17" fmla="*/ 2958306 w 5673725"/>
              <a:gd name="connsiteY17" fmla="*/ 1033606 h 3065463"/>
              <a:gd name="connsiteX18" fmla="*/ 2955131 w 5673725"/>
              <a:gd name="connsiteY18" fmla="*/ 1043938 h 3065463"/>
              <a:gd name="connsiteX19" fmla="*/ 2820987 w 5673725"/>
              <a:gd name="connsiteY19" fmla="*/ 1441331 h 3065463"/>
              <a:gd name="connsiteX20" fmla="*/ 2817813 w 5673725"/>
              <a:gd name="connsiteY20" fmla="*/ 1453253 h 3065463"/>
              <a:gd name="connsiteX21" fmla="*/ 2815431 w 5673725"/>
              <a:gd name="connsiteY21" fmla="*/ 1464380 h 3065463"/>
              <a:gd name="connsiteX22" fmla="*/ 2816225 w 5673725"/>
              <a:gd name="connsiteY22" fmla="*/ 1475507 h 3065463"/>
              <a:gd name="connsiteX23" fmla="*/ 2818606 w 5673725"/>
              <a:gd name="connsiteY23" fmla="*/ 1487429 h 3065463"/>
              <a:gd name="connsiteX24" fmla="*/ 2821781 w 5673725"/>
              <a:gd name="connsiteY24" fmla="*/ 1496966 h 3065463"/>
              <a:gd name="connsiteX25" fmla="*/ 2825750 w 5673725"/>
              <a:gd name="connsiteY25" fmla="*/ 1508093 h 3065463"/>
              <a:gd name="connsiteX26" fmla="*/ 2831306 w 5673725"/>
              <a:gd name="connsiteY26" fmla="*/ 1516836 h 3065463"/>
              <a:gd name="connsiteX27" fmla="*/ 2837656 w 5673725"/>
              <a:gd name="connsiteY27" fmla="*/ 1524784 h 3065463"/>
              <a:gd name="connsiteX28" fmla="*/ 2845594 w 5673725"/>
              <a:gd name="connsiteY28" fmla="*/ 1531937 h 3065463"/>
              <a:gd name="connsiteX29" fmla="*/ 2855119 w 5673725"/>
              <a:gd name="connsiteY29" fmla="*/ 1539090 h 3065463"/>
              <a:gd name="connsiteX30" fmla="*/ 2863850 w 5673725"/>
              <a:gd name="connsiteY30" fmla="*/ 1543859 h 3065463"/>
              <a:gd name="connsiteX31" fmla="*/ 2874169 w 5673725"/>
              <a:gd name="connsiteY31" fmla="*/ 1547833 h 3065463"/>
              <a:gd name="connsiteX32" fmla="*/ 2885281 w 5673725"/>
              <a:gd name="connsiteY32" fmla="*/ 1551012 h 3065463"/>
              <a:gd name="connsiteX33" fmla="*/ 2895600 w 5673725"/>
              <a:gd name="connsiteY33" fmla="*/ 1551807 h 3065463"/>
              <a:gd name="connsiteX34" fmla="*/ 2908300 w 5673725"/>
              <a:gd name="connsiteY34" fmla="*/ 1551807 h 3065463"/>
              <a:gd name="connsiteX35" fmla="*/ 2919413 w 5673725"/>
              <a:gd name="connsiteY35" fmla="*/ 1549422 h 3065463"/>
              <a:gd name="connsiteX36" fmla="*/ 3333750 w 5673725"/>
              <a:gd name="connsiteY36" fmla="*/ 1447690 h 3065463"/>
              <a:gd name="connsiteX37" fmla="*/ 3343275 w 5673725"/>
              <a:gd name="connsiteY37" fmla="*/ 1445305 h 3065463"/>
              <a:gd name="connsiteX38" fmla="*/ 3354387 w 5673725"/>
              <a:gd name="connsiteY38" fmla="*/ 1444510 h 3065463"/>
              <a:gd name="connsiteX39" fmla="*/ 3363913 w 5673725"/>
              <a:gd name="connsiteY39" fmla="*/ 1444510 h 3065463"/>
              <a:gd name="connsiteX40" fmla="*/ 3373437 w 5673725"/>
              <a:gd name="connsiteY40" fmla="*/ 1446100 h 3065463"/>
              <a:gd name="connsiteX41" fmla="*/ 3383756 w 5673725"/>
              <a:gd name="connsiteY41" fmla="*/ 1450074 h 3065463"/>
              <a:gd name="connsiteX42" fmla="*/ 3392487 w 5673725"/>
              <a:gd name="connsiteY42" fmla="*/ 1453253 h 3065463"/>
              <a:gd name="connsiteX43" fmla="*/ 3401219 w 5673725"/>
              <a:gd name="connsiteY43" fmla="*/ 1458022 h 3065463"/>
              <a:gd name="connsiteX44" fmla="*/ 3409950 w 5673725"/>
              <a:gd name="connsiteY44" fmla="*/ 1462791 h 3065463"/>
              <a:gd name="connsiteX45" fmla="*/ 3417094 w 5673725"/>
              <a:gd name="connsiteY45" fmla="*/ 1469149 h 3065463"/>
              <a:gd name="connsiteX46" fmla="*/ 3423444 w 5673725"/>
              <a:gd name="connsiteY46" fmla="*/ 1475507 h 3065463"/>
              <a:gd name="connsiteX47" fmla="*/ 3429794 w 5673725"/>
              <a:gd name="connsiteY47" fmla="*/ 1484250 h 3065463"/>
              <a:gd name="connsiteX48" fmla="*/ 3434556 w 5673725"/>
              <a:gd name="connsiteY48" fmla="*/ 1492198 h 3065463"/>
              <a:gd name="connsiteX49" fmla="*/ 3439319 w 5673725"/>
              <a:gd name="connsiteY49" fmla="*/ 1500940 h 3065463"/>
              <a:gd name="connsiteX50" fmla="*/ 3442494 w 5673725"/>
              <a:gd name="connsiteY50" fmla="*/ 1511272 h 3065463"/>
              <a:gd name="connsiteX51" fmla="*/ 3444081 w 5673725"/>
              <a:gd name="connsiteY51" fmla="*/ 1520810 h 3065463"/>
              <a:gd name="connsiteX52" fmla="*/ 3444875 w 5673725"/>
              <a:gd name="connsiteY52" fmla="*/ 1531142 h 3065463"/>
              <a:gd name="connsiteX53" fmla="*/ 3444875 w 5673725"/>
              <a:gd name="connsiteY53" fmla="*/ 1531937 h 3065463"/>
              <a:gd name="connsiteX54" fmla="*/ 3444081 w 5673725"/>
              <a:gd name="connsiteY54" fmla="*/ 1563728 h 3065463"/>
              <a:gd name="connsiteX55" fmla="*/ 3441700 w 5673725"/>
              <a:gd name="connsiteY55" fmla="*/ 1595520 h 3065463"/>
              <a:gd name="connsiteX56" fmla="*/ 3437731 w 5673725"/>
              <a:gd name="connsiteY56" fmla="*/ 1625722 h 3065463"/>
              <a:gd name="connsiteX57" fmla="*/ 3432175 w 5673725"/>
              <a:gd name="connsiteY57" fmla="*/ 1655924 h 3065463"/>
              <a:gd name="connsiteX58" fmla="*/ 3425031 w 5673725"/>
              <a:gd name="connsiteY58" fmla="*/ 1685331 h 3065463"/>
              <a:gd name="connsiteX59" fmla="*/ 3417094 w 5673725"/>
              <a:gd name="connsiteY59" fmla="*/ 1713943 h 3065463"/>
              <a:gd name="connsiteX60" fmla="*/ 3407569 w 5673725"/>
              <a:gd name="connsiteY60" fmla="*/ 1741761 h 3065463"/>
              <a:gd name="connsiteX61" fmla="*/ 3396456 w 5673725"/>
              <a:gd name="connsiteY61" fmla="*/ 1768783 h 3065463"/>
              <a:gd name="connsiteX62" fmla="*/ 3384550 w 5673725"/>
              <a:gd name="connsiteY62" fmla="*/ 1795806 h 3065463"/>
              <a:gd name="connsiteX63" fmla="*/ 3371056 w 5673725"/>
              <a:gd name="connsiteY63" fmla="*/ 1822829 h 3065463"/>
              <a:gd name="connsiteX64" fmla="*/ 3356769 w 5673725"/>
              <a:gd name="connsiteY64" fmla="*/ 1848262 h 3065463"/>
              <a:gd name="connsiteX65" fmla="*/ 3340100 w 5673725"/>
              <a:gd name="connsiteY65" fmla="*/ 1872900 h 3065463"/>
              <a:gd name="connsiteX66" fmla="*/ 3324225 w 5673725"/>
              <a:gd name="connsiteY66" fmla="*/ 1896744 h 3065463"/>
              <a:gd name="connsiteX67" fmla="*/ 3305175 w 5673725"/>
              <a:gd name="connsiteY67" fmla="*/ 1918998 h 3065463"/>
              <a:gd name="connsiteX68" fmla="*/ 3286125 w 5673725"/>
              <a:gd name="connsiteY68" fmla="*/ 1941252 h 3065463"/>
              <a:gd name="connsiteX69" fmla="*/ 3266281 w 5673725"/>
              <a:gd name="connsiteY69" fmla="*/ 1962711 h 3065463"/>
              <a:gd name="connsiteX70" fmla="*/ 3244850 w 5673725"/>
              <a:gd name="connsiteY70" fmla="*/ 1983376 h 3065463"/>
              <a:gd name="connsiteX71" fmla="*/ 3222625 w 5673725"/>
              <a:gd name="connsiteY71" fmla="*/ 2001656 h 3065463"/>
              <a:gd name="connsiteX72" fmla="*/ 3199606 w 5673725"/>
              <a:gd name="connsiteY72" fmla="*/ 2020731 h 3065463"/>
              <a:gd name="connsiteX73" fmla="*/ 3176587 w 5673725"/>
              <a:gd name="connsiteY73" fmla="*/ 2036626 h 3065463"/>
              <a:gd name="connsiteX74" fmla="*/ 3151981 w 5673725"/>
              <a:gd name="connsiteY74" fmla="*/ 2053317 h 3065463"/>
              <a:gd name="connsiteX75" fmla="*/ 3126581 w 5673725"/>
              <a:gd name="connsiteY75" fmla="*/ 2068418 h 3065463"/>
              <a:gd name="connsiteX76" fmla="*/ 3100387 w 5673725"/>
              <a:gd name="connsiteY76" fmla="*/ 2081134 h 3065463"/>
              <a:gd name="connsiteX77" fmla="*/ 3072606 w 5673725"/>
              <a:gd name="connsiteY77" fmla="*/ 2093056 h 3065463"/>
              <a:gd name="connsiteX78" fmla="*/ 3045619 w 5673725"/>
              <a:gd name="connsiteY78" fmla="*/ 2104183 h 3065463"/>
              <a:gd name="connsiteX79" fmla="*/ 3017044 w 5673725"/>
              <a:gd name="connsiteY79" fmla="*/ 2113721 h 3065463"/>
              <a:gd name="connsiteX80" fmla="*/ 2988469 w 5673725"/>
              <a:gd name="connsiteY80" fmla="*/ 2121669 h 3065463"/>
              <a:gd name="connsiteX81" fmla="*/ 2959100 w 5673725"/>
              <a:gd name="connsiteY81" fmla="*/ 2128822 h 3065463"/>
              <a:gd name="connsiteX82" fmla="*/ 2928937 w 5673725"/>
              <a:gd name="connsiteY82" fmla="*/ 2134385 h 3065463"/>
              <a:gd name="connsiteX83" fmla="*/ 2898775 w 5673725"/>
              <a:gd name="connsiteY83" fmla="*/ 2138359 h 3065463"/>
              <a:gd name="connsiteX84" fmla="*/ 2867819 w 5673725"/>
              <a:gd name="connsiteY84" fmla="*/ 2140743 h 3065463"/>
              <a:gd name="connsiteX85" fmla="*/ 2836069 w 5673725"/>
              <a:gd name="connsiteY85" fmla="*/ 2141538 h 3065463"/>
              <a:gd name="connsiteX86" fmla="*/ 2805113 w 5673725"/>
              <a:gd name="connsiteY86" fmla="*/ 2140743 h 3065463"/>
              <a:gd name="connsiteX87" fmla="*/ 2774950 w 5673725"/>
              <a:gd name="connsiteY87" fmla="*/ 2138359 h 3065463"/>
              <a:gd name="connsiteX88" fmla="*/ 2744787 w 5673725"/>
              <a:gd name="connsiteY88" fmla="*/ 2134385 h 3065463"/>
              <a:gd name="connsiteX89" fmla="*/ 2714625 w 5673725"/>
              <a:gd name="connsiteY89" fmla="*/ 2129616 h 3065463"/>
              <a:gd name="connsiteX90" fmla="*/ 2685256 w 5673725"/>
              <a:gd name="connsiteY90" fmla="*/ 2121669 h 3065463"/>
              <a:gd name="connsiteX91" fmla="*/ 2656681 w 5673725"/>
              <a:gd name="connsiteY91" fmla="*/ 2114515 h 3065463"/>
              <a:gd name="connsiteX92" fmla="*/ 2628900 w 5673725"/>
              <a:gd name="connsiteY92" fmla="*/ 2104978 h 3065463"/>
              <a:gd name="connsiteX93" fmla="*/ 2601119 w 5673725"/>
              <a:gd name="connsiteY93" fmla="*/ 2093851 h 3065463"/>
              <a:gd name="connsiteX94" fmla="*/ 2574131 w 5673725"/>
              <a:gd name="connsiteY94" fmla="*/ 2081929 h 3065463"/>
              <a:gd name="connsiteX95" fmla="*/ 2547937 w 5673725"/>
              <a:gd name="connsiteY95" fmla="*/ 2069213 h 3065463"/>
              <a:gd name="connsiteX96" fmla="*/ 2523331 w 5673725"/>
              <a:gd name="connsiteY96" fmla="*/ 2054112 h 3065463"/>
              <a:gd name="connsiteX97" fmla="*/ 2498725 w 5673725"/>
              <a:gd name="connsiteY97" fmla="*/ 2039011 h 3065463"/>
              <a:gd name="connsiteX98" fmla="*/ 2474913 w 5673725"/>
              <a:gd name="connsiteY98" fmla="*/ 2021525 h 3065463"/>
              <a:gd name="connsiteX99" fmla="*/ 2451894 w 5673725"/>
              <a:gd name="connsiteY99" fmla="*/ 2004040 h 3065463"/>
              <a:gd name="connsiteX100" fmla="*/ 2429669 w 5673725"/>
              <a:gd name="connsiteY100" fmla="*/ 1984965 h 3065463"/>
              <a:gd name="connsiteX101" fmla="*/ 2409031 w 5673725"/>
              <a:gd name="connsiteY101" fmla="*/ 1965096 h 3065463"/>
              <a:gd name="connsiteX102" fmla="*/ 2388394 w 5673725"/>
              <a:gd name="connsiteY102" fmla="*/ 1943636 h 3065463"/>
              <a:gd name="connsiteX103" fmla="*/ 2369344 w 5673725"/>
              <a:gd name="connsiteY103" fmla="*/ 1922972 h 3065463"/>
              <a:gd name="connsiteX104" fmla="*/ 2351881 w 5673725"/>
              <a:gd name="connsiteY104" fmla="*/ 1899923 h 3065463"/>
              <a:gd name="connsiteX105" fmla="*/ 2334419 w 5673725"/>
              <a:gd name="connsiteY105" fmla="*/ 1876080 h 3065463"/>
              <a:gd name="connsiteX106" fmla="*/ 2319337 w 5673725"/>
              <a:gd name="connsiteY106" fmla="*/ 1851441 h 3065463"/>
              <a:gd name="connsiteX107" fmla="*/ 2304256 w 5673725"/>
              <a:gd name="connsiteY107" fmla="*/ 1826008 h 3065463"/>
              <a:gd name="connsiteX108" fmla="*/ 2290763 w 5673725"/>
              <a:gd name="connsiteY108" fmla="*/ 1799780 h 3065463"/>
              <a:gd name="connsiteX109" fmla="*/ 2278063 w 5673725"/>
              <a:gd name="connsiteY109" fmla="*/ 1774347 h 3065463"/>
              <a:gd name="connsiteX110" fmla="*/ 2266950 w 5673725"/>
              <a:gd name="connsiteY110" fmla="*/ 1746529 h 3065463"/>
              <a:gd name="connsiteX111" fmla="*/ 2258219 w 5673725"/>
              <a:gd name="connsiteY111" fmla="*/ 1718712 h 3065463"/>
              <a:gd name="connsiteX112" fmla="*/ 2248694 w 5673725"/>
              <a:gd name="connsiteY112" fmla="*/ 1690099 h 3065463"/>
              <a:gd name="connsiteX113" fmla="*/ 2242344 w 5673725"/>
              <a:gd name="connsiteY113" fmla="*/ 1660692 h 3065463"/>
              <a:gd name="connsiteX114" fmla="*/ 2236787 w 5673725"/>
              <a:gd name="connsiteY114" fmla="*/ 1631285 h 3065463"/>
              <a:gd name="connsiteX115" fmla="*/ 2232819 w 5673725"/>
              <a:gd name="connsiteY115" fmla="*/ 1601083 h 3065463"/>
              <a:gd name="connsiteX116" fmla="*/ 2230437 w 5673725"/>
              <a:gd name="connsiteY116" fmla="*/ 1570087 h 3065463"/>
              <a:gd name="connsiteX117" fmla="*/ 2228850 w 5673725"/>
              <a:gd name="connsiteY117" fmla="*/ 1539090 h 3065463"/>
              <a:gd name="connsiteX118" fmla="*/ 2228850 w 5673725"/>
              <a:gd name="connsiteY118" fmla="*/ 1514452 h 3065463"/>
              <a:gd name="connsiteX119" fmla="*/ 2230437 w 5673725"/>
              <a:gd name="connsiteY119" fmla="*/ 1489813 h 3065463"/>
              <a:gd name="connsiteX120" fmla="*/ 2232819 w 5673725"/>
              <a:gd name="connsiteY120" fmla="*/ 1465970 h 3065463"/>
              <a:gd name="connsiteX121" fmla="*/ 2235994 w 5673725"/>
              <a:gd name="connsiteY121" fmla="*/ 1441331 h 3065463"/>
              <a:gd name="connsiteX122" fmla="*/ 2239963 w 5673725"/>
              <a:gd name="connsiteY122" fmla="*/ 1418282 h 3065463"/>
              <a:gd name="connsiteX123" fmla="*/ 2244725 w 5673725"/>
              <a:gd name="connsiteY123" fmla="*/ 1395234 h 3065463"/>
              <a:gd name="connsiteX124" fmla="*/ 2250281 w 5673725"/>
              <a:gd name="connsiteY124" fmla="*/ 1371390 h 3065463"/>
              <a:gd name="connsiteX125" fmla="*/ 2258219 w 5673725"/>
              <a:gd name="connsiteY125" fmla="*/ 1349136 h 3065463"/>
              <a:gd name="connsiteX126" fmla="*/ 2265363 w 5673725"/>
              <a:gd name="connsiteY126" fmla="*/ 1326087 h 3065463"/>
              <a:gd name="connsiteX127" fmla="*/ 2274094 w 5673725"/>
              <a:gd name="connsiteY127" fmla="*/ 1305423 h 3065463"/>
              <a:gd name="connsiteX128" fmla="*/ 2282825 w 5673725"/>
              <a:gd name="connsiteY128" fmla="*/ 1283169 h 3065463"/>
              <a:gd name="connsiteX129" fmla="*/ 2293937 w 5673725"/>
              <a:gd name="connsiteY129" fmla="*/ 1261710 h 3065463"/>
              <a:gd name="connsiteX130" fmla="*/ 2305050 w 5673725"/>
              <a:gd name="connsiteY130" fmla="*/ 1241840 h 3065463"/>
              <a:gd name="connsiteX131" fmla="*/ 2316956 w 5673725"/>
              <a:gd name="connsiteY131" fmla="*/ 1221175 h 3065463"/>
              <a:gd name="connsiteX132" fmla="*/ 2329656 w 5673725"/>
              <a:gd name="connsiteY132" fmla="*/ 1201306 h 3065463"/>
              <a:gd name="connsiteX133" fmla="*/ 2342356 w 5673725"/>
              <a:gd name="connsiteY133" fmla="*/ 1182231 h 3065463"/>
              <a:gd name="connsiteX134" fmla="*/ 2356644 w 5673725"/>
              <a:gd name="connsiteY134" fmla="*/ 1163951 h 3065463"/>
              <a:gd name="connsiteX135" fmla="*/ 2371725 w 5673725"/>
              <a:gd name="connsiteY135" fmla="*/ 1144876 h 3065463"/>
              <a:gd name="connsiteX136" fmla="*/ 2387600 w 5673725"/>
              <a:gd name="connsiteY136" fmla="*/ 1128185 h 3065463"/>
              <a:gd name="connsiteX137" fmla="*/ 2403475 w 5673725"/>
              <a:gd name="connsiteY137" fmla="*/ 1110700 h 3065463"/>
              <a:gd name="connsiteX138" fmla="*/ 2420144 w 5673725"/>
              <a:gd name="connsiteY138" fmla="*/ 1094804 h 3065463"/>
              <a:gd name="connsiteX139" fmla="*/ 2438400 w 5673725"/>
              <a:gd name="connsiteY139" fmla="*/ 1078114 h 3065463"/>
              <a:gd name="connsiteX140" fmla="*/ 2455863 w 5673725"/>
              <a:gd name="connsiteY140" fmla="*/ 1062218 h 3065463"/>
              <a:gd name="connsiteX141" fmla="*/ 2474913 w 5673725"/>
              <a:gd name="connsiteY141" fmla="*/ 1048707 h 3065463"/>
              <a:gd name="connsiteX142" fmla="*/ 2494756 w 5673725"/>
              <a:gd name="connsiteY142" fmla="*/ 1035195 h 3065463"/>
              <a:gd name="connsiteX143" fmla="*/ 2514600 w 5673725"/>
              <a:gd name="connsiteY143" fmla="*/ 1020889 h 3065463"/>
              <a:gd name="connsiteX144" fmla="*/ 2535237 w 5673725"/>
              <a:gd name="connsiteY144" fmla="*/ 1008967 h 3065463"/>
              <a:gd name="connsiteX145" fmla="*/ 2556669 w 5673725"/>
              <a:gd name="connsiteY145" fmla="*/ 997045 h 3065463"/>
              <a:gd name="connsiteX146" fmla="*/ 2577306 w 5673725"/>
              <a:gd name="connsiteY146" fmla="*/ 985918 h 3065463"/>
              <a:gd name="connsiteX147" fmla="*/ 2600325 w 5673725"/>
              <a:gd name="connsiteY147" fmla="*/ 975586 h 3065463"/>
              <a:gd name="connsiteX148" fmla="*/ 2622550 w 5673725"/>
              <a:gd name="connsiteY148" fmla="*/ 966049 h 3065463"/>
              <a:gd name="connsiteX149" fmla="*/ 2646363 w 5673725"/>
              <a:gd name="connsiteY149" fmla="*/ 957306 h 3065463"/>
              <a:gd name="connsiteX150" fmla="*/ 2676525 w 5673725"/>
              <a:gd name="connsiteY150" fmla="*/ 947769 h 3065463"/>
              <a:gd name="connsiteX151" fmla="*/ 2706687 w 5673725"/>
              <a:gd name="connsiteY151" fmla="*/ 939026 h 3065463"/>
              <a:gd name="connsiteX152" fmla="*/ 2736056 w 5673725"/>
              <a:gd name="connsiteY152" fmla="*/ 932668 h 3065463"/>
              <a:gd name="connsiteX153" fmla="*/ 2766219 w 5673725"/>
              <a:gd name="connsiteY153" fmla="*/ 928694 h 3065463"/>
              <a:gd name="connsiteX154" fmla="*/ 2794794 w 5673725"/>
              <a:gd name="connsiteY154" fmla="*/ 925515 h 3065463"/>
              <a:gd name="connsiteX155" fmla="*/ 2804319 w 5673725"/>
              <a:gd name="connsiteY155" fmla="*/ 307975 h 3065463"/>
              <a:gd name="connsiteX156" fmla="*/ 2772569 w 5673725"/>
              <a:gd name="connsiteY156" fmla="*/ 309563 h 3065463"/>
              <a:gd name="connsiteX157" fmla="*/ 2741613 w 5673725"/>
              <a:gd name="connsiteY157" fmla="*/ 311150 h 3065463"/>
              <a:gd name="connsiteX158" fmla="*/ 2710657 w 5673725"/>
              <a:gd name="connsiteY158" fmla="*/ 313531 h 3065463"/>
              <a:gd name="connsiteX159" fmla="*/ 2679701 w 5673725"/>
              <a:gd name="connsiteY159" fmla="*/ 317500 h 3065463"/>
              <a:gd name="connsiteX160" fmla="*/ 2649538 w 5673725"/>
              <a:gd name="connsiteY160" fmla="*/ 321469 h 3065463"/>
              <a:gd name="connsiteX161" fmla="*/ 2619376 w 5673725"/>
              <a:gd name="connsiteY161" fmla="*/ 327025 h 3065463"/>
              <a:gd name="connsiteX162" fmla="*/ 2589213 w 5673725"/>
              <a:gd name="connsiteY162" fmla="*/ 332581 h 3065463"/>
              <a:gd name="connsiteX163" fmla="*/ 2559051 w 5673725"/>
              <a:gd name="connsiteY163" fmla="*/ 338931 h 3065463"/>
              <a:gd name="connsiteX164" fmla="*/ 2529682 w 5673725"/>
              <a:gd name="connsiteY164" fmla="*/ 346075 h 3065463"/>
              <a:gd name="connsiteX165" fmla="*/ 2500313 w 5673725"/>
              <a:gd name="connsiteY165" fmla="*/ 354013 h 3065463"/>
              <a:gd name="connsiteX166" fmla="*/ 2471738 w 5673725"/>
              <a:gd name="connsiteY166" fmla="*/ 362744 h 3065463"/>
              <a:gd name="connsiteX167" fmla="*/ 2443163 w 5673725"/>
              <a:gd name="connsiteY167" fmla="*/ 372269 h 3065463"/>
              <a:gd name="connsiteX168" fmla="*/ 2414588 w 5673725"/>
              <a:gd name="connsiteY168" fmla="*/ 381794 h 3065463"/>
              <a:gd name="connsiteX169" fmla="*/ 2386807 w 5673725"/>
              <a:gd name="connsiteY169" fmla="*/ 392906 h 3065463"/>
              <a:gd name="connsiteX170" fmla="*/ 2359026 w 5673725"/>
              <a:gd name="connsiteY170" fmla="*/ 404019 h 3065463"/>
              <a:gd name="connsiteX171" fmla="*/ 2331244 w 5673725"/>
              <a:gd name="connsiteY171" fmla="*/ 415925 h 3065463"/>
              <a:gd name="connsiteX172" fmla="*/ 2304257 w 5673725"/>
              <a:gd name="connsiteY172" fmla="*/ 428625 h 3065463"/>
              <a:gd name="connsiteX173" fmla="*/ 2278063 w 5673725"/>
              <a:gd name="connsiteY173" fmla="*/ 441325 h 3065463"/>
              <a:gd name="connsiteX174" fmla="*/ 2251869 w 5673725"/>
              <a:gd name="connsiteY174" fmla="*/ 455613 h 3065463"/>
              <a:gd name="connsiteX175" fmla="*/ 2225676 w 5673725"/>
              <a:gd name="connsiteY175" fmla="*/ 469900 h 3065463"/>
              <a:gd name="connsiteX176" fmla="*/ 2201069 w 5673725"/>
              <a:gd name="connsiteY176" fmla="*/ 484981 h 3065463"/>
              <a:gd name="connsiteX177" fmla="*/ 2175669 w 5673725"/>
              <a:gd name="connsiteY177" fmla="*/ 500063 h 3065463"/>
              <a:gd name="connsiteX178" fmla="*/ 2151063 w 5673725"/>
              <a:gd name="connsiteY178" fmla="*/ 516731 h 3065463"/>
              <a:gd name="connsiteX179" fmla="*/ 2126457 w 5673725"/>
              <a:gd name="connsiteY179" fmla="*/ 534194 h 3065463"/>
              <a:gd name="connsiteX180" fmla="*/ 2102644 w 5673725"/>
              <a:gd name="connsiteY180" fmla="*/ 550863 h 3065463"/>
              <a:gd name="connsiteX181" fmla="*/ 2079626 w 5673725"/>
              <a:gd name="connsiteY181" fmla="*/ 569119 h 3065463"/>
              <a:gd name="connsiteX182" fmla="*/ 2056607 w 5673725"/>
              <a:gd name="connsiteY182" fmla="*/ 587375 h 3065463"/>
              <a:gd name="connsiteX183" fmla="*/ 2034382 w 5673725"/>
              <a:gd name="connsiteY183" fmla="*/ 606425 h 3065463"/>
              <a:gd name="connsiteX184" fmla="*/ 2012157 w 5673725"/>
              <a:gd name="connsiteY184" fmla="*/ 626269 h 3065463"/>
              <a:gd name="connsiteX185" fmla="*/ 1990726 w 5673725"/>
              <a:gd name="connsiteY185" fmla="*/ 645319 h 3065463"/>
              <a:gd name="connsiteX186" fmla="*/ 1970088 w 5673725"/>
              <a:gd name="connsiteY186" fmla="*/ 665956 h 3065463"/>
              <a:gd name="connsiteX187" fmla="*/ 1948657 w 5673725"/>
              <a:gd name="connsiteY187" fmla="*/ 687388 h 3065463"/>
              <a:gd name="connsiteX188" fmla="*/ 1928813 w 5673725"/>
              <a:gd name="connsiteY188" fmla="*/ 709613 h 3065463"/>
              <a:gd name="connsiteX189" fmla="*/ 1909763 w 5673725"/>
              <a:gd name="connsiteY189" fmla="*/ 731044 h 3065463"/>
              <a:gd name="connsiteX190" fmla="*/ 1890713 w 5673725"/>
              <a:gd name="connsiteY190" fmla="*/ 753269 h 3065463"/>
              <a:gd name="connsiteX191" fmla="*/ 1871663 w 5673725"/>
              <a:gd name="connsiteY191" fmla="*/ 776288 h 3065463"/>
              <a:gd name="connsiteX192" fmla="*/ 1854201 w 5673725"/>
              <a:gd name="connsiteY192" fmla="*/ 800100 h 3065463"/>
              <a:gd name="connsiteX193" fmla="*/ 1836738 w 5673725"/>
              <a:gd name="connsiteY193" fmla="*/ 823119 h 3065463"/>
              <a:gd name="connsiteX194" fmla="*/ 1820069 w 5673725"/>
              <a:gd name="connsiteY194" fmla="*/ 847725 h 3065463"/>
              <a:gd name="connsiteX195" fmla="*/ 1803401 w 5673725"/>
              <a:gd name="connsiteY195" fmla="*/ 872332 h 3065463"/>
              <a:gd name="connsiteX196" fmla="*/ 1788319 w 5673725"/>
              <a:gd name="connsiteY196" fmla="*/ 897732 h 3065463"/>
              <a:gd name="connsiteX197" fmla="*/ 1773238 w 5673725"/>
              <a:gd name="connsiteY197" fmla="*/ 923132 h 3065463"/>
              <a:gd name="connsiteX198" fmla="*/ 1758951 w 5673725"/>
              <a:gd name="connsiteY198" fmla="*/ 949325 h 3065463"/>
              <a:gd name="connsiteX199" fmla="*/ 1744663 w 5673725"/>
              <a:gd name="connsiteY199" fmla="*/ 975519 h 3065463"/>
              <a:gd name="connsiteX200" fmla="*/ 1731963 w 5673725"/>
              <a:gd name="connsiteY200" fmla="*/ 1000919 h 3065463"/>
              <a:gd name="connsiteX201" fmla="*/ 1718469 w 5673725"/>
              <a:gd name="connsiteY201" fmla="*/ 1027907 h 3065463"/>
              <a:gd name="connsiteX202" fmla="*/ 1707357 w 5673725"/>
              <a:gd name="connsiteY202" fmla="*/ 1055688 h 3065463"/>
              <a:gd name="connsiteX203" fmla="*/ 1696245 w 5673725"/>
              <a:gd name="connsiteY203" fmla="*/ 1083469 h 3065463"/>
              <a:gd name="connsiteX204" fmla="*/ 1685132 w 5673725"/>
              <a:gd name="connsiteY204" fmla="*/ 1111250 h 3065463"/>
              <a:gd name="connsiteX205" fmla="*/ 1675607 w 5673725"/>
              <a:gd name="connsiteY205" fmla="*/ 1139825 h 3065463"/>
              <a:gd name="connsiteX206" fmla="*/ 1665288 w 5673725"/>
              <a:gd name="connsiteY206" fmla="*/ 1168400 h 3065463"/>
              <a:gd name="connsiteX207" fmla="*/ 1657351 w 5673725"/>
              <a:gd name="connsiteY207" fmla="*/ 1196975 h 3065463"/>
              <a:gd name="connsiteX208" fmla="*/ 1649413 w 5673725"/>
              <a:gd name="connsiteY208" fmla="*/ 1226344 h 3065463"/>
              <a:gd name="connsiteX209" fmla="*/ 1642270 w 5673725"/>
              <a:gd name="connsiteY209" fmla="*/ 1255713 h 3065463"/>
              <a:gd name="connsiteX210" fmla="*/ 1635126 w 5673725"/>
              <a:gd name="connsiteY210" fmla="*/ 1285875 h 3065463"/>
              <a:gd name="connsiteX211" fmla="*/ 1629570 w 5673725"/>
              <a:gd name="connsiteY211" fmla="*/ 1316038 h 3065463"/>
              <a:gd name="connsiteX212" fmla="*/ 1624807 w 5673725"/>
              <a:gd name="connsiteY212" fmla="*/ 1346200 h 3065463"/>
              <a:gd name="connsiteX213" fmla="*/ 1620838 w 5673725"/>
              <a:gd name="connsiteY213" fmla="*/ 1376363 h 3065463"/>
              <a:gd name="connsiteX214" fmla="*/ 1616870 w 5673725"/>
              <a:gd name="connsiteY214" fmla="*/ 1407319 h 3065463"/>
              <a:gd name="connsiteX215" fmla="*/ 1614488 w 5673725"/>
              <a:gd name="connsiteY215" fmla="*/ 1438275 h 3065463"/>
              <a:gd name="connsiteX216" fmla="*/ 1612901 w 5673725"/>
              <a:gd name="connsiteY216" fmla="*/ 1469232 h 3065463"/>
              <a:gd name="connsiteX217" fmla="*/ 1611313 w 5673725"/>
              <a:gd name="connsiteY217" fmla="*/ 1500982 h 3065463"/>
              <a:gd name="connsiteX218" fmla="*/ 1611313 w 5673725"/>
              <a:gd name="connsiteY218" fmla="*/ 1531938 h 3065463"/>
              <a:gd name="connsiteX219" fmla="*/ 1611313 w 5673725"/>
              <a:gd name="connsiteY219" fmla="*/ 1563688 h 3065463"/>
              <a:gd name="connsiteX220" fmla="*/ 1612901 w 5673725"/>
              <a:gd name="connsiteY220" fmla="*/ 1596232 h 3065463"/>
              <a:gd name="connsiteX221" fmla="*/ 1614488 w 5673725"/>
              <a:gd name="connsiteY221" fmla="*/ 1627188 h 3065463"/>
              <a:gd name="connsiteX222" fmla="*/ 1616870 w 5673725"/>
              <a:gd name="connsiteY222" fmla="*/ 1658144 h 3065463"/>
              <a:gd name="connsiteX223" fmla="*/ 1620838 w 5673725"/>
              <a:gd name="connsiteY223" fmla="*/ 1689100 h 3065463"/>
              <a:gd name="connsiteX224" fmla="*/ 1624807 w 5673725"/>
              <a:gd name="connsiteY224" fmla="*/ 1719263 h 3065463"/>
              <a:gd name="connsiteX225" fmla="*/ 1629570 w 5673725"/>
              <a:gd name="connsiteY225" fmla="*/ 1749425 h 3065463"/>
              <a:gd name="connsiteX226" fmla="*/ 1635126 w 5673725"/>
              <a:gd name="connsiteY226" fmla="*/ 1779588 h 3065463"/>
              <a:gd name="connsiteX227" fmla="*/ 1642270 w 5673725"/>
              <a:gd name="connsiteY227" fmla="*/ 1808957 h 3065463"/>
              <a:gd name="connsiteX228" fmla="*/ 1649413 w 5673725"/>
              <a:gd name="connsiteY228" fmla="*/ 1839119 h 3065463"/>
              <a:gd name="connsiteX229" fmla="*/ 1657351 w 5673725"/>
              <a:gd name="connsiteY229" fmla="*/ 1867694 h 3065463"/>
              <a:gd name="connsiteX230" fmla="*/ 1665288 w 5673725"/>
              <a:gd name="connsiteY230" fmla="*/ 1897063 h 3065463"/>
              <a:gd name="connsiteX231" fmla="*/ 1675607 w 5673725"/>
              <a:gd name="connsiteY231" fmla="*/ 1925638 h 3065463"/>
              <a:gd name="connsiteX232" fmla="*/ 1685132 w 5673725"/>
              <a:gd name="connsiteY232" fmla="*/ 1954213 h 3065463"/>
              <a:gd name="connsiteX233" fmla="*/ 1696245 w 5673725"/>
              <a:gd name="connsiteY233" fmla="*/ 1981994 h 3065463"/>
              <a:gd name="connsiteX234" fmla="*/ 1707357 w 5673725"/>
              <a:gd name="connsiteY234" fmla="*/ 2009776 h 3065463"/>
              <a:gd name="connsiteX235" fmla="*/ 1718469 w 5673725"/>
              <a:gd name="connsiteY235" fmla="*/ 2035969 h 3065463"/>
              <a:gd name="connsiteX236" fmla="*/ 1731963 w 5673725"/>
              <a:gd name="connsiteY236" fmla="*/ 2062957 h 3065463"/>
              <a:gd name="connsiteX237" fmla="*/ 1744663 w 5673725"/>
              <a:gd name="connsiteY237" fmla="*/ 2089944 h 3065463"/>
              <a:gd name="connsiteX238" fmla="*/ 1758951 w 5673725"/>
              <a:gd name="connsiteY238" fmla="*/ 2116138 h 3065463"/>
              <a:gd name="connsiteX239" fmla="*/ 1773238 w 5673725"/>
              <a:gd name="connsiteY239" fmla="*/ 2142332 h 3065463"/>
              <a:gd name="connsiteX240" fmla="*/ 1788319 w 5673725"/>
              <a:gd name="connsiteY240" fmla="*/ 2167732 h 3065463"/>
              <a:gd name="connsiteX241" fmla="*/ 1803401 w 5673725"/>
              <a:gd name="connsiteY241" fmla="*/ 2193132 h 3065463"/>
              <a:gd name="connsiteX242" fmla="*/ 1820069 w 5673725"/>
              <a:gd name="connsiteY242" fmla="*/ 2217738 h 3065463"/>
              <a:gd name="connsiteX243" fmla="*/ 1836738 w 5673725"/>
              <a:gd name="connsiteY243" fmla="*/ 2241551 h 3065463"/>
              <a:gd name="connsiteX244" fmla="*/ 1854201 w 5673725"/>
              <a:gd name="connsiteY244" fmla="*/ 2265363 h 3065463"/>
              <a:gd name="connsiteX245" fmla="*/ 1871663 w 5673725"/>
              <a:gd name="connsiteY245" fmla="*/ 2288382 h 3065463"/>
              <a:gd name="connsiteX246" fmla="*/ 1890713 w 5673725"/>
              <a:gd name="connsiteY246" fmla="*/ 2312194 h 3065463"/>
              <a:gd name="connsiteX247" fmla="*/ 1909763 w 5673725"/>
              <a:gd name="connsiteY247" fmla="*/ 2334419 h 3065463"/>
              <a:gd name="connsiteX248" fmla="*/ 1928813 w 5673725"/>
              <a:gd name="connsiteY248" fmla="*/ 2355851 h 3065463"/>
              <a:gd name="connsiteX249" fmla="*/ 1948657 w 5673725"/>
              <a:gd name="connsiteY249" fmla="*/ 2377282 h 3065463"/>
              <a:gd name="connsiteX250" fmla="*/ 1970088 w 5673725"/>
              <a:gd name="connsiteY250" fmla="*/ 2398713 h 3065463"/>
              <a:gd name="connsiteX251" fmla="*/ 1990726 w 5673725"/>
              <a:gd name="connsiteY251" fmla="*/ 2418557 h 3065463"/>
              <a:gd name="connsiteX252" fmla="*/ 2012157 w 5673725"/>
              <a:gd name="connsiteY252" fmla="*/ 2439194 h 3065463"/>
              <a:gd name="connsiteX253" fmla="*/ 2034382 w 5673725"/>
              <a:gd name="connsiteY253" fmla="*/ 2459038 h 3065463"/>
              <a:gd name="connsiteX254" fmla="*/ 2056607 w 5673725"/>
              <a:gd name="connsiteY254" fmla="*/ 2477294 h 3065463"/>
              <a:gd name="connsiteX255" fmla="*/ 2079626 w 5673725"/>
              <a:gd name="connsiteY255" fmla="*/ 2496344 h 3065463"/>
              <a:gd name="connsiteX256" fmla="*/ 2102644 w 5673725"/>
              <a:gd name="connsiteY256" fmla="*/ 2514601 h 3065463"/>
              <a:gd name="connsiteX257" fmla="*/ 2126457 w 5673725"/>
              <a:gd name="connsiteY257" fmla="*/ 2531269 h 3065463"/>
              <a:gd name="connsiteX258" fmla="*/ 2151063 w 5673725"/>
              <a:gd name="connsiteY258" fmla="*/ 2548732 h 3065463"/>
              <a:gd name="connsiteX259" fmla="*/ 2175669 w 5673725"/>
              <a:gd name="connsiteY259" fmla="*/ 2563813 h 3065463"/>
              <a:gd name="connsiteX260" fmla="*/ 2201069 w 5673725"/>
              <a:gd name="connsiteY260" fmla="*/ 2580482 h 3065463"/>
              <a:gd name="connsiteX261" fmla="*/ 2225676 w 5673725"/>
              <a:gd name="connsiteY261" fmla="*/ 2594769 h 3065463"/>
              <a:gd name="connsiteX262" fmla="*/ 2251869 w 5673725"/>
              <a:gd name="connsiteY262" fmla="*/ 2609851 h 3065463"/>
              <a:gd name="connsiteX263" fmla="*/ 2278063 w 5673725"/>
              <a:gd name="connsiteY263" fmla="*/ 2623344 h 3065463"/>
              <a:gd name="connsiteX264" fmla="*/ 2304257 w 5673725"/>
              <a:gd name="connsiteY264" fmla="*/ 2636838 h 3065463"/>
              <a:gd name="connsiteX265" fmla="*/ 2331244 w 5673725"/>
              <a:gd name="connsiteY265" fmla="*/ 2648744 h 3065463"/>
              <a:gd name="connsiteX266" fmla="*/ 2359026 w 5673725"/>
              <a:gd name="connsiteY266" fmla="*/ 2661444 h 3065463"/>
              <a:gd name="connsiteX267" fmla="*/ 2386807 w 5673725"/>
              <a:gd name="connsiteY267" fmla="*/ 2672557 h 3065463"/>
              <a:gd name="connsiteX268" fmla="*/ 2414588 w 5673725"/>
              <a:gd name="connsiteY268" fmla="*/ 2682876 h 3065463"/>
              <a:gd name="connsiteX269" fmla="*/ 2443163 w 5673725"/>
              <a:gd name="connsiteY269" fmla="*/ 2693194 h 3065463"/>
              <a:gd name="connsiteX270" fmla="*/ 2471738 w 5673725"/>
              <a:gd name="connsiteY270" fmla="*/ 2702719 h 3065463"/>
              <a:gd name="connsiteX271" fmla="*/ 2500313 w 5673725"/>
              <a:gd name="connsiteY271" fmla="*/ 2710657 h 3065463"/>
              <a:gd name="connsiteX272" fmla="*/ 2529682 w 5673725"/>
              <a:gd name="connsiteY272" fmla="*/ 2719388 h 3065463"/>
              <a:gd name="connsiteX273" fmla="*/ 2559051 w 5673725"/>
              <a:gd name="connsiteY273" fmla="*/ 2726532 h 3065463"/>
              <a:gd name="connsiteX274" fmla="*/ 2589213 w 5673725"/>
              <a:gd name="connsiteY274" fmla="*/ 2732882 h 3065463"/>
              <a:gd name="connsiteX275" fmla="*/ 2619376 w 5673725"/>
              <a:gd name="connsiteY275" fmla="*/ 2738438 h 3065463"/>
              <a:gd name="connsiteX276" fmla="*/ 2649538 w 5673725"/>
              <a:gd name="connsiteY276" fmla="*/ 2743201 h 3065463"/>
              <a:gd name="connsiteX277" fmla="*/ 2679701 w 5673725"/>
              <a:gd name="connsiteY277" fmla="*/ 2747963 h 3065463"/>
              <a:gd name="connsiteX278" fmla="*/ 2710657 w 5673725"/>
              <a:gd name="connsiteY278" fmla="*/ 2751138 h 3065463"/>
              <a:gd name="connsiteX279" fmla="*/ 2741613 w 5673725"/>
              <a:gd name="connsiteY279" fmla="*/ 2754313 h 3065463"/>
              <a:gd name="connsiteX280" fmla="*/ 2772569 w 5673725"/>
              <a:gd name="connsiteY280" fmla="*/ 2755901 h 3065463"/>
              <a:gd name="connsiteX281" fmla="*/ 2804319 w 5673725"/>
              <a:gd name="connsiteY281" fmla="*/ 2757488 h 3065463"/>
              <a:gd name="connsiteX282" fmla="*/ 2835276 w 5673725"/>
              <a:gd name="connsiteY282" fmla="*/ 2757488 h 3065463"/>
              <a:gd name="connsiteX283" fmla="*/ 2867026 w 5673725"/>
              <a:gd name="connsiteY283" fmla="*/ 2757488 h 3065463"/>
              <a:gd name="connsiteX284" fmla="*/ 2898776 w 5673725"/>
              <a:gd name="connsiteY284" fmla="*/ 2755901 h 3065463"/>
              <a:gd name="connsiteX285" fmla="*/ 2929732 w 5673725"/>
              <a:gd name="connsiteY285" fmla="*/ 2754313 h 3065463"/>
              <a:gd name="connsiteX286" fmla="*/ 2960688 w 5673725"/>
              <a:gd name="connsiteY286" fmla="*/ 2751138 h 3065463"/>
              <a:gd name="connsiteX287" fmla="*/ 2991645 w 5673725"/>
              <a:gd name="connsiteY287" fmla="*/ 2747963 h 3065463"/>
              <a:gd name="connsiteX288" fmla="*/ 3021807 w 5673725"/>
              <a:gd name="connsiteY288" fmla="*/ 2743201 h 3065463"/>
              <a:gd name="connsiteX289" fmla="*/ 3052763 w 5673725"/>
              <a:gd name="connsiteY289" fmla="*/ 2738438 h 3065463"/>
              <a:gd name="connsiteX290" fmla="*/ 3082926 w 5673725"/>
              <a:gd name="connsiteY290" fmla="*/ 2732882 h 3065463"/>
              <a:gd name="connsiteX291" fmla="*/ 3113088 w 5673725"/>
              <a:gd name="connsiteY291" fmla="*/ 2726532 h 3065463"/>
              <a:gd name="connsiteX292" fmla="*/ 3142457 w 5673725"/>
              <a:gd name="connsiteY292" fmla="*/ 2719388 h 3065463"/>
              <a:gd name="connsiteX293" fmla="*/ 3171826 w 5673725"/>
              <a:gd name="connsiteY293" fmla="*/ 2710657 h 3065463"/>
              <a:gd name="connsiteX294" fmla="*/ 3200401 w 5673725"/>
              <a:gd name="connsiteY294" fmla="*/ 2702719 h 3065463"/>
              <a:gd name="connsiteX295" fmla="*/ 3228182 w 5673725"/>
              <a:gd name="connsiteY295" fmla="*/ 2693194 h 3065463"/>
              <a:gd name="connsiteX296" fmla="*/ 3256757 w 5673725"/>
              <a:gd name="connsiteY296" fmla="*/ 2682876 h 3065463"/>
              <a:gd name="connsiteX297" fmla="*/ 3284538 w 5673725"/>
              <a:gd name="connsiteY297" fmla="*/ 2672557 h 3065463"/>
              <a:gd name="connsiteX298" fmla="*/ 3312320 w 5673725"/>
              <a:gd name="connsiteY298" fmla="*/ 2661444 h 3065463"/>
              <a:gd name="connsiteX299" fmla="*/ 3339307 w 5673725"/>
              <a:gd name="connsiteY299" fmla="*/ 2648744 h 3065463"/>
              <a:gd name="connsiteX300" fmla="*/ 3366295 w 5673725"/>
              <a:gd name="connsiteY300" fmla="*/ 2636838 h 3065463"/>
              <a:gd name="connsiteX301" fmla="*/ 3393282 w 5673725"/>
              <a:gd name="connsiteY301" fmla="*/ 2623344 h 3065463"/>
              <a:gd name="connsiteX302" fmla="*/ 3419476 w 5673725"/>
              <a:gd name="connsiteY302" fmla="*/ 2609851 h 3065463"/>
              <a:gd name="connsiteX303" fmla="*/ 3445670 w 5673725"/>
              <a:gd name="connsiteY303" fmla="*/ 2594769 h 3065463"/>
              <a:gd name="connsiteX304" fmla="*/ 3471070 w 5673725"/>
              <a:gd name="connsiteY304" fmla="*/ 2580482 h 3065463"/>
              <a:gd name="connsiteX305" fmla="*/ 3496470 w 5673725"/>
              <a:gd name="connsiteY305" fmla="*/ 2563813 h 3065463"/>
              <a:gd name="connsiteX306" fmla="*/ 3520282 w 5673725"/>
              <a:gd name="connsiteY306" fmla="*/ 2548732 h 3065463"/>
              <a:gd name="connsiteX307" fmla="*/ 3544888 w 5673725"/>
              <a:gd name="connsiteY307" fmla="*/ 2531269 h 3065463"/>
              <a:gd name="connsiteX308" fmla="*/ 3568701 w 5673725"/>
              <a:gd name="connsiteY308" fmla="*/ 2514601 h 3065463"/>
              <a:gd name="connsiteX309" fmla="*/ 3592513 w 5673725"/>
              <a:gd name="connsiteY309" fmla="*/ 2496344 h 3065463"/>
              <a:gd name="connsiteX310" fmla="*/ 3615532 w 5673725"/>
              <a:gd name="connsiteY310" fmla="*/ 2477294 h 3065463"/>
              <a:gd name="connsiteX311" fmla="*/ 3636963 w 5673725"/>
              <a:gd name="connsiteY311" fmla="*/ 2459038 h 3065463"/>
              <a:gd name="connsiteX312" fmla="*/ 3659188 w 5673725"/>
              <a:gd name="connsiteY312" fmla="*/ 2439194 h 3065463"/>
              <a:gd name="connsiteX313" fmla="*/ 3680620 w 5673725"/>
              <a:gd name="connsiteY313" fmla="*/ 2418557 h 3065463"/>
              <a:gd name="connsiteX314" fmla="*/ 3702051 w 5673725"/>
              <a:gd name="connsiteY314" fmla="*/ 2398713 h 3065463"/>
              <a:gd name="connsiteX315" fmla="*/ 3721895 w 5673725"/>
              <a:gd name="connsiteY315" fmla="*/ 2377282 h 3065463"/>
              <a:gd name="connsiteX316" fmla="*/ 3742532 w 5673725"/>
              <a:gd name="connsiteY316" fmla="*/ 2355851 h 3065463"/>
              <a:gd name="connsiteX317" fmla="*/ 3762376 w 5673725"/>
              <a:gd name="connsiteY317" fmla="*/ 2334419 h 3065463"/>
              <a:gd name="connsiteX318" fmla="*/ 3780632 w 5673725"/>
              <a:gd name="connsiteY318" fmla="*/ 2312194 h 3065463"/>
              <a:gd name="connsiteX319" fmla="*/ 3799682 w 5673725"/>
              <a:gd name="connsiteY319" fmla="*/ 2288382 h 3065463"/>
              <a:gd name="connsiteX320" fmla="*/ 3817145 w 5673725"/>
              <a:gd name="connsiteY320" fmla="*/ 2265363 h 3065463"/>
              <a:gd name="connsiteX321" fmla="*/ 3834607 w 5673725"/>
              <a:gd name="connsiteY321" fmla="*/ 2241551 h 3065463"/>
              <a:gd name="connsiteX322" fmla="*/ 3852070 w 5673725"/>
              <a:gd name="connsiteY322" fmla="*/ 2217738 h 3065463"/>
              <a:gd name="connsiteX323" fmla="*/ 3867945 w 5673725"/>
              <a:gd name="connsiteY323" fmla="*/ 2193132 h 3065463"/>
              <a:gd name="connsiteX324" fmla="*/ 3883820 w 5673725"/>
              <a:gd name="connsiteY324" fmla="*/ 2167732 h 3065463"/>
              <a:gd name="connsiteX325" fmla="*/ 3898107 w 5673725"/>
              <a:gd name="connsiteY325" fmla="*/ 2142332 h 3065463"/>
              <a:gd name="connsiteX326" fmla="*/ 3913189 w 5673725"/>
              <a:gd name="connsiteY326" fmla="*/ 2116138 h 3065463"/>
              <a:gd name="connsiteX327" fmla="*/ 3926682 w 5673725"/>
              <a:gd name="connsiteY327" fmla="*/ 2089944 h 3065463"/>
              <a:gd name="connsiteX328" fmla="*/ 3940176 w 5673725"/>
              <a:gd name="connsiteY328" fmla="*/ 2062957 h 3065463"/>
              <a:gd name="connsiteX329" fmla="*/ 3952082 w 5673725"/>
              <a:gd name="connsiteY329" fmla="*/ 2035969 h 3065463"/>
              <a:gd name="connsiteX330" fmla="*/ 3963989 w 5673725"/>
              <a:gd name="connsiteY330" fmla="*/ 2009776 h 3065463"/>
              <a:gd name="connsiteX331" fmla="*/ 3975895 w 5673725"/>
              <a:gd name="connsiteY331" fmla="*/ 1981994 h 3065463"/>
              <a:gd name="connsiteX332" fmla="*/ 3986213 w 5673725"/>
              <a:gd name="connsiteY332" fmla="*/ 1954213 h 3065463"/>
              <a:gd name="connsiteX333" fmla="*/ 3996532 w 5673725"/>
              <a:gd name="connsiteY333" fmla="*/ 1925638 h 3065463"/>
              <a:gd name="connsiteX334" fmla="*/ 4006057 w 5673725"/>
              <a:gd name="connsiteY334" fmla="*/ 1897063 h 3065463"/>
              <a:gd name="connsiteX335" fmla="*/ 4013995 w 5673725"/>
              <a:gd name="connsiteY335" fmla="*/ 1867694 h 3065463"/>
              <a:gd name="connsiteX336" fmla="*/ 4021932 w 5673725"/>
              <a:gd name="connsiteY336" fmla="*/ 1839119 h 3065463"/>
              <a:gd name="connsiteX337" fmla="*/ 4029870 w 5673725"/>
              <a:gd name="connsiteY337" fmla="*/ 1808957 h 3065463"/>
              <a:gd name="connsiteX338" fmla="*/ 4036220 w 5673725"/>
              <a:gd name="connsiteY338" fmla="*/ 1779588 h 3065463"/>
              <a:gd name="connsiteX339" fmla="*/ 4041776 w 5673725"/>
              <a:gd name="connsiteY339" fmla="*/ 1749425 h 3065463"/>
              <a:gd name="connsiteX340" fmla="*/ 4046539 w 5673725"/>
              <a:gd name="connsiteY340" fmla="*/ 1719263 h 3065463"/>
              <a:gd name="connsiteX341" fmla="*/ 4050507 w 5673725"/>
              <a:gd name="connsiteY341" fmla="*/ 1689100 h 3065463"/>
              <a:gd name="connsiteX342" fmla="*/ 4053682 w 5673725"/>
              <a:gd name="connsiteY342" fmla="*/ 1658144 h 3065463"/>
              <a:gd name="connsiteX343" fmla="*/ 4057651 w 5673725"/>
              <a:gd name="connsiteY343" fmla="*/ 1627188 h 3065463"/>
              <a:gd name="connsiteX344" fmla="*/ 4059239 w 5673725"/>
              <a:gd name="connsiteY344" fmla="*/ 1596232 h 3065463"/>
              <a:gd name="connsiteX345" fmla="*/ 4060826 w 5673725"/>
              <a:gd name="connsiteY345" fmla="*/ 1563688 h 3065463"/>
              <a:gd name="connsiteX346" fmla="*/ 4060826 w 5673725"/>
              <a:gd name="connsiteY346" fmla="*/ 1531938 h 3065463"/>
              <a:gd name="connsiteX347" fmla="*/ 4060826 w 5673725"/>
              <a:gd name="connsiteY347" fmla="*/ 1500982 h 3065463"/>
              <a:gd name="connsiteX348" fmla="*/ 4059239 w 5673725"/>
              <a:gd name="connsiteY348" fmla="*/ 1469232 h 3065463"/>
              <a:gd name="connsiteX349" fmla="*/ 4057651 w 5673725"/>
              <a:gd name="connsiteY349" fmla="*/ 1438275 h 3065463"/>
              <a:gd name="connsiteX350" fmla="*/ 4053682 w 5673725"/>
              <a:gd name="connsiteY350" fmla="*/ 1407319 h 3065463"/>
              <a:gd name="connsiteX351" fmla="*/ 4050507 w 5673725"/>
              <a:gd name="connsiteY351" fmla="*/ 1376363 h 3065463"/>
              <a:gd name="connsiteX352" fmla="*/ 4046539 w 5673725"/>
              <a:gd name="connsiteY352" fmla="*/ 1346200 h 3065463"/>
              <a:gd name="connsiteX353" fmla="*/ 4041776 w 5673725"/>
              <a:gd name="connsiteY353" fmla="*/ 1316038 h 3065463"/>
              <a:gd name="connsiteX354" fmla="*/ 4036220 w 5673725"/>
              <a:gd name="connsiteY354" fmla="*/ 1285875 h 3065463"/>
              <a:gd name="connsiteX355" fmla="*/ 4029870 w 5673725"/>
              <a:gd name="connsiteY355" fmla="*/ 1255713 h 3065463"/>
              <a:gd name="connsiteX356" fmla="*/ 4021932 w 5673725"/>
              <a:gd name="connsiteY356" fmla="*/ 1226344 h 3065463"/>
              <a:gd name="connsiteX357" fmla="*/ 4013995 w 5673725"/>
              <a:gd name="connsiteY357" fmla="*/ 1196975 h 3065463"/>
              <a:gd name="connsiteX358" fmla="*/ 4006057 w 5673725"/>
              <a:gd name="connsiteY358" fmla="*/ 1168400 h 3065463"/>
              <a:gd name="connsiteX359" fmla="*/ 3996532 w 5673725"/>
              <a:gd name="connsiteY359" fmla="*/ 1139825 h 3065463"/>
              <a:gd name="connsiteX360" fmla="*/ 3986213 w 5673725"/>
              <a:gd name="connsiteY360" fmla="*/ 1111250 h 3065463"/>
              <a:gd name="connsiteX361" fmla="*/ 3975895 w 5673725"/>
              <a:gd name="connsiteY361" fmla="*/ 1083469 h 3065463"/>
              <a:gd name="connsiteX362" fmla="*/ 3963989 w 5673725"/>
              <a:gd name="connsiteY362" fmla="*/ 1055688 h 3065463"/>
              <a:gd name="connsiteX363" fmla="*/ 3952082 w 5673725"/>
              <a:gd name="connsiteY363" fmla="*/ 1027907 h 3065463"/>
              <a:gd name="connsiteX364" fmla="*/ 3940176 w 5673725"/>
              <a:gd name="connsiteY364" fmla="*/ 1000919 h 3065463"/>
              <a:gd name="connsiteX365" fmla="*/ 3926682 w 5673725"/>
              <a:gd name="connsiteY365" fmla="*/ 975519 h 3065463"/>
              <a:gd name="connsiteX366" fmla="*/ 3913189 w 5673725"/>
              <a:gd name="connsiteY366" fmla="*/ 949325 h 3065463"/>
              <a:gd name="connsiteX367" fmla="*/ 3898107 w 5673725"/>
              <a:gd name="connsiteY367" fmla="*/ 923132 h 3065463"/>
              <a:gd name="connsiteX368" fmla="*/ 3883820 w 5673725"/>
              <a:gd name="connsiteY368" fmla="*/ 897732 h 3065463"/>
              <a:gd name="connsiteX369" fmla="*/ 3867945 w 5673725"/>
              <a:gd name="connsiteY369" fmla="*/ 872332 h 3065463"/>
              <a:gd name="connsiteX370" fmla="*/ 3852070 w 5673725"/>
              <a:gd name="connsiteY370" fmla="*/ 847725 h 3065463"/>
              <a:gd name="connsiteX371" fmla="*/ 3834607 w 5673725"/>
              <a:gd name="connsiteY371" fmla="*/ 823119 h 3065463"/>
              <a:gd name="connsiteX372" fmla="*/ 3817145 w 5673725"/>
              <a:gd name="connsiteY372" fmla="*/ 800100 h 3065463"/>
              <a:gd name="connsiteX373" fmla="*/ 3799682 w 5673725"/>
              <a:gd name="connsiteY373" fmla="*/ 776288 h 3065463"/>
              <a:gd name="connsiteX374" fmla="*/ 3780632 w 5673725"/>
              <a:gd name="connsiteY374" fmla="*/ 753269 h 3065463"/>
              <a:gd name="connsiteX375" fmla="*/ 3762376 w 5673725"/>
              <a:gd name="connsiteY375" fmla="*/ 731044 h 3065463"/>
              <a:gd name="connsiteX376" fmla="*/ 3742532 w 5673725"/>
              <a:gd name="connsiteY376" fmla="*/ 709613 h 3065463"/>
              <a:gd name="connsiteX377" fmla="*/ 3721895 w 5673725"/>
              <a:gd name="connsiteY377" fmla="*/ 687388 h 3065463"/>
              <a:gd name="connsiteX378" fmla="*/ 3702051 w 5673725"/>
              <a:gd name="connsiteY378" fmla="*/ 665956 h 3065463"/>
              <a:gd name="connsiteX379" fmla="*/ 3680620 w 5673725"/>
              <a:gd name="connsiteY379" fmla="*/ 645319 h 3065463"/>
              <a:gd name="connsiteX380" fmla="*/ 3659188 w 5673725"/>
              <a:gd name="connsiteY380" fmla="*/ 626269 h 3065463"/>
              <a:gd name="connsiteX381" fmla="*/ 3636963 w 5673725"/>
              <a:gd name="connsiteY381" fmla="*/ 606425 h 3065463"/>
              <a:gd name="connsiteX382" fmla="*/ 3615532 w 5673725"/>
              <a:gd name="connsiteY382" fmla="*/ 587375 h 3065463"/>
              <a:gd name="connsiteX383" fmla="*/ 3592513 w 5673725"/>
              <a:gd name="connsiteY383" fmla="*/ 569119 h 3065463"/>
              <a:gd name="connsiteX384" fmla="*/ 3568701 w 5673725"/>
              <a:gd name="connsiteY384" fmla="*/ 550863 h 3065463"/>
              <a:gd name="connsiteX385" fmla="*/ 3544888 w 5673725"/>
              <a:gd name="connsiteY385" fmla="*/ 534194 h 3065463"/>
              <a:gd name="connsiteX386" fmla="*/ 3520282 w 5673725"/>
              <a:gd name="connsiteY386" fmla="*/ 516731 h 3065463"/>
              <a:gd name="connsiteX387" fmla="*/ 3496470 w 5673725"/>
              <a:gd name="connsiteY387" fmla="*/ 500063 h 3065463"/>
              <a:gd name="connsiteX388" fmla="*/ 3471070 w 5673725"/>
              <a:gd name="connsiteY388" fmla="*/ 484981 h 3065463"/>
              <a:gd name="connsiteX389" fmla="*/ 3445670 w 5673725"/>
              <a:gd name="connsiteY389" fmla="*/ 469900 h 3065463"/>
              <a:gd name="connsiteX390" fmla="*/ 3419476 w 5673725"/>
              <a:gd name="connsiteY390" fmla="*/ 455613 h 3065463"/>
              <a:gd name="connsiteX391" fmla="*/ 3393282 w 5673725"/>
              <a:gd name="connsiteY391" fmla="*/ 441325 h 3065463"/>
              <a:gd name="connsiteX392" fmla="*/ 3366295 w 5673725"/>
              <a:gd name="connsiteY392" fmla="*/ 428625 h 3065463"/>
              <a:gd name="connsiteX393" fmla="*/ 3339307 w 5673725"/>
              <a:gd name="connsiteY393" fmla="*/ 415925 h 3065463"/>
              <a:gd name="connsiteX394" fmla="*/ 3312320 w 5673725"/>
              <a:gd name="connsiteY394" fmla="*/ 404019 h 3065463"/>
              <a:gd name="connsiteX395" fmla="*/ 3284538 w 5673725"/>
              <a:gd name="connsiteY395" fmla="*/ 392906 h 3065463"/>
              <a:gd name="connsiteX396" fmla="*/ 3256757 w 5673725"/>
              <a:gd name="connsiteY396" fmla="*/ 381794 h 3065463"/>
              <a:gd name="connsiteX397" fmla="*/ 3228182 w 5673725"/>
              <a:gd name="connsiteY397" fmla="*/ 372269 h 3065463"/>
              <a:gd name="connsiteX398" fmla="*/ 3200401 w 5673725"/>
              <a:gd name="connsiteY398" fmla="*/ 362744 h 3065463"/>
              <a:gd name="connsiteX399" fmla="*/ 3171826 w 5673725"/>
              <a:gd name="connsiteY399" fmla="*/ 354013 h 3065463"/>
              <a:gd name="connsiteX400" fmla="*/ 3142457 w 5673725"/>
              <a:gd name="connsiteY400" fmla="*/ 346075 h 3065463"/>
              <a:gd name="connsiteX401" fmla="*/ 3113088 w 5673725"/>
              <a:gd name="connsiteY401" fmla="*/ 338931 h 3065463"/>
              <a:gd name="connsiteX402" fmla="*/ 3082926 w 5673725"/>
              <a:gd name="connsiteY402" fmla="*/ 332581 h 3065463"/>
              <a:gd name="connsiteX403" fmla="*/ 3052763 w 5673725"/>
              <a:gd name="connsiteY403" fmla="*/ 327025 h 3065463"/>
              <a:gd name="connsiteX404" fmla="*/ 3021807 w 5673725"/>
              <a:gd name="connsiteY404" fmla="*/ 321469 h 3065463"/>
              <a:gd name="connsiteX405" fmla="*/ 2991645 w 5673725"/>
              <a:gd name="connsiteY405" fmla="*/ 317500 h 3065463"/>
              <a:gd name="connsiteX406" fmla="*/ 2960688 w 5673725"/>
              <a:gd name="connsiteY406" fmla="*/ 313531 h 3065463"/>
              <a:gd name="connsiteX407" fmla="*/ 2929732 w 5673725"/>
              <a:gd name="connsiteY407" fmla="*/ 311150 h 3065463"/>
              <a:gd name="connsiteX408" fmla="*/ 2898776 w 5673725"/>
              <a:gd name="connsiteY408" fmla="*/ 309563 h 3065463"/>
              <a:gd name="connsiteX409" fmla="*/ 2867026 w 5673725"/>
              <a:gd name="connsiteY409" fmla="*/ 307975 h 3065463"/>
              <a:gd name="connsiteX410" fmla="*/ 2835276 w 5673725"/>
              <a:gd name="connsiteY410" fmla="*/ 307975 h 3065463"/>
              <a:gd name="connsiteX411" fmla="*/ 2836465 w 5673725"/>
              <a:gd name="connsiteY411" fmla="*/ 0 h 3065463"/>
              <a:gd name="connsiteX412" fmla="*/ 2910295 w 5673725"/>
              <a:gd name="connsiteY412" fmla="*/ 1588 h 3065463"/>
              <a:gd name="connsiteX413" fmla="*/ 2982536 w 5673725"/>
              <a:gd name="connsiteY413" fmla="*/ 3970 h 3065463"/>
              <a:gd name="connsiteX414" fmla="*/ 3055571 w 5673725"/>
              <a:gd name="connsiteY414" fmla="*/ 8733 h 3065463"/>
              <a:gd name="connsiteX415" fmla="*/ 3127019 w 5673725"/>
              <a:gd name="connsiteY415" fmla="*/ 14291 h 3065463"/>
              <a:gd name="connsiteX416" fmla="*/ 3197672 w 5673725"/>
              <a:gd name="connsiteY416" fmla="*/ 21437 h 3065463"/>
              <a:gd name="connsiteX417" fmla="*/ 3269120 w 5673725"/>
              <a:gd name="connsiteY417" fmla="*/ 31758 h 3065463"/>
              <a:gd name="connsiteX418" fmla="*/ 3338979 w 5673725"/>
              <a:gd name="connsiteY418" fmla="*/ 42080 h 3065463"/>
              <a:gd name="connsiteX419" fmla="*/ 3408839 w 5673725"/>
              <a:gd name="connsiteY419" fmla="*/ 53989 h 3065463"/>
              <a:gd name="connsiteX420" fmla="*/ 3477905 w 5673725"/>
              <a:gd name="connsiteY420" fmla="*/ 68280 h 3065463"/>
              <a:gd name="connsiteX421" fmla="*/ 3545383 w 5673725"/>
              <a:gd name="connsiteY421" fmla="*/ 82571 h 3065463"/>
              <a:gd name="connsiteX422" fmla="*/ 3612862 w 5673725"/>
              <a:gd name="connsiteY422" fmla="*/ 99244 h 3065463"/>
              <a:gd name="connsiteX423" fmla="*/ 3680340 w 5673725"/>
              <a:gd name="connsiteY423" fmla="*/ 116711 h 3065463"/>
              <a:gd name="connsiteX424" fmla="*/ 3747024 w 5673725"/>
              <a:gd name="connsiteY424" fmla="*/ 135766 h 3065463"/>
              <a:gd name="connsiteX425" fmla="*/ 3812121 w 5673725"/>
              <a:gd name="connsiteY425" fmla="*/ 155615 h 3065463"/>
              <a:gd name="connsiteX426" fmla="*/ 3876423 w 5673725"/>
              <a:gd name="connsiteY426" fmla="*/ 176258 h 3065463"/>
              <a:gd name="connsiteX427" fmla="*/ 3941520 w 5673725"/>
              <a:gd name="connsiteY427" fmla="*/ 198489 h 3065463"/>
              <a:gd name="connsiteX428" fmla="*/ 4004235 w 5673725"/>
              <a:gd name="connsiteY428" fmla="*/ 221514 h 3065463"/>
              <a:gd name="connsiteX429" fmla="*/ 4066950 w 5673725"/>
              <a:gd name="connsiteY429" fmla="*/ 246126 h 3065463"/>
              <a:gd name="connsiteX430" fmla="*/ 4128077 w 5673725"/>
              <a:gd name="connsiteY430" fmla="*/ 271533 h 3065463"/>
              <a:gd name="connsiteX431" fmla="*/ 4189205 w 5673725"/>
              <a:gd name="connsiteY431" fmla="*/ 296939 h 3065463"/>
              <a:gd name="connsiteX432" fmla="*/ 4248745 w 5673725"/>
              <a:gd name="connsiteY432" fmla="*/ 323140 h 3065463"/>
              <a:gd name="connsiteX433" fmla="*/ 4308284 w 5673725"/>
              <a:gd name="connsiteY433" fmla="*/ 350929 h 3065463"/>
              <a:gd name="connsiteX434" fmla="*/ 4366236 w 5673725"/>
              <a:gd name="connsiteY434" fmla="*/ 379511 h 3065463"/>
              <a:gd name="connsiteX435" fmla="*/ 4423394 w 5673725"/>
              <a:gd name="connsiteY435" fmla="*/ 408093 h 3065463"/>
              <a:gd name="connsiteX436" fmla="*/ 4478964 w 5673725"/>
              <a:gd name="connsiteY436" fmla="*/ 437470 h 3065463"/>
              <a:gd name="connsiteX437" fmla="*/ 4534535 w 5673725"/>
              <a:gd name="connsiteY437" fmla="*/ 467640 h 3065463"/>
              <a:gd name="connsiteX438" fmla="*/ 4588517 w 5673725"/>
              <a:gd name="connsiteY438" fmla="*/ 497810 h 3065463"/>
              <a:gd name="connsiteX439" fmla="*/ 4640912 w 5673725"/>
              <a:gd name="connsiteY439" fmla="*/ 528775 h 3065463"/>
              <a:gd name="connsiteX440" fmla="*/ 4693307 w 5673725"/>
              <a:gd name="connsiteY440" fmla="*/ 560533 h 3065463"/>
              <a:gd name="connsiteX441" fmla="*/ 4744907 w 5673725"/>
              <a:gd name="connsiteY441" fmla="*/ 593085 h 3065463"/>
              <a:gd name="connsiteX442" fmla="*/ 4794921 w 5673725"/>
              <a:gd name="connsiteY442" fmla="*/ 624843 h 3065463"/>
              <a:gd name="connsiteX443" fmla="*/ 4842553 w 5673725"/>
              <a:gd name="connsiteY443" fmla="*/ 657395 h 3065463"/>
              <a:gd name="connsiteX444" fmla="*/ 4890978 w 5673725"/>
              <a:gd name="connsiteY444" fmla="*/ 689948 h 3065463"/>
              <a:gd name="connsiteX445" fmla="*/ 4936228 w 5673725"/>
              <a:gd name="connsiteY445" fmla="*/ 722500 h 3065463"/>
              <a:gd name="connsiteX446" fmla="*/ 4982272 w 5673725"/>
              <a:gd name="connsiteY446" fmla="*/ 755052 h 3065463"/>
              <a:gd name="connsiteX447" fmla="*/ 5025935 w 5673725"/>
              <a:gd name="connsiteY447" fmla="*/ 788398 h 3065463"/>
              <a:gd name="connsiteX448" fmla="*/ 5068803 w 5673725"/>
              <a:gd name="connsiteY448" fmla="*/ 820950 h 3065463"/>
              <a:gd name="connsiteX449" fmla="*/ 5110083 w 5673725"/>
              <a:gd name="connsiteY449" fmla="*/ 853503 h 3065463"/>
              <a:gd name="connsiteX450" fmla="*/ 5150571 w 5673725"/>
              <a:gd name="connsiteY450" fmla="*/ 887643 h 3065463"/>
              <a:gd name="connsiteX451" fmla="*/ 5189470 w 5673725"/>
              <a:gd name="connsiteY451" fmla="*/ 920195 h 3065463"/>
              <a:gd name="connsiteX452" fmla="*/ 5226781 w 5673725"/>
              <a:gd name="connsiteY452" fmla="*/ 952747 h 3065463"/>
              <a:gd name="connsiteX453" fmla="*/ 5262505 w 5673725"/>
              <a:gd name="connsiteY453" fmla="*/ 984505 h 3065463"/>
              <a:gd name="connsiteX454" fmla="*/ 5298229 w 5673725"/>
              <a:gd name="connsiteY454" fmla="*/ 1016263 h 3065463"/>
              <a:gd name="connsiteX455" fmla="*/ 5331571 w 5673725"/>
              <a:gd name="connsiteY455" fmla="*/ 1048022 h 3065463"/>
              <a:gd name="connsiteX456" fmla="*/ 5363325 w 5673725"/>
              <a:gd name="connsiteY456" fmla="*/ 1078986 h 3065463"/>
              <a:gd name="connsiteX457" fmla="*/ 5394286 w 5673725"/>
              <a:gd name="connsiteY457" fmla="*/ 1109950 h 3065463"/>
              <a:gd name="connsiteX458" fmla="*/ 5423659 w 5673725"/>
              <a:gd name="connsiteY458" fmla="*/ 1140121 h 3065463"/>
              <a:gd name="connsiteX459" fmla="*/ 5451444 w 5673725"/>
              <a:gd name="connsiteY459" fmla="*/ 1170291 h 3065463"/>
              <a:gd name="connsiteX460" fmla="*/ 5477641 w 5673725"/>
              <a:gd name="connsiteY460" fmla="*/ 1199667 h 3065463"/>
              <a:gd name="connsiteX461" fmla="*/ 5501457 w 5673725"/>
              <a:gd name="connsiteY461" fmla="*/ 1228250 h 3065463"/>
              <a:gd name="connsiteX462" fmla="*/ 5524479 w 5673725"/>
              <a:gd name="connsiteY462" fmla="*/ 1256038 h 3065463"/>
              <a:gd name="connsiteX463" fmla="*/ 5545913 w 5673725"/>
              <a:gd name="connsiteY463" fmla="*/ 1283033 h 3065463"/>
              <a:gd name="connsiteX464" fmla="*/ 5566554 w 5673725"/>
              <a:gd name="connsiteY464" fmla="*/ 1309233 h 3065463"/>
              <a:gd name="connsiteX465" fmla="*/ 5584019 w 5673725"/>
              <a:gd name="connsiteY465" fmla="*/ 1335434 h 3065463"/>
              <a:gd name="connsiteX466" fmla="*/ 5601483 w 5673725"/>
              <a:gd name="connsiteY466" fmla="*/ 1360046 h 3065463"/>
              <a:gd name="connsiteX467" fmla="*/ 5615773 w 5673725"/>
              <a:gd name="connsiteY467" fmla="*/ 1383071 h 3065463"/>
              <a:gd name="connsiteX468" fmla="*/ 5629269 w 5673725"/>
              <a:gd name="connsiteY468" fmla="*/ 1406096 h 3065463"/>
              <a:gd name="connsiteX469" fmla="*/ 5641177 w 5673725"/>
              <a:gd name="connsiteY469" fmla="*/ 1427533 h 3065463"/>
              <a:gd name="connsiteX470" fmla="*/ 5651497 w 5673725"/>
              <a:gd name="connsiteY470" fmla="*/ 1448175 h 3065463"/>
              <a:gd name="connsiteX471" fmla="*/ 5659435 w 5673725"/>
              <a:gd name="connsiteY471" fmla="*/ 1467230 h 3065463"/>
              <a:gd name="connsiteX472" fmla="*/ 5665787 w 5673725"/>
              <a:gd name="connsiteY472" fmla="*/ 1486285 h 3065463"/>
              <a:gd name="connsiteX473" fmla="*/ 5669755 w 5673725"/>
              <a:gd name="connsiteY473" fmla="*/ 1502164 h 3065463"/>
              <a:gd name="connsiteX474" fmla="*/ 5672931 w 5673725"/>
              <a:gd name="connsiteY474" fmla="*/ 1518837 h 3065463"/>
              <a:gd name="connsiteX475" fmla="*/ 5673725 w 5673725"/>
              <a:gd name="connsiteY475" fmla="*/ 1532335 h 3065463"/>
              <a:gd name="connsiteX476" fmla="*/ 5672931 w 5673725"/>
              <a:gd name="connsiteY476" fmla="*/ 1547420 h 3065463"/>
              <a:gd name="connsiteX477" fmla="*/ 5669755 w 5673725"/>
              <a:gd name="connsiteY477" fmla="*/ 1562505 h 3065463"/>
              <a:gd name="connsiteX478" fmla="*/ 5665787 w 5673725"/>
              <a:gd name="connsiteY478" fmla="*/ 1579972 h 3065463"/>
              <a:gd name="connsiteX479" fmla="*/ 5659435 w 5673725"/>
              <a:gd name="connsiteY479" fmla="*/ 1598233 h 3065463"/>
              <a:gd name="connsiteX480" fmla="*/ 5651497 w 5673725"/>
              <a:gd name="connsiteY480" fmla="*/ 1617288 h 3065463"/>
              <a:gd name="connsiteX481" fmla="*/ 5641177 w 5673725"/>
              <a:gd name="connsiteY481" fmla="*/ 1637931 h 3065463"/>
              <a:gd name="connsiteX482" fmla="*/ 5629269 w 5673725"/>
              <a:gd name="connsiteY482" fmla="*/ 1660162 h 3065463"/>
              <a:gd name="connsiteX483" fmla="*/ 5615773 w 5673725"/>
              <a:gd name="connsiteY483" fmla="*/ 1682392 h 3065463"/>
              <a:gd name="connsiteX484" fmla="*/ 5601483 w 5673725"/>
              <a:gd name="connsiteY484" fmla="*/ 1706211 h 3065463"/>
              <a:gd name="connsiteX485" fmla="*/ 5584019 w 5673725"/>
              <a:gd name="connsiteY485" fmla="*/ 1730824 h 3065463"/>
              <a:gd name="connsiteX486" fmla="*/ 5566554 w 5673725"/>
              <a:gd name="connsiteY486" fmla="*/ 1756230 h 3065463"/>
              <a:gd name="connsiteX487" fmla="*/ 5545913 w 5673725"/>
              <a:gd name="connsiteY487" fmla="*/ 1783225 h 3065463"/>
              <a:gd name="connsiteX488" fmla="*/ 5524479 w 5673725"/>
              <a:gd name="connsiteY488" fmla="*/ 1810219 h 3065463"/>
              <a:gd name="connsiteX489" fmla="*/ 5501457 w 5673725"/>
              <a:gd name="connsiteY489" fmla="*/ 1838008 h 3065463"/>
              <a:gd name="connsiteX490" fmla="*/ 5477641 w 5673725"/>
              <a:gd name="connsiteY490" fmla="*/ 1866590 h 3065463"/>
              <a:gd name="connsiteX491" fmla="*/ 5451444 w 5673725"/>
              <a:gd name="connsiteY491" fmla="*/ 1895966 h 3065463"/>
              <a:gd name="connsiteX492" fmla="*/ 5423659 w 5673725"/>
              <a:gd name="connsiteY492" fmla="*/ 1925343 h 3065463"/>
              <a:gd name="connsiteX493" fmla="*/ 5394286 w 5673725"/>
              <a:gd name="connsiteY493" fmla="*/ 1955513 h 3065463"/>
              <a:gd name="connsiteX494" fmla="*/ 5363325 w 5673725"/>
              <a:gd name="connsiteY494" fmla="*/ 1986477 h 3065463"/>
              <a:gd name="connsiteX495" fmla="*/ 5331571 w 5673725"/>
              <a:gd name="connsiteY495" fmla="*/ 2018236 h 3065463"/>
              <a:gd name="connsiteX496" fmla="*/ 5298229 w 5673725"/>
              <a:gd name="connsiteY496" fmla="*/ 2049200 h 3065463"/>
              <a:gd name="connsiteX497" fmla="*/ 5262505 w 5673725"/>
              <a:gd name="connsiteY497" fmla="*/ 2081752 h 3065463"/>
              <a:gd name="connsiteX498" fmla="*/ 5226781 w 5673725"/>
              <a:gd name="connsiteY498" fmla="*/ 2113510 h 3065463"/>
              <a:gd name="connsiteX499" fmla="*/ 5189470 w 5673725"/>
              <a:gd name="connsiteY499" fmla="*/ 2146062 h 3065463"/>
              <a:gd name="connsiteX500" fmla="*/ 5150571 w 5673725"/>
              <a:gd name="connsiteY500" fmla="*/ 2178615 h 3065463"/>
              <a:gd name="connsiteX501" fmla="*/ 5110083 w 5673725"/>
              <a:gd name="connsiteY501" fmla="*/ 2211167 h 3065463"/>
              <a:gd name="connsiteX502" fmla="*/ 5068803 w 5673725"/>
              <a:gd name="connsiteY502" fmla="*/ 2245307 h 3065463"/>
              <a:gd name="connsiteX503" fmla="*/ 5025935 w 5673725"/>
              <a:gd name="connsiteY503" fmla="*/ 2277859 h 3065463"/>
              <a:gd name="connsiteX504" fmla="*/ 4982272 w 5673725"/>
              <a:gd name="connsiteY504" fmla="*/ 2310411 h 3065463"/>
              <a:gd name="connsiteX505" fmla="*/ 4936228 w 5673725"/>
              <a:gd name="connsiteY505" fmla="*/ 2343757 h 3065463"/>
              <a:gd name="connsiteX506" fmla="*/ 4890978 w 5673725"/>
              <a:gd name="connsiteY506" fmla="*/ 2376310 h 3065463"/>
              <a:gd name="connsiteX507" fmla="*/ 4842553 w 5673725"/>
              <a:gd name="connsiteY507" fmla="*/ 2408862 h 3065463"/>
              <a:gd name="connsiteX508" fmla="*/ 4794921 w 5673725"/>
              <a:gd name="connsiteY508" fmla="*/ 2440620 h 3065463"/>
              <a:gd name="connsiteX509" fmla="*/ 4744907 w 5673725"/>
              <a:gd name="connsiteY509" fmla="*/ 2473172 h 3065463"/>
              <a:gd name="connsiteX510" fmla="*/ 4693307 w 5673725"/>
              <a:gd name="connsiteY510" fmla="*/ 2504930 h 3065463"/>
              <a:gd name="connsiteX511" fmla="*/ 4640912 w 5673725"/>
              <a:gd name="connsiteY511" fmla="*/ 2535895 h 3065463"/>
              <a:gd name="connsiteX512" fmla="*/ 4588517 w 5673725"/>
              <a:gd name="connsiteY512" fmla="*/ 2566859 h 3065463"/>
              <a:gd name="connsiteX513" fmla="*/ 4534535 w 5673725"/>
              <a:gd name="connsiteY513" fmla="*/ 2597823 h 3065463"/>
              <a:gd name="connsiteX514" fmla="*/ 4478964 w 5673725"/>
              <a:gd name="connsiteY514" fmla="*/ 2628787 h 3065463"/>
              <a:gd name="connsiteX515" fmla="*/ 4423394 w 5673725"/>
              <a:gd name="connsiteY515" fmla="*/ 2657370 h 3065463"/>
              <a:gd name="connsiteX516" fmla="*/ 4366236 w 5673725"/>
              <a:gd name="connsiteY516" fmla="*/ 2685952 h 3065463"/>
              <a:gd name="connsiteX517" fmla="*/ 4308284 w 5673725"/>
              <a:gd name="connsiteY517" fmla="*/ 2714535 h 3065463"/>
              <a:gd name="connsiteX518" fmla="*/ 4248745 w 5673725"/>
              <a:gd name="connsiteY518" fmla="*/ 2741529 h 3065463"/>
              <a:gd name="connsiteX519" fmla="*/ 4189205 w 5673725"/>
              <a:gd name="connsiteY519" fmla="*/ 2768524 h 3065463"/>
              <a:gd name="connsiteX520" fmla="*/ 4128077 w 5673725"/>
              <a:gd name="connsiteY520" fmla="*/ 2794724 h 3065463"/>
              <a:gd name="connsiteX521" fmla="*/ 4066950 w 5673725"/>
              <a:gd name="connsiteY521" fmla="*/ 2820131 h 3065463"/>
              <a:gd name="connsiteX522" fmla="*/ 4004235 w 5673725"/>
              <a:gd name="connsiteY522" fmla="*/ 2843949 h 3065463"/>
              <a:gd name="connsiteX523" fmla="*/ 3941520 w 5673725"/>
              <a:gd name="connsiteY523" fmla="*/ 2867768 h 3065463"/>
              <a:gd name="connsiteX524" fmla="*/ 3876423 w 5673725"/>
              <a:gd name="connsiteY524" fmla="*/ 2889205 h 3065463"/>
              <a:gd name="connsiteX525" fmla="*/ 3812121 w 5673725"/>
              <a:gd name="connsiteY525" fmla="*/ 2910642 h 3065463"/>
              <a:gd name="connsiteX526" fmla="*/ 3747024 w 5673725"/>
              <a:gd name="connsiteY526" fmla="*/ 2930491 h 3065463"/>
              <a:gd name="connsiteX527" fmla="*/ 3680340 w 5673725"/>
              <a:gd name="connsiteY527" fmla="*/ 2948752 h 3065463"/>
              <a:gd name="connsiteX528" fmla="*/ 3612862 w 5673725"/>
              <a:gd name="connsiteY528" fmla="*/ 2967013 h 3065463"/>
              <a:gd name="connsiteX529" fmla="*/ 3545383 w 5673725"/>
              <a:gd name="connsiteY529" fmla="*/ 2983686 h 3065463"/>
              <a:gd name="connsiteX530" fmla="*/ 3477905 w 5673725"/>
              <a:gd name="connsiteY530" fmla="*/ 2997977 h 3065463"/>
              <a:gd name="connsiteX531" fmla="*/ 3408839 w 5673725"/>
              <a:gd name="connsiteY531" fmla="*/ 3011474 h 3065463"/>
              <a:gd name="connsiteX532" fmla="*/ 3338979 w 5673725"/>
              <a:gd name="connsiteY532" fmla="*/ 3024177 h 3065463"/>
              <a:gd name="connsiteX533" fmla="*/ 3269120 w 5673725"/>
              <a:gd name="connsiteY533" fmla="*/ 3034499 h 3065463"/>
              <a:gd name="connsiteX534" fmla="*/ 3197672 w 5673725"/>
              <a:gd name="connsiteY534" fmla="*/ 3044026 h 3065463"/>
              <a:gd name="connsiteX535" fmla="*/ 3127019 w 5673725"/>
              <a:gd name="connsiteY535" fmla="*/ 3051966 h 3065463"/>
              <a:gd name="connsiteX536" fmla="*/ 3055571 w 5673725"/>
              <a:gd name="connsiteY536" fmla="*/ 3057524 h 3065463"/>
              <a:gd name="connsiteX537" fmla="*/ 2982536 w 5673725"/>
              <a:gd name="connsiteY537" fmla="*/ 3061493 h 3065463"/>
              <a:gd name="connsiteX538" fmla="*/ 2910295 w 5673725"/>
              <a:gd name="connsiteY538" fmla="*/ 3064669 h 3065463"/>
              <a:gd name="connsiteX539" fmla="*/ 2836465 w 5673725"/>
              <a:gd name="connsiteY539" fmla="*/ 3065463 h 3065463"/>
              <a:gd name="connsiteX540" fmla="*/ 2764224 w 5673725"/>
              <a:gd name="connsiteY540" fmla="*/ 3064669 h 3065463"/>
              <a:gd name="connsiteX541" fmla="*/ 2690395 w 5673725"/>
              <a:gd name="connsiteY541" fmla="*/ 3061493 h 3065463"/>
              <a:gd name="connsiteX542" fmla="*/ 2618948 w 5673725"/>
              <a:gd name="connsiteY542" fmla="*/ 3057524 h 3065463"/>
              <a:gd name="connsiteX543" fmla="*/ 2546706 w 5673725"/>
              <a:gd name="connsiteY543" fmla="*/ 3051966 h 3065463"/>
              <a:gd name="connsiteX544" fmla="*/ 2476053 w 5673725"/>
              <a:gd name="connsiteY544" fmla="*/ 3044026 h 3065463"/>
              <a:gd name="connsiteX545" fmla="*/ 2405399 w 5673725"/>
              <a:gd name="connsiteY545" fmla="*/ 3034499 h 3065463"/>
              <a:gd name="connsiteX546" fmla="*/ 2334745 w 5673725"/>
              <a:gd name="connsiteY546" fmla="*/ 3024177 h 3065463"/>
              <a:gd name="connsiteX547" fmla="*/ 2265679 w 5673725"/>
              <a:gd name="connsiteY547" fmla="*/ 3011474 h 3065463"/>
              <a:gd name="connsiteX548" fmla="*/ 2195820 w 5673725"/>
              <a:gd name="connsiteY548" fmla="*/ 2997977 h 3065463"/>
              <a:gd name="connsiteX549" fmla="*/ 2127548 w 5673725"/>
              <a:gd name="connsiteY549" fmla="*/ 2983686 h 3065463"/>
              <a:gd name="connsiteX550" fmla="*/ 2060069 w 5673725"/>
              <a:gd name="connsiteY550" fmla="*/ 2967013 h 3065463"/>
              <a:gd name="connsiteX551" fmla="*/ 1993385 w 5673725"/>
              <a:gd name="connsiteY551" fmla="*/ 2948752 h 3065463"/>
              <a:gd name="connsiteX552" fmla="*/ 1926701 w 5673725"/>
              <a:gd name="connsiteY552" fmla="*/ 2930491 h 3065463"/>
              <a:gd name="connsiteX553" fmla="*/ 1861604 w 5673725"/>
              <a:gd name="connsiteY553" fmla="*/ 2910642 h 3065463"/>
              <a:gd name="connsiteX554" fmla="*/ 1796508 w 5673725"/>
              <a:gd name="connsiteY554" fmla="*/ 2889205 h 3065463"/>
              <a:gd name="connsiteX555" fmla="*/ 1732999 w 5673725"/>
              <a:gd name="connsiteY555" fmla="*/ 2867768 h 3065463"/>
              <a:gd name="connsiteX556" fmla="*/ 1669490 w 5673725"/>
              <a:gd name="connsiteY556" fmla="*/ 2843949 h 3065463"/>
              <a:gd name="connsiteX557" fmla="*/ 1606775 w 5673725"/>
              <a:gd name="connsiteY557" fmla="*/ 2820131 h 3065463"/>
              <a:gd name="connsiteX558" fmla="*/ 1544853 w 5673725"/>
              <a:gd name="connsiteY558" fmla="*/ 2794724 h 3065463"/>
              <a:gd name="connsiteX559" fmla="*/ 1484520 w 5673725"/>
              <a:gd name="connsiteY559" fmla="*/ 2768524 h 3065463"/>
              <a:gd name="connsiteX560" fmla="*/ 1424980 w 5673725"/>
              <a:gd name="connsiteY560" fmla="*/ 2741529 h 3065463"/>
              <a:gd name="connsiteX561" fmla="*/ 1365441 w 5673725"/>
              <a:gd name="connsiteY561" fmla="*/ 2714535 h 3065463"/>
              <a:gd name="connsiteX562" fmla="*/ 1307489 w 5673725"/>
              <a:gd name="connsiteY562" fmla="*/ 2685952 h 3065463"/>
              <a:gd name="connsiteX563" fmla="*/ 1250331 w 5673725"/>
              <a:gd name="connsiteY563" fmla="*/ 2657370 h 3065463"/>
              <a:gd name="connsiteX564" fmla="*/ 1193967 w 5673725"/>
              <a:gd name="connsiteY564" fmla="*/ 2628787 h 3065463"/>
              <a:gd name="connsiteX565" fmla="*/ 1139984 w 5673725"/>
              <a:gd name="connsiteY565" fmla="*/ 2597823 h 3065463"/>
              <a:gd name="connsiteX566" fmla="*/ 1086002 w 5673725"/>
              <a:gd name="connsiteY566" fmla="*/ 2566859 h 3065463"/>
              <a:gd name="connsiteX567" fmla="*/ 1032019 w 5673725"/>
              <a:gd name="connsiteY567" fmla="*/ 2535895 h 3065463"/>
              <a:gd name="connsiteX568" fmla="*/ 980418 w 5673725"/>
              <a:gd name="connsiteY568" fmla="*/ 2504930 h 3065463"/>
              <a:gd name="connsiteX569" fmla="*/ 928817 w 5673725"/>
              <a:gd name="connsiteY569" fmla="*/ 2473172 h 3065463"/>
              <a:gd name="connsiteX570" fmla="*/ 879598 w 5673725"/>
              <a:gd name="connsiteY570" fmla="*/ 2440620 h 3065463"/>
              <a:gd name="connsiteX571" fmla="*/ 831172 w 5673725"/>
              <a:gd name="connsiteY571" fmla="*/ 2408862 h 3065463"/>
              <a:gd name="connsiteX572" fmla="*/ 783541 w 5673725"/>
              <a:gd name="connsiteY572" fmla="*/ 2376310 h 3065463"/>
              <a:gd name="connsiteX573" fmla="*/ 736703 w 5673725"/>
              <a:gd name="connsiteY573" fmla="*/ 2343757 h 3065463"/>
              <a:gd name="connsiteX574" fmla="*/ 691453 w 5673725"/>
              <a:gd name="connsiteY574" fmla="*/ 2310411 h 3065463"/>
              <a:gd name="connsiteX575" fmla="*/ 647790 w 5673725"/>
              <a:gd name="connsiteY575" fmla="*/ 2277859 h 3065463"/>
              <a:gd name="connsiteX576" fmla="*/ 605716 w 5673725"/>
              <a:gd name="connsiteY576" fmla="*/ 2245307 h 3065463"/>
              <a:gd name="connsiteX577" fmla="*/ 563641 w 5673725"/>
              <a:gd name="connsiteY577" fmla="*/ 2211167 h 3065463"/>
              <a:gd name="connsiteX578" fmla="*/ 523948 w 5673725"/>
              <a:gd name="connsiteY578" fmla="*/ 2178615 h 3065463"/>
              <a:gd name="connsiteX579" fmla="*/ 484255 w 5673725"/>
              <a:gd name="connsiteY579" fmla="*/ 2146062 h 3065463"/>
              <a:gd name="connsiteX580" fmla="*/ 446944 w 5673725"/>
              <a:gd name="connsiteY580" fmla="*/ 2113510 h 3065463"/>
              <a:gd name="connsiteX581" fmla="*/ 410426 w 5673725"/>
              <a:gd name="connsiteY581" fmla="*/ 2081752 h 3065463"/>
              <a:gd name="connsiteX582" fmla="*/ 376290 w 5673725"/>
              <a:gd name="connsiteY582" fmla="*/ 2049200 h 3065463"/>
              <a:gd name="connsiteX583" fmla="*/ 342948 w 5673725"/>
              <a:gd name="connsiteY583" fmla="*/ 2018236 h 3065463"/>
              <a:gd name="connsiteX584" fmla="*/ 310399 w 5673725"/>
              <a:gd name="connsiteY584" fmla="*/ 1986477 h 3065463"/>
              <a:gd name="connsiteX585" fmla="*/ 279439 w 5673725"/>
              <a:gd name="connsiteY585" fmla="*/ 1955513 h 3065463"/>
              <a:gd name="connsiteX586" fmla="*/ 250066 w 5673725"/>
              <a:gd name="connsiteY586" fmla="*/ 1925343 h 3065463"/>
              <a:gd name="connsiteX587" fmla="*/ 223075 w 5673725"/>
              <a:gd name="connsiteY587" fmla="*/ 1895966 h 3065463"/>
              <a:gd name="connsiteX588" fmla="*/ 196877 w 5673725"/>
              <a:gd name="connsiteY588" fmla="*/ 1866590 h 3065463"/>
              <a:gd name="connsiteX589" fmla="*/ 172268 w 5673725"/>
              <a:gd name="connsiteY589" fmla="*/ 1838008 h 3065463"/>
              <a:gd name="connsiteX590" fmla="*/ 149246 w 5673725"/>
              <a:gd name="connsiteY590" fmla="*/ 1810219 h 3065463"/>
              <a:gd name="connsiteX591" fmla="*/ 127018 w 5673725"/>
              <a:gd name="connsiteY591" fmla="*/ 1783225 h 3065463"/>
              <a:gd name="connsiteX592" fmla="*/ 107965 w 5673725"/>
              <a:gd name="connsiteY592" fmla="*/ 1756230 h 3065463"/>
              <a:gd name="connsiteX593" fmla="*/ 88912 w 5673725"/>
              <a:gd name="connsiteY593" fmla="*/ 1730824 h 3065463"/>
              <a:gd name="connsiteX594" fmla="*/ 72241 w 5673725"/>
              <a:gd name="connsiteY594" fmla="*/ 1706211 h 3065463"/>
              <a:gd name="connsiteX595" fmla="*/ 57952 w 5673725"/>
              <a:gd name="connsiteY595" fmla="*/ 1682392 h 3065463"/>
              <a:gd name="connsiteX596" fmla="*/ 43662 w 5673725"/>
              <a:gd name="connsiteY596" fmla="*/ 1660162 h 3065463"/>
              <a:gd name="connsiteX597" fmla="*/ 32548 w 5673725"/>
              <a:gd name="connsiteY597" fmla="*/ 1637931 h 3065463"/>
              <a:gd name="connsiteX598" fmla="*/ 23022 w 5673725"/>
              <a:gd name="connsiteY598" fmla="*/ 1617288 h 3065463"/>
              <a:gd name="connsiteX599" fmla="*/ 14289 w 5673725"/>
              <a:gd name="connsiteY599" fmla="*/ 1598233 h 3065463"/>
              <a:gd name="connsiteX600" fmla="*/ 7938 w 5673725"/>
              <a:gd name="connsiteY600" fmla="*/ 1579972 h 3065463"/>
              <a:gd name="connsiteX601" fmla="*/ 3969 w 5673725"/>
              <a:gd name="connsiteY601" fmla="*/ 1562505 h 3065463"/>
              <a:gd name="connsiteX602" fmla="*/ 794 w 5673725"/>
              <a:gd name="connsiteY602" fmla="*/ 1547420 h 3065463"/>
              <a:gd name="connsiteX603" fmla="*/ 0 w 5673725"/>
              <a:gd name="connsiteY603" fmla="*/ 1532335 h 3065463"/>
              <a:gd name="connsiteX604" fmla="*/ 794 w 5673725"/>
              <a:gd name="connsiteY604" fmla="*/ 1518837 h 3065463"/>
              <a:gd name="connsiteX605" fmla="*/ 3969 w 5673725"/>
              <a:gd name="connsiteY605" fmla="*/ 1502164 h 3065463"/>
              <a:gd name="connsiteX606" fmla="*/ 7938 w 5673725"/>
              <a:gd name="connsiteY606" fmla="*/ 1486285 h 3065463"/>
              <a:gd name="connsiteX607" fmla="*/ 14289 w 5673725"/>
              <a:gd name="connsiteY607" fmla="*/ 1467230 h 3065463"/>
              <a:gd name="connsiteX608" fmla="*/ 23022 w 5673725"/>
              <a:gd name="connsiteY608" fmla="*/ 1448175 h 3065463"/>
              <a:gd name="connsiteX609" fmla="*/ 32548 w 5673725"/>
              <a:gd name="connsiteY609" fmla="*/ 1427533 h 3065463"/>
              <a:gd name="connsiteX610" fmla="*/ 43662 w 5673725"/>
              <a:gd name="connsiteY610" fmla="*/ 1406096 h 3065463"/>
              <a:gd name="connsiteX611" fmla="*/ 57952 w 5673725"/>
              <a:gd name="connsiteY611" fmla="*/ 1383071 h 3065463"/>
              <a:gd name="connsiteX612" fmla="*/ 72241 w 5673725"/>
              <a:gd name="connsiteY612" fmla="*/ 1360046 h 3065463"/>
              <a:gd name="connsiteX613" fmla="*/ 88912 w 5673725"/>
              <a:gd name="connsiteY613" fmla="*/ 1335434 h 3065463"/>
              <a:gd name="connsiteX614" fmla="*/ 107965 w 5673725"/>
              <a:gd name="connsiteY614" fmla="*/ 1309233 h 3065463"/>
              <a:gd name="connsiteX615" fmla="*/ 127018 w 5673725"/>
              <a:gd name="connsiteY615" fmla="*/ 1283033 h 3065463"/>
              <a:gd name="connsiteX616" fmla="*/ 149246 w 5673725"/>
              <a:gd name="connsiteY616" fmla="*/ 1256038 h 3065463"/>
              <a:gd name="connsiteX617" fmla="*/ 172268 w 5673725"/>
              <a:gd name="connsiteY617" fmla="*/ 1228250 h 3065463"/>
              <a:gd name="connsiteX618" fmla="*/ 196877 w 5673725"/>
              <a:gd name="connsiteY618" fmla="*/ 1199667 h 3065463"/>
              <a:gd name="connsiteX619" fmla="*/ 223075 w 5673725"/>
              <a:gd name="connsiteY619" fmla="*/ 1170291 h 3065463"/>
              <a:gd name="connsiteX620" fmla="*/ 250066 w 5673725"/>
              <a:gd name="connsiteY620" fmla="*/ 1140121 h 3065463"/>
              <a:gd name="connsiteX621" fmla="*/ 279439 w 5673725"/>
              <a:gd name="connsiteY621" fmla="*/ 1109950 h 3065463"/>
              <a:gd name="connsiteX622" fmla="*/ 310399 w 5673725"/>
              <a:gd name="connsiteY622" fmla="*/ 1078986 h 3065463"/>
              <a:gd name="connsiteX623" fmla="*/ 342948 w 5673725"/>
              <a:gd name="connsiteY623" fmla="*/ 1048022 h 3065463"/>
              <a:gd name="connsiteX624" fmla="*/ 376290 w 5673725"/>
              <a:gd name="connsiteY624" fmla="*/ 1016263 h 3065463"/>
              <a:gd name="connsiteX625" fmla="*/ 410426 w 5673725"/>
              <a:gd name="connsiteY625" fmla="*/ 984505 h 3065463"/>
              <a:gd name="connsiteX626" fmla="*/ 446944 w 5673725"/>
              <a:gd name="connsiteY626" fmla="*/ 952747 h 3065463"/>
              <a:gd name="connsiteX627" fmla="*/ 484255 w 5673725"/>
              <a:gd name="connsiteY627" fmla="*/ 920195 h 3065463"/>
              <a:gd name="connsiteX628" fmla="*/ 523948 w 5673725"/>
              <a:gd name="connsiteY628" fmla="*/ 887643 h 3065463"/>
              <a:gd name="connsiteX629" fmla="*/ 563641 w 5673725"/>
              <a:gd name="connsiteY629" fmla="*/ 853503 h 3065463"/>
              <a:gd name="connsiteX630" fmla="*/ 605716 w 5673725"/>
              <a:gd name="connsiteY630" fmla="*/ 820950 h 3065463"/>
              <a:gd name="connsiteX631" fmla="*/ 647790 w 5673725"/>
              <a:gd name="connsiteY631" fmla="*/ 788398 h 3065463"/>
              <a:gd name="connsiteX632" fmla="*/ 691453 w 5673725"/>
              <a:gd name="connsiteY632" fmla="*/ 755052 h 3065463"/>
              <a:gd name="connsiteX633" fmla="*/ 736703 w 5673725"/>
              <a:gd name="connsiteY633" fmla="*/ 722500 h 3065463"/>
              <a:gd name="connsiteX634" fmla="*/ 783541 w 5673725"/>
              <a:gd name="connsiteY634" fmla="*/ 689948 h 3065463"/>
              <a:gd name="connsiteX635" fmla="*/ 831172 w 5673725"/>
              <a:gd name="connsiteY635" fmla="*/ 657395 h 3065463"/>
              <a:gd name="connsiteX636" fmla="*/ 879598 w 5673725"/>
              <a:gd name="connsiteY636" fmla="*/ 624843 h 3065463"/>
              <a:gd name="connsiteX637" fmla="*/ 928817 w 5673725"/>
              <a:gd name="connsiteY637" fmla="*/ 593085 h 3065463"/>
              <a:gd name="connsiteX638" fmla="*/ 980418 w 5673725"/>
              <a:gd name="connsiteY638" fmla="*/ 560533 h 3065463"/>
              <a:gd name="connsiteX639" fmla="*/ 1032019 w 5673725"/>
              <a:gd name="connsiteY639" fmla="*/ 528775 h 3065463"/>
              <a:gd name="connsiteX640" fmla="*/ 1086002 w 5673725"/>
              <a:gd name="connsiteY640" fmla="*/ 497810 h 3065463"/>
              <a:gd name="connsiteX641" fmla="*/ 1139984 w 5673725"/>
              <a:gd name="connsiteY641" fmla="*/ 467640 h 3065463"/>
              <a:gd name="connsiteX642" fmla="*/ 1193967 w 5673725"/>
              <a:gd name="connsiteY642" fmla="*/ 437470 h 3065463"/>
              <a:gd name="connsiteX643" fmla="*/ 1250331 w 5673725"/>
              <a:gd name="connsiteY643" fmla="*/ 408093 h 3065463"/>
              <a:gd name="connsiteX644" fmla="*/ 1307489 w 5673725"/>
              <a:gd name="connsiteY644" fmla="*/ 379511 h 3065463"/>
              <a:gd name="connsiteX645" fmla="*/ 1365441 w 5673725"/>
              <a:gd name="connsiteY645" fmla="*/ 350929 h 3065463"/>
              <a:gd name="connsiteX646" fmla="*/ 1424980 w 5673725"/>
              <a:gd name="connsiteY646" fmla="*/ 323140 h 3065463"/>
              <a:gd name="connsiteX647" fmla="*/ 1484520 w 5673725"/>
              <a:gd name="connsiteY647" fmla="*/ 296939 h 3065463"/>
              <a:gd name="connsiteX648" fmla="*/ 1544853 w 5673725"/>
              <a:gd name="connsiteY648" fmla="*/ 271533 h 3065463"/>
              <a:gd name="connsiteX649" fmla="*/ 1606775 w 5673725"/>
              <a:gd name="connsiteY649" fmla="*/ 246126 h 3065463"/>
              <a:gd name="connsiteX650" fmla="*/ 1669490 w 5673725"/>
              <a:gd name="connsiteY650" fmla="*/ 221514 h 3065463"/>
              <a:gd name="connsiteX651" fmla="*/ 1732999 w 5673725"/>
              <a:gd name="connsiteY651" fmla="*/ 198489 h 3065463"/>
              <a:gd name="connsiteX652" fmla="*/ 1796508 w 5673725"/>
              <a:gd name="connsiteY652" fmla="*/ 176258 h 3065463"/>
              <a:gd name="connsiteX653" fmla="*/ 1861604 w 5673725"/>
              <a:gd name="connsiteY653" fmla="*/ 155615 h 3065463"/>
              <a:gd name="connsiteX654" fmla="*/ 1926701 w 5673725"/>
              <a:gd name="connsiteY654" fmla="*/ 135766 h 3065463"/>
              <a:gd name="connsiteX655" fmla="*/ 1993385 w 5673725"/>
              <a:gd name="connsiteY655" fmla="*/ 116711 h 3065463"/>
              <a:gd name="connsiteX656" fmla="*/ 2060069 w 5673725"/>
              <a:gd name="connsiteY656" fmla="*/ 99244 h 3065463"/>
              <a:gd name="connsiteX657" fmla="*/ 2127548 w 5673725"/>
              <a:gd name="connsiteY657" fmla="*/ 82571 h 3065463"/>
              <a:gd name="connsiteX658" fmla="*/ 2195820 w 5673725"/>
              <a:gd name="connsiteY658" fmla="*/ 68280 h 3065463"/>
              <a:gd name="connsiteX659" fmla="*/ 2265679 w 5673725"/>
              <a:gd name="connsiteY659" fmla="*/ 53989 h 3065463"/>
              <a:gd name="connsiteX660" fmla="*/ 2334745 w 5673725"/>
              <a:gd name="connsiteY660" fmla="*/ 42080 h 3065463"/>
              <a:gd name="connsiteX661" fmla="*/ 2405399 w 5673725"/>
              <a:gd name="connsiteY661" fmla="*/ 31758 h 3065463"/>
              <a:gd name="connsiteX662" fmla="*/ 2476053 w 5673725"/>
              <a:gd name="connsiteY662" fmla="*/ 21437 h 3065463"/>
              <a:gd name="connsiteX663" fmla="*/ 2546706 w 5673725"/>
              <a:gd name="connsiteY663" fmla="*/ 14291 h 3065463"/>
              <a:gd name="connsiteX664" fmla="*/ 2618948 w 5673725"/>
              <a:gd name="connsiteY664" fmla="*/ 8733 h 3065463"/>
              <a:gd name="connsiteX665" fmla="*/ 2690395 w 5673725"/>
              <a:gd name="connsiteY665" fmla="*/ 3970 h 3065463"/>
              <a:gd name="connsiteX666" fmla="*/ 2764224 w 5673725"/>
              <a:gd name="connsiteY666" fmla="*/ 1588 h 30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</a:cxnLst>
            <a:rect l="l" t="t" r="r" b="b"/>
            <a:pathLst>
              <a:path w="5673725" h="3065463">
                <a:moveTo>
                  <a:pt x="2824163" y="923925"/>
                </a:moveTo>
                <a:lnTo>
                  <a:pt x="2852737" y="923925"/>
                </a:lnTo>
                <a:lnTo>
                  <a:pt x="2880519" y="925515"/>
                </a:lnTo>
                <a:lnTo>
                  <a:pt x="2890837" y="927104"/>
                </a:lnTo>
                <a:lnTo>
                  <a:pt x="2900363" y="929489"/>
                </a:lnTo>
                <a:lnTo>
                  <a:pt x="2909887" y="933463"/>
                </a:lnTo>
                <a:lnTo>
                  <a:pt x="2918619" y="938231"/>
                </a:lnTo>
                <a:lnTo>
                  <a:pt x="2926556" y="943795"/>
                </a:lnTo>
                <a:lnTo>
                  <a:pt x="2933700" y="950948"/>
                </a:lnTo>
                <a:lnTo>
                  <a:pt x="2940844" y="958101"/>
                </a:lnTo>
                <a:lnTo>
                  <a:pt x="2946400" y="965254"/>
                </a:lnTo>
                <a:lnTo>
                  <a:pt x="2951163" y="974791"/>
                </a:lnTo>
                <a:lnTo>
                  <a:pt x="2954337" y="983534"/>
                </a:lnTo>
                <a:lnTo>
                  <a:pt x="2957513" y="993072"/>
                </a:lnTo>
                <a:lnTo>
                  <a:pt x="2959100" y="1002609"/>
                </a:lnTo>
                <a:lnTo>
                  <a:pt x="2959894" y="1012941"/>
                </a:lnTo>
                <a:lnTo>
                  <a:pt x="2959894" y="1022479"/>
                </a:lnTo>
                <a:lnTo>
                  <a:pt x="2958306" y="1033606"/>
                </a:lnTo>
                <a:lnTo>
                  <a:pt x="2955131" y="1043938"/>
                </a:lnTo>
                <a:lnTo>
                  <a:pt x="2820987" y="1441331"/>
                </a:lnTo>
                <a:lnTo>
                  <a:pt x="2817813" y="1453253"/>
                </a:lnTo>
                <a:lnTo>
                  <a:pt x="2815431" y="1464380"/>
                </a:lnTo>
                <a:lnTo>
                  <a:pt x="2816225" y="1475507"/>
                </a:lnTo>
                <a:lnTo>
                  <a:pt x="2818606" y="1487429"/>
                </a:lnTo>
                <a:lnTo>
                  <a:pt x="2821781" y="1496966"/>
                </a:lnTo>
                <a:lnTo>
                  <a:pt x="2825750" y="1508093"/>
                </a:lnTo>
                <a:lnTo>
                  <a:pt x="2831306" y="1516836"/>
                </a:lnTo>
                <a:lnTo>
                  <a:pt x="2837656" y="1524784"/>
                </a:lnTo>
                <a:lnTo>
                  <a:pt x="2845594" y="1531937"/>
                </a:lnTo>
                <a:lnTo>
                  <a:pt x="2855119" y="1539090"/>
                </a:lnTo>
                <a:lnTo>
                  <a:pt x="2863850" y="1543859"/>
                </a:lnTo>
                <a:lnTo>
                  <a:pt x="2874169" y="1547833"/>
                </a:lnTo>
                <a:lnTo>
                  <a:pt x="2885281" y="1551012"/>
                </a:lnTo>
                <a:lnTo>
                  <a:pt x="2895600" y="1551807"/>
                </a:lnTo>
                <a:lnTo>
                  <a:pt x="2908300" y="1551807"/>
                </a:lnTo>
                <a:lnTo>
                  <a:pt x="2919413" y="1549422"/>
                </a:lnTo>
                <a:lnTo>
                  <a:pt x="3333750" y="1447690"/>
                </a:lnTo>
                <a:lnTo>
                  <a:pt x="3343275" y="1445305"/>
                </a:lnTo>
                <a:lnTo>
                  <a:pt x="3354387" y="1444510"/>
                </a:lnTo>
                <a:lnTo>
                  <a:pt x="3363913" y="1444510"/>
                </a:lnTo>
                <a:lnTo>
                  <a:pt x="3373437" y="1446100"/>
                </a:lnTo>
                <a:lnTo>
                  <a:pt x="3383756" y="1450074"/>
                </a:lnTo>
                <a:lnTo>
                  <a:pt x="3392487" y="1453253"/>
                </a:lnTo>
                <a:lnTo>
                  <a:pt x="3401219" y="1458022"/>
                </a:lnTo>
                <a:lnTo>
                  <a:pt x="3409950" y="1462791"/>
                </a:lnTo>
                <a:lnTo>
                  <a:pt x="3417094" y="1469149"/>
                </a:lnTo>
                <a:lnTo>
                  <a:pt x="3423444" y="1475507"/>
                </a:lnTo>
                <a:lnTo>
                  <a:pt x="3429794" y="1484250"/>
                </a:lnTo>
                <a:lnTo>
                  <a:pt x="3434556" y="1492198"/>
                </a:lnTo>
                <a:lnTo>
                  <a:pt x="3439319" y="1500940"/>
                </a:lnTo>
                <a:lnTo>
                  <a:pt x="3442494" y="1511272"/>
                </a:lnTo>
                <a:lnTo>
                  <a:pt x="3444081" y="1520810"/>
                </a:lnTo>
                <a:lnTo>
                  <a:pt x="3444875" y="1531142"/>
                </a:lnTo>
                <a:lnTo>
                  <a:pt x="3444875" y="1531937"/>
                </a:lnTo>
                <a:lnTo>
                  <a:pt x="3444081" y="1563728"/>
                </a:lnTo>
                <a:lnTo>
                  <a:pt x="3441700" y="1595520"/>
                </a:lnTo>
                <a:lnTo>
                  <a:pt x="3437731" y="1625722"/>
                </a:lnTo>
                <a:lnTo>
                  <a:pt x="3432175" y="1655924"/>
                </a:lnTo>
                <a:lnTo>
                  <a:pt x="3425031" y="1685331"/>
                </a:lnTo>
                <a:lnTo>
                  <a:pt x="3417094" y="1713943"/>
                </a:lnTo>
                <a:lnTo>
                  <a:pt x="3407569" y="1741761"/>
                </a:lnTo>
                <a:lnTo>
                  <a:pt x="3396456" y="1768783"/>
                </a:lnTo>
                <a:lnTo>
                  <a:pt x="3384550" y="1795806"/>
                </a:lnTo>
                <a:lnTo>
                  <a:pt x="3371056" y="1822829"/>
                </a:lnTo>
                <a:lnTo>
                  <a:pt x="3356769" y="1848262"/>
                </a:lnTo>
                <a:lnTo>
                  <a:pt x="3340100" y="1872900"/>
                </a:lnTo>
                <a:lnTo>
                  <a:pt x="3324225" y="1896744"/>
                </a:lnTo>
                <a:lnTo>
                  <a:pt x="3305175" y="1918998"/>
                </a:lnTo>
                <a:lnTo>
                  <a:pt x="3286125" y="1941252"/>
                </a:lnTo>
                <a:lnTo>
                  <a:pt x="3266281" y="1962711"/>
                </a:lnTo>
                <a:lnTo>
                  <a:pt x="3244850" y="1983376"/>
                </a:lnTo>
                <a:lnTo>
                  <a:pt x="3222625" y="2001656"/>
                </a:lnTo>
                <a:lnTo>
                  <a:pt x="3199606" y="2020731"/>
                </a:lnTo>
                <a:lnTo>
                  <a:pt x="3176587" y="2036626"/>
                </a:lnTo>
                <a:lnTo>
                  <a:pt x="3151981" y="2053317"/>
                </a:lnTo>
                <a:lnTo>
                  <a:pt x="3126581" y="2068418"/>
                </a:lnTo>
                <a:lnTo>
                  <a:pt x="3100387" y="2081134"/>
                </a:lnTo>
                <a:lnTo>
                  <a:pt x="3072606" y="2093056"/>
                </a:lnTo>
                <a:lnTo>
                  <a:pt x="3045619" y="2104183"/>
                </a:lnTo>
                <a:lnTo>
                  <a:pt x="3017044" y="2113721"/>
                </a:lnTo>
                <a:lnTo>
                  <a:pt x="2988469" y="2121669"/>
                </a:lnTo>
                <a:lnTo>
                  <a:pt x="2959100" y="2128822"/>
                </a:lnTo>
                <a:lnTo>
                  <a:pt x="2928937" y="2134385"/>
                </a:lnTo>
                <a:lnTo>
                  <a:pt x="2898775" y="2138359"/>
                </a:lnTo>
                <a:lnTo>
                  <a:pt x="2867819" y="2140743"/>
                </a:lnTo>
                <a:lnTo>
                  <a:pt x="2836069" y="2141538"/>
                </a:lnTo>
                <a:lnTo>
                  <a:pt x="2805113" y="2140743"/>
                </a:lnTo>
                <a:lnTo>
                  <a:pt x="2774950" y="2138359"/>
                </a:lnTo>
                <a:lnTo>
                  <a:pt x="2744787" y="2134385"/>
                </a:lnTo>
                <a:lnTo>
                  <a:pt x="2714625" y="2129616"/>
                </a:lnTo>
                <a:lnTo>
                  <a:pt x="2685256" y="2121669"/>
                </a:lnTo>
                <a:lnTo>
                  <a:pt x="2656681" y="2114515"/>
                </a:lnTo>
                <a:lnTo>
                  <a:pt x="2628900" y="2104978"/>
                </a:lnTo>
                <a:lnTo>
                  <a:pt x="2601119" y="2093851"/>
                </a:lnTo>
                <a:lnTo>
                  <a:pt x="2574131" y="2081929"/>
                </a:lnTo>
                <a:lnTo>
                  <a:pt x="2547937" y="2069213"/>
                </a:lnTo>
                <a:lnTo>
                  <a:pt x="2523331" y="2054112"/>
                </a:lnTo>
                <a:lnTo>
                  <a:pt x="2498725" y="2039011"/>
                </a:lnTo>
                <a:lnTo>
                  <a:pt x="2474913" y="2021525"/>
                </a:lnTo>
                <a:lnTo>
                  <a:pt x="2451894" y="2004040"/>
                </a:lnTo>
                <a:lnTo>
                  <a:pt x="2429669" y="1984965"/>
                </a:lnTo>
                <a:lnTo>
                  <a:pt x="2409031" y="1965096"/>
                </a:lnTo>
                <a:lnTo>
                  <a:pt x="2388394" y="1943636"/>
                </a:lnTo>
                <a:lnTo>
                  <a:pt x="2369344" y="1922972"/>
                </a:lnTo>
                <a:lnTo>
                  <a:pt x="2351881" y="1899923"/>
                </a:lnTo>
                <a:lnTo>
                  <a:pt x="2334419" y="1876080"/>
                </a:lnTo>
                <a:lnTo>
                  <a:pt x="2319337" y="1851441"/>
                </a:lnTo>
                <a:lnTo>
                  <a:pt x="2304256" y="1826008"/>
                </a:lnTo>
                <a:lnTo>
                  <a:pt x="2290763" y="1799780"/>
                </a:lnTo>
                <a:lnTo>
                  <a:pt x="2278063" y="1774347"/>
                </a:lnTo>
                <a:lnTo>
                  <a:pt x="2266950" y="1746529"/>
                </a:lnTo>
                <a:lnTo>
                  <a:pt x="2258219" y="1718712"/>
                </a:lnTo>
                <a:lnTo>
                  <a:pt x="2248694" y="1690099"/>
                </a:lnTo>
                <a:lnTo>
                  <a:pt x="2242344" y="1660692"/>
                </a:lnTo>
                <a:lnTo>
                  <a:pt x="2236787" y="1631285"/>
                </a:lnTo>
                <a:lnTo>
                  <a:pt x="2232819" y="1601083"/>
                </a:lnTo>
                <a:lnTo>
                  <a:pt x="2230437" y="1570087"/>
                </a:lnTo>
                <a:lnTo>
                  <a:pt x="2228850" y="1539090"/>
                </a:lnTo>
                <a:lnTo>
                  <a:pt x="2228850" y="1514452"/>
                </a:lnTo>
                <a:lnTo>
                  <a:pt x="2230437" y="1489813"/>
                </a:lnTo>
                <a:lnTo>
                  <a:pt x="2232819" y="1465970"/>
                </a:lnTo>
                <a:lnTo>
                  <a:pt x="2235994" y="1441331"/>
                </a:lnTo>
                <a:lnTo>
                  <a:pt x="2239963" y="1418282"/>
                </a:lnTo>
                <a:lnTo>
                  <a:pt x="2244725" y="1395234"/>
                </a:lnTo>
                <a:lnTo>
                  <a:pt x="2250281" y="1371390"/>
                </a:lnTo>
                <a:lnTo>
                  <a:pt x="2258219" y="1349136"/>
                </a:lnTo>
                <a:lnTo>
                  <a:pt x="2265363" y="1326087"/>
                </a:lnTo>
                <a:lnTo>
                  <a:pt x="2274094" y="1305423"/>
                </a:lnTo>
                <a:lnTo>
                  <a:pt x="2282825" y="1283169"/>
                </a:lnTo>
                <a:lnTo>
                  <a:pt x="2293937" y="1261710"/>
                </a:lnTo>
                <a:lnTo>
                  <a:pt x="2305050" y="1241840"/>
                </a:lnTo>
                <a:lnTo>
                  <a:pt x="2316956" y="1221175"/>
                </a:lnTo>
                <a:lnTo>
                  <a:pt x="2329656" y="1201306"/>
                </a:lnTo>
                <a:lnTo>
                  <a:pt x="2342356" y="1182231"/>
                </a:lnTo>
                <a:lnTo>
                  <a:pt x="2356644" y="1163951"/>
                </a:lnTo>
                <a:lnTo>
                  <a:pt x="2371725" y="1144876"/>
                </a:lnTo>
                <a:lnTo>
                  <a:pt x="2387600" y="1128185"/>
                </a:lnTo>
                <a:lnTo>
                  <a:pt x="2403475" y="1110700"/>
                </a:lnTo>
                <a:lnTo>
                  <a:pt x="2420144" y="1094804"/>
                </a:lnTo>
                <a:lnTo>
                  <a:pt x="2438400" y="1078114"/>
                </a:lnTo>
                <a:lnTo>
                  <a:pt x="2455863" y="1062218"/>
                </a:lnTo>
                <a:lnTo>
                  <a:pt x="2474913" y="1048707"/>
                </a:lnTo>
                <a:lnTo>
                  <a:pt x="2494756" y="1035195"/>
                </a:lnTo>
                <a:lnTo>
                  <a:pt x="2514600" y="1020889"/>
                </a:lnTo>
                <a:lnTo>
                  <a:pt x="2535237" y="1008967"/>
                </a:lnTo>
                <a:lnTo>
                  <a:pt x="2556669" y="997045"/>
                </a:lnTo>
                <a:lnTo>
                  <a:pt x="2577306" y="985918"/>
                </a:lnTo>
                <a:lnTo>
                  <a:pt x="2600325" y="975586"/>
                </a:lnTo>
                <a:lnTo>
                  <a:pt x="2622550" y="966049"/>
                </a:lnTo>
                <a:lnTo>
                  <a:pt x="2646363" y="957306"/>
                </a:lnTo>
                <a:lnTo>
                  <a:pt x="2676525" y="947769"/>
                </a:lnTo>
                <a:lnTo>
                  <a:pt x="2706687" y="939026"/>
                </a:lnTo>
                <a:lnTo>
                  <a:pt x="2736056" y="932668"/>
                </a:lnTo>
                <a:lnTo>
                  <a:pt x="2766219" y="928694"/>
                </a:lnTo>
                <a:lnTo>
                  <a:pt x="2794794" y="925515"/>
                </a:lnTo>
                <a:close/>
                <a:moveTo>
                  <a:pt x="2804319" y="307975"/>
                </a:moveTo>
                <a:lnTo>
                  <a:pt x="2772569" y="309563"/>
                </a:lnTo>
                <a:lnTo>
                  <a:pt x="2741613" y="311150"/>
                </a:lnTo>
                <a:lnTo>
                  <a:pt x="2710657" y="313531"/>
                </a:lnTo>
                <a:lnTo>
                  <a:pt x="2679701" y="317500"/>
                </a:lnTo>
                <a:lnTo>
                  <a:pt x="2649538" y="321469"/>
                </a:lnTo>
                <a:lnTo>
                  <a:pt x="2619376" y="327025"/>
                </a:lnTo>
                <a:lnTo>
                  <a:pt x="2589213" y="332581"/>
                </a:lnTo>
                <a:lnTo>
                  <a:pt x="2559051" y="338931"/>
                </a:lnTo>
                <a:lnTo>
                  <a:pt x="2529682" y="346075"/>
                </a:lnTo>
                <a:lnTo>
                  <a:pt x="2500313" y="354013"/>
                </a:lnTo>
                <a:lnTo>
                  <a:pt x="2471738" y="362744"/>
                </a:lnTo>
                <a:lnTo>
                  <a:pt x="2443163" y="372269"/>
                </a:lnTo>
                <a:lnTo>
                  <a:pt x="2414588" y="381794"/>
                </a:lnTo>
                <a:lnTo>
                  <a:pt x="2386807" y="392906"/>
                </a:lnTo>
                <a:lnTo>
                  <a:pt x="2359026" y="404019"/>
                </a:lnTo>
                <a:lnTo>
                  <a:pt x="2331244" y="415925"/>
                </a:lnTo>
                <a:lnTo>
                  <a:pt x="2304257" y="428625"/>
                </a:lnTo>
                <a:lnTo>
                  <a:pt x="2278063" y="441325"/>
                </a:lnTo>
                <a:lnTo>
                  <a:pt x="2251869" y="455613"/>
                </a:lnTo>
                <a:lnTo>
                  <a:pt x="2225676" y="469900"/>
                </a:lnTo>
                <a:lnTo>
                  <a:pt x="2201069" y="484981"/>
                </a:lnTo>
                <a:lnTo>
                  <a:pt x="2175669" y="500063"/>
                </a:lnTo>
                <a:lnTo>
                  <a:pt x="2151063" y="516731"/>
                </a:lnTo>
                <a:lnTo>
                  <a:pt x="2126457" y="534194"/>
                </a:lnTo>
                <a:lnTo>
                  <a:pt x="2102644" y="550863"/>
                </a:lnTo>
                <a:lnTo>
                  <a:pt x="2079626" y="569119"/>
                </a:lnTo>
                <a:lnTo>
                  <a:pt x="2056607" y="587375"/>
                </a:lnTo>
                <a:lnTo>
                  <a:pt x="2034382" y="606425"/>
                </a:lnTo>
                <a:lnTo>
                  <a:pt x="2012157" y="626269"/>
                </a:lnTo>
                <a:lnTo>
                  <a:pt x="1990726" y="645319"/>
                </a:lnTo>
                <a:lnTo>
                  <a:pt x="1970088" y="665956"/>
                </a:lnTo>
                <a:lnTo>
                  <a:pt x="1948657" y="687388"/>
                </a:lnTo>
                <a:lnTo>
                  <a:pt x="1928813" y="709613"/>
                </a:lnTo>
                <a:lnTo>
                  <a:pt x="1909763" y="731044"/>
                </a:lnTo>
                <a:lnTo>
                  <a:pt x="1890713" y="753269"/>
                </a:lnTo>
                <a:lnTo>
                  <a:pt x="1871663" y="776288"/>
                </a:lnTo>
                <a:lnTo>
                  <a:pt x="1854201" y="800100"/>
                </a:lnTo>
                <a:lnTo>
                  <a:pt x="1836738" y="823119"/>
                </a:lnTo>
                <a:lnTo>
                  <a:pt x="1820069" y="847725"/>
                </a:lnTo>
                <a:lnTo>
                  <a:pt x="1803401" y="872332"/>
                </a:lnTo>
                <a:lnTo>
                  <a:pt x="1788319" y="897732"/>
                </a:lnTo>
                <a:lnTo>
                  <a:pt x="1773238" y="923132"/>
                </a:lnTo>
                <a:lnTo>
                  <a:pt x="1758951" y="949325"/>
                </a:lnTo>
                <a:lnTo>
                  <a:pt x="1744663" y="975519"/>
                </a:lnTo>
                <a:lnTo>
                  <a:pt x="1731963" y="1000919"/>
                </a:lnTo>
                <a:lnTo>
                  <a:pt x="1718469" y="1027907"/>
                </a:lnTo>
                <a:lnTo>
                  <a:pt x="1707357" y="1055688"/>
                </a:lnTo>
                <a:lnTo>
                  <a:pt x="1696245" y="1083469"/>
                </a:lnTo>
                <a:lnTo>
                  <a:pt x="1685132" y="1111250"/>
                </a:lnTo>
                <a:lnTo>
                  <a:pt x="1675607" y="1139825"/>
                </a:lnTo>
                <a:lnTo>
                  <a:pt x="1665288" y="1168400"/>
                </a:lnTo>
                <a:lnTo>
                  <a:pt x="1657351" y="1196975"/>
                </a:lnTo>
                <a:lnTo>
                  <a:pt x="1649413" y="1226344"/>
                </a:lnTo>
                <a:lnTo>
                  <a:pt x="1642270" y="1255713"/>
                </a:lnTo>
                <a:lnTo>
                  <a:pt x="1635126" y="1285875"/>
                </a:lnTo>
                <a:lnTo>
                  <a:pt x="1629570" y="1316038"/>
                </a:lnTo>
                <a:lnTo>
                  <a:pt x="1624807" y="1346200"/>
                </a:lnTo>
                <a:lnTo>
                  <a:pt x="1620838" y="1376363"/>
                </a:lnTo>
                <a:lnTo>
                  <a:pt x="1616870" y="1407319"/>
                </a:lnTo>
                <a:lnTo>
                  <a:pt x="1614488" y="1438275"/>
                </a:lnTo>
                <a:lnTo>
                  <a:pt x="1612901" y="1469232"/>
                </a:lnTo>
                <a:lnTo>
                  <a:pt x="1611313" y="1500982"/>
                </a:lnTo>
                <a:lnTo>
                  <a:pt x="1611313" y="1531938"/>
                </a:lnTo>
                <a:lnTo>
                  <a:pt x="1611313" y="1563688"/>
                </a:lnTo>
                <a:lnTo>
                  <a:pt x="1612901" y="1596232"/>
                </a:lnTo>
                <a:lnTo>
                  <a:pt x="1614488" y="1627188"/>
                </a:lnTo>
                <a:lnTo>
                  <a:pt x="1616870" y="1658144"/>
                </a:lnTo>
                <a:lnTo>
                  <a:pt x="1620838" y="1689100"/>
                </a:lnTo>
                <a:lnTo>
                  <a:pt x="1624807" y="1719263"/>
                </a:lnTo>
                <a:lnTo>
                  <a:pt x="1629570" y="1749425"/>
                </a:lnTo>
                <a:lnTo>
                  <a:pt x="1635126" y="1779588"/>
                </a:lnTo>
                <a:lnTo>
                  <a:pt x="1642270" y="1808957"/>
                </a:lnTo>
                <a:lnTo>
                  <a:pt x="1649413" y="1839119"/>
                </a:lnTo>
                <a:lnTo>
                  <a:pt x="1657351" y="1867694"/>
                </a:lnTo>
                <a:lnTo>
                  <a:pt x="1665288" y="1897063"/>
                </a:lnTo>
                <a:lnTo>
                  <a:pt x="1675607" y="1925638"/>
                </a:lnTo>
                <a:lnTo>
                  <a:pt x="1685132" y="1954213"/>
                </a:lnTo>
                <a:lnTo>
                  <a:pt x="1696245" y="1981994"/>
                </a:lnTo>
                <a:lnTo>
                  <a:pt x="1707357" y="2009776"/>
                </a:lnTo>
                <a:lnTo>
                  <a:pt x="1718469" y="2035969"/>
                </a:lnTo>
                <a:lnTo>
                  <a:pt x="1731963" y="2062957"/>
                </a:lnTo>
                <a:lnTo>
                  <a:pt x="1744663" y="2089944"/>
                </a:lnTo>
                <a:lnTo>
                  <a:pt x="1758951" y="2116138"/>
                </a:lnTo>
                <a:lnTo>
                  <a:pt x="1773238" y="2142332"/>
                </a:lnTo>
                <a:lnTo>
                  <a:pt x="1788319" y="2167732"/>
                </a:lnTo>
                <a:lnTo>
                  <a:pt x="1803401" y="2193132"/>
                </a:lnTo>
                <a:lnTo>
                  <a:pt x="1820069" y="2217738"/>
                </a:lnTo>
                <a:lnTo>
                  <a:pt x="1836738" y="2241551"/>
                </a:lnTo>
                <a:lnTo>
                  <a:pt x="1854201" y="2265363"/>
                </a:lnTo>
                <a:lnTo>
                  <a:pt x="1871663" y="2288382"/>
                </a:lnTo>
                <a:lnTo>
                  <a:pt x="1890713" y="2312194"/>
                </a:lnTo>
                <a:lnTo>
                  <a:pt x="1909763" y="2334419"/>
                </a:lnTo>
                <a:lnTo>
                  <a:pt x="1928813" y="2355851"/>
                </a:lnTo>
                <a:lnTo>
                  <a:pt x="1948657" y="2377282"/>
                </a:lnTo>
                <a:lnTo>
                  <a:pt x="1970088" y="2398713"/>
                </a:lnTo>
                <a:lnTo>
                  <a:pt x="1990726" y="2418557"/>
                </a:lnTo>
                <a:lnTo>
                  <a:pt x="2012157" y="2439194"/>
                </a:lnTo>
                <a:lnTo>
                  <a:pt x="2034382" y="2459038"/>
                </a:lnTo>
                <a:lnTo>
                  <a:pt x="2056607" y="2477294"/>
                </a:lnTo>
                <a:lnTo>
                  <a:pt x="2079626" y="2496344"/>
                </a:lnTo>
                <a:lnTo>
                  <a:pt x="2102644" y="2514601"/>
                </a:lnTo>
                <a:lnTo>
                  <a:pt x="2126457" y="2531269"/>
                </a:lnTo>
                <a:lnTo>
                  <a:pt x="2151063" y="2548732"/>
                </a:lnTo>
                <a:lnTo>
                  <a:pt x="2175669" y="2563813"/>
                </a:lnTo>
                <a:lnTo>
                  <a:pt x="2201069" y="2580482"/>
                </a:lnTo>
                <a:lnTo>
                  <a:pt x="2225676" y="2594769"/>
                </a:lnTo>
                <a:lnTo>
                  <a:pt x="2251869" y="2609851"/>
                </a:lnTo>
                <a:lnTo>
                  <a:pt x="2278063" y="2623344"/>
                </a:lnTo>
                <a:lnTo>
                  <a:pt x="2304257" y="2636838"/>
                </a:lnTo>
                <a:lnTo>
                  <a:pt x="2331244" y="2648744"/>
                </a:lnTo>
                <a:lnTo>
                  <a:pt x="2359026" y="2661444"/>
                </a:lnTo>
                <a:lnTo>
                  <a:pt x="2386807" y="2672557"/>
                </a:lnTo>
                <a:lnTo>
                  <a:pt x="2414588" y="2682876"/>
                </a:lnTo>
                <a:lnTo>
                  <a:pt x="2443163" y="2693194"/>
                </a:lnTo>
                <a:lnTo>
                  <a:pt x="2471738" y="2702719"/>
                </a:lnTo>
                <a:lnTo>
                  <a:pt x="2500313" y="2710657"/>
                </a:lnTo>
                <a:lnTo>
                  <a:pt x="2529682" y="2719388"/>
                </a:lnTo>
                <a:lnTo>
                  <a:pt x="2559051" y="2726532"/>
                </a:lnTo>
                <a:lnTo>
                  <a:pt x="2589213" y="2732882"/>
                </a:lnTo>
                <a:lnTo>
                  <a:pt x="2619376" y="2738438"/>
                </a:lnTo>
                <a:lnTo>
                  <a:pt x="2649538" y="2743201"/>
                </a:lnTo>
                <a:lnTo>
                  <a:pt x="2679701" y="2747963"/>
                </a:lnTo>
                <a:lnTo>
                  <a:pt x="2710657" y="2751138"/>
                </a:lnTo>
                <a:lnTo>
                  <a:pt x="2741613" y="2754313"/>
                </a:lnTo>
                <a:lnTo>
                  <a:pt x="2772569" y="2755901"/>
                </a:lnTo>
                <a:lnTo>
                  <a:pt x="2804319" y="2757488"/>
                </a:lnTo>
                <a:lnTo>
                  <a:pt x="2835276" y="2757488"/>
                </a:lnTo>
                <a:lnTo>
                  <a:pt x="2867026" y="2757488"/>
                </a:lnTo>
                <a:lnTo>
                  <a:pt x="2898776" y="2755901"/>
                </a:lnTo>
                <a:lnTo>
                  <a:pt x="2929732" y="2754313"/>
                </a:lnTo>
                <a:lnTo>
                  <a:pt x="2960688" y="2751138"/>
                </a:lnTo>
                <a:lnTo>
                  <a:pt x="2991645" y="2747963"/>
                </a:lnTo>
                <a:lnTo>
                  <a:pt x="3021807" y="2743201"/>
                </a:lnTo>
                <a:lnTo>
                  <a:pt x="3052763" y="2738438"/>
                </a:lnTo>
                <a:lnTo>
                  <a:pt x="3082926" y="2732882"/>
                </a:lnTo>
                <a:lnTo>
                  <a:pt x="3113088" y="2726532"/>
                </a:lnTo>
                <a:lnTo>
                  <a:pt x="3142457" y="2719388"/>
                </a:lnTo>
                <a:lnTo>
                  <a:pt x="3171826" y="2710657"/>
                </a:lnTo>
                <a:lnTo>
                  <a:pt x="3200401" y="2702719"/>
                </a:lnTo>
                <a:lnTo>
                  <a:pt x="3228182" y="2693194"/>
                </a:lnTo>
                <a:lnTo>
                  <a:pt x="3256757" y="2682876"/>
                </a:lnTo>
                <a:lnTo>
                  <a:pt x="3284538" y="2672557"/>
                </a:lnTo>
                <a:lnTo>
                  <a:pt x="3312320" y="2661444"/>
                </a:lnTo>
                <a:lnTo>
                  <a:pt x="3339307" y="2648744"/>
                </a:lnTo>
                <a:lnTo>
                  <a:pt x="3366295" y="2636838"/>
                </a:lnTo>
                <a:lnTo>
                  <a:pt x="3393282" y="2623344"/>
                </a:lnTo>
                <a:lnTo>
                  <a:pt x="3419476" y="2609851"/>
                </a:lnTo>
                <a:lnTo>
                  <a:pt x="3445670" y="2594769"/>
                </a:lnTo>
                <a:lnTo>
                  <a:pt x="3471070" y="2580482"/>
                </a:lnTo>
                <a:lnTo>
                  <a:pt x="3496470" y="2563813"/>
                </a:lnTo>
                <a:lnTo>
                  <a:pt x="3520282" y="2548732"/>
                </a:lnTo>
                <a:lnTo>
                  <a:pt x="3544888" y="2531269"/>
                </a:lnTo>
                <a:lnTo>
                  <a:pt x="3568701" y="2514601"/>
                </a:lnTo>
                <a:lnTo>
                  <a:pt x="3592513" y="2496344"/>
                </a:lnTo>
                <a:lnTo>
                  <a:pt x="3615532" y="2477294"/>
                </a:lnTo>
                <a:lnTo>
                  <a:pt x="3636963" y="2459038"/>
                </a:lnTo>
                <a:lnTo>
                  <a:pt x="3659188" y="2439194"/>
                </a:lnTo>
                <a:lnTo>
                  <a:pt x="3680620" y="2418557"/>
                </a:lnTo>
                <a:lnTo>
                  <a:pt x="3702051" y="2398713"/>
                </a:lnTo>
                <a:lnTo>
                  <a:pt x="3721895" y="2377282"/>
                </a:lnTo>
                <a:lnTo>
                  <a:pt x="3742532" y="2355851"/>
                </a:lnTo>
                <a:lnTo>
                  <a:pt x="3762376" y="2334419"/>
                </a:lnTo>
                <a:lnTo>
                  <a:pt x="3780632" y="2312194"/>
                </a:lnTo>
                <a:lnTo>
                  <a:pt x="3799682" y="2288382"/>
                </a:lnTo>
                <a:lnTo>
                  <a:pt x="3817145" y="2265363"/>
                </a:lnTo>
                <a:lnTo>
                  <a:pt x="3834607" y="2241551"/>
                </a:lnTo>
                <a:lnTo>
                  <a:pt x="3852070" y="2217738"/>
                </a:lnTo>
                <a:lnTo>
                  <a:pt x="3867945" y="2193132"/>
                </a:lnTo>
                <a:lnTo>
                  <a:pt x="3883820" y="2167732"/>
                </a:lnTo>
                <a:lnTo>
                  <a:pt x="3898107" y="2142332"/>
                </a:lnTo>
                <a:lnTo>
                  <a:pt x="3913189" y="2116138"/>
                </a:lnTo>
                <a:lnTo>
                  <a:pt x="3926682" y="2089944"/>
                </a:lnTo>
                <a:lnTo>
                  <a:pt x="3940176" y="2062957"/>
                </a:lnTo>
                <a:lnTo>
                  <a:pt x="3952082" y="2035969"/>
                </a:lnTo>
                <a:lnTo>
                  <a:pt x="3963989" y="2009776"/>
                </a:lnTo>
                <a:lnTo>
                  <a:pt x="3975895" y="1981994"/>
                </a:lnTo>
                <a:lnTo>
                  <a:pt x="3986213" y="1954213"/>
                </a:lnTo>
                <a:lnTo>
                  <a:pt x="3996532" y="1925638"/>
                </a:lnTo>
                <a:lnTo>
                  <a:pt x="4006057" y="1897063"/>
                </a:lnTo>
                <a:lnTo>
                  <a:pt x="4013995" y="1867694"/>
                </a:lnTo>
                <a:lnTo>
                  <a:pt x="4021932" y="1839119"/>
                </a:lnTo>
                <a:lnTo>
                  <a:pt x="4029870" y="1808957"/>
                </a:lnTo>
                <a:lnTo>
                  <a:pt x="4036220" y="1779588"/>
                </a:lnTo>
                <a:lnTo>
                  <a:pt x="4041776" y="1749425"/>
                </a:lnTo>
                <a:lnTo>
                  <a:pt x="4046539" y="1719263"/>
                </a:lnTo>
                <a:lnTo>
                  <a:pt x="4050507" y="1689100"/>
                </a:lnTo>
                <a:lnTo>
                  <a:pt x="4053682" y="1658144"/>
                </a:lnTo>
                <a:lnTo>
                  <a:pt x="4057651" y="1627188"/>
                </a:lnTo>
                <a:lnTo>
                  <a:pt x="4059239" y="1596232"/>
                </a:lnTo>
                <a:lnTo>
                  <a:pt x="4060826" y="1563688"/>
                </a:lnTo>
                <a:lnTo>
                  <a:pt x="4060826" y="1531938"/>
                </a:lnTo>
                <a:lnTo>
                  <a:pt x="4060826" y="1500982"/>
                </a:lnTo>
                <a:lnTo>
                  <a:pt x="4059239" y="1469232"/>
                </a:lnTo>
                <a:lnTo>
                  <a:pt x="4057651" y="1438275"/>
                </a:lnTo>
                <a:lnTo>
                  <a:pt x="4053682" y="1407319"/>
                </a:lnTo>
                <a:lnTo>
                  <a:pt x="4050507" y="1376363"/>
                </a:lnTo>
                <a:lnTo>
                  <a:pt x="4046539" y="1346200"/>
                </a:lnTo>
                <a:lnTo>
                  <a:pt x="4041776" y="1316038"/>
                </a:lnTo>
                <a:lnTo>
                  <a:pt x="4036220" y="1285875"/>
                </a:lnTo>
                <a:lnTo>
                  <a:pt x="4029870" y="1255713"/>
                </a:lnTo>
                <a:lnTo>
                  <a:pt x="4021932" y="1226344"/>
                </a:lnTo>
                <a:lnTo>
                  <a:pt x="4013995" y="1196975"/>
                </a:lnTo>
                <a:lnTo>
                  <a:pt x="4006057" y="1168400"/>
                </a:lnTo>
                <a:lnTo>
                  <a:pt x="3996532" y="1139825"/>
                </a:lnTo>
                <a:lnTo>
                  <a:pt x="3986213" y="1111250"/>
                </a:lnTo>
                <a:lnTo>
                  <a:pt x="3975895" y="1083469"/>
                </a:lnTo>
                <a:lnTo>
                  <a:pt x="3963989" y="1055688"/>
                </a:lnTo>
                <a:lnTo>
                  <a:pt x="3952082" y="1027907"/>
                </a:lnTo>
                <a:lnTo>
                  <a:pt x="3940176" y="1000919"/>
                </a:lnTo>
                <a:lnTo>
                  <a:pt x="3926682" y="975519"/>
                </a:lnTo>
                <a:lnTo>
                  <a:pt x="3913189" y="949325"/>
                </a:lnTo>
                <a:lnTo>
                  <a:pt x="3898107" y="923132"/>
                </a:lnTo>
                <a:lnTo>
                  <a:pt x="3883820" y="897732"/>
                </a:lnTo>
                <a:lnTo>
                  <a:pt x="3867945" y="872332"/>
                </a:lnTo>
                <a:lnTo>
                  <a:pt x="3852070" y="847725"/>
                </a:lnTo>
                <a:lnTo>
                  <a:pt x="3834607" y="823119"/>
                </a:lnTo>
                <a:lnTo>
                  <a:pt x="3817145" y="800100"/>
                </a:lnTo>
                <a:lnTo>
                  <a:pt x="3799682" y="776288"/>
                </a:lnTo>
                <a:lnTo>
                  <a:pt x="3780632" y="753269"/>
                </a:lnTo>
                <a:lnTo>
                  <a:pt x="3762376" y="731044"/>
                </a:lnTo>
                <a:lnTo>
                  <a:pt x="3742532" y="709613"/>
                </a:lnTo>
                <a:lnTo>
                  <a:pt x="3721895" y="687388"/>
                </a:lnTo>
                <a:lnTo>
                  <a:pt x="3702051" y="665956"/>
                </a:lnTo>
                <a:lnTo>
                  <a:pt x="3680620" y="645319"/>
                </a:lnTo>
                <a:lnTo>
                  <a:pt x="3659188" y="626269"/>
                </a:lnTo>
                <a:lnTo>
                  <a:pt x="3636963" y="606425"/>
                </a:lnTo>
                <a:lnTo>
                  <a:pt x="3615532" y="587375"/>
                </a:lnTo>
                <a:lnTo>
                  <a:pt x="3592513" y="569119"/>
                </a:lnTo>
                <a:lnTo>
                  <a:pt x="3568701" y="550863"/>
                </a:lnTo>
                <a:lnTo>
                  <a:pt x="3544888" y="534194"/>
                </a:lnTo>
                <a:lnTo>
                  <a:pt x="3520282" y="516731"/>
                </a:lnTo>
                <a:lnTo>
                  <a:pt x="3496470" y="500063"/>
                </a:lnTo>
                <a:lnTo>
                  <a:pt x="3471070" y="484981"/>
                </a:lnTo>
                <a:lnTo>
                  <a:pt x="3445670" y="469900"/>
                </a:lnTo>
                <a:lnTo>
                  <a:pt x="3419476" y="455613"/>
                </a:lnTo>
                <a:lnTo>
                  <a:pt x="3393282" y="441325"/>
                </a:lnTo>
                <a:lnTo>
                  <a:pt x="3366295" y="428625"/>
                </a:lnTo>
                <a:lnTo>
                  <a:pt x="3339307" y="415925"/>
                </a:lnTo>
                <a:lnTo>
                  <a:pt x="3312320" y="404019"/>
                </a:lnTo>
                <a:lnTo>
                  <a:pt x="3284538" y="392906"/>
                </a:lnTo>
                <a:lnTo>
                  <a:pt x="3256757" y="381794"/>
                </a:lnTo>
                <a:lnTo>
                  <a:pt x="3228182" y="372269"/>
                </a:lnTo>
                <a:lnTo>
                  <a:pt x="3200401" y="362744"/>
                </a:lnTo>
                <a:lnTo>
                  <a:pt x="3171826" y="354013"/>
                </a:lnTo>
                <a:lnTo>
                  <a:pt x="3142457" y="346075"/>
                </a:lnTo>
                <a:lnTo>
                  <a:pt x="3113088" y="338931"/>
                </a:lnTo>
                <a:lnTo>
                  <a:pt x="3082926" y="332581"/>
                </a:lnTo>
                <a:lnTo>
                  <a:pt x="3052763" y="327025"/>
                </a:lnTo>
                <a:lnTo>
                  <a:pt x="3021807" y="321469"/>
                </a:lnTo>
                <a:lnTo>
                  <a:pt x="2991645" y="317500"/>
                </a:lnTo>
                <a:lnTo>
                  <a:pt x="2960688" y="313531"/>
                </a:lnTo>
                <a:lnTo>
                  <a:pt x="2929732" y="311150"/>
                </a:lnTo>
                <a:lnTo>
                  <a:pt x="2898776" y="309563"/>
                </a:lnTo>
                <a:lnTo>
                  <a:pt x="2867026" y="307975"/>
                </a:lnTo>
                <a:lnTo>
                  <a:pt x="2835276" y="307975"/>
                </a:lnTo>
                <a:close/>
                <a:moveTo>
                  <a:pt x="2836465" y="0"/>
                </a:moveTo>
                <a:lnTo>
                  <a:pt x="2910295" y="1588"/>
                </a:lnTo>
                <a:lnTo>
                  <a:pt x="2982536" y="3970"/>
                </a:lnTo>
                <a:lnTo>
                  <a:pt x="3055571" y="8733"/>
                </a:lnTo>
                <a:lnTo>
                  <a:pt x="3127019" y="14291"/>
                </a:lnTo>
                <a:lnTo>
                  <a:pt x="3197672" y="21437"/>
                </a:lnTo>
                <a:lnTo>
                  <a:pt x="3269120" y="31758"/>
                </a:lnTo>
                <a:lnTo>
                  <a:pt x="3338979" y="42080"/>
                </a:lnTo>
                <a:lnTo>
                  <a:pt x="3408839" y="53989"/>
                </a:lnTo>
                <a:lnTo>
                  <a:pt x="3477905" y="68280"/>
                </a:lnTo>
                <a:lnTo>
                  <a:pt x="3545383" y="82571"/>
                </a:lnTo>
                <a:lnTo>
                  <a:pt x="3612862" y="99244"/>
                </a:lnTo>
                <a:lnTo>
                  <a:pt x="3680340" y="116711"/>
                </a:lnTo>
                <a:lnTo>
                  <a:pt x="3747024" y="135766"/>
                </a:lnTo>
                <a:lnTo>
                  <a:pt x="3812121" y="155615"/>
                </a:lnTo>
                <a:lnTo>
                  <a:pt x="3876423" y="176258"/>
                </a:lnTo>
                <a:lnTo>
                  <a:pt x="3941520" y="198489"/>
                </a:lnTo>
                <a:lnTo>
                  <a:pt x="4004235" y="221514"/>
                </a:lnTo>
                <a:lnTo>
                  <a:pt x="4066950" y="246126"/>
                </a:lnTo>
                <a:lnTo>
                  <a:pt x="4128077" y="271533"/>
                </a:lnTo>
                <a:lnTo>
                  <a:pt x="4189205" y="296939"/>
                </a:lnTo>
                <a:lnTo>
                  <a:pt x="4248745" y="323140"/>
                </a:lnTo>
                <a:lnTo>
                  <a:pt x="4308284" y="350929"/>
                </a:lnTo>
                <a:lnTo>
                  <a:pt x="4366236" y="379511"/>
                </a:lnTo>
                <a:lnTo>
                  <a:pt x="4423394" y="408093"/>
                </a:lnTo>
                <a:lnTo>
                  <a:pt x="4478964" y="437470"/>
                </a:lnTo>
                <a:lnTo>
                  <a:pt x="4534535" y="467640"/>
                </a:lnTo>
                <a:lnTo>
                  <a:pt x="4588517" y="497810"/>
                </a:lnTo>
                <a:lnTo>
                  <a:pt x="4640912" y="528775"/>
                </a:lnTo>
                <a:lnTo>
                  <a:pt x="4693307" y="560533"/>
                </a:lnTo>
                <a:lnTo>
                  <a:pt x="4744907" y="593085"/>
                </a:lnTo>
                <a:lnTo>
                  <a:pt x="4794921" y="624843"/>
                </a:lnTo>
                <a:lnTo>
                  <a:pt x="4842553" y="657395"/>
                </a:lnTo>
                <a:lnTo>
                  <a:pt x="4890978" y="689948"/>
                </a:lnTo>
                <a:lnTo>
                  <a:pt x="4936228" y="722500"/>
                </a:lnTo>
                <a:lnTo>
                  <a:pt x="4982272" y="755052"/>
                </a:lnTo>
                <a:lnTo>
                  <a:pt x="5025935" y="788398"/>
                </a:lnTo>
                <a:lnTo>
                  <a:pt x="5068803" y="820950"/>
                </a:lnTo>
                <a:lnTo>
                  <a:pt x="5110083" y="853503"/>
                </a:lnTo>
                <a:lnTo>
                  <a:pt x="5150571" y="887643"/>
                </a:lnTo>
                <a:lnTo>
                  <a:pt x="5189470" y="920195"/>
                </a:lnTo>
                <a:lnTo>
                  <a:pt x="5226781" y="952747"/>
                </a:lnTo>
                <a:lnTo>
                  <a:pt x="5262505" y="984505"/>
                </a:lnTo>
                <a:lnTo>
                  <a:pt x="5298229" y="1016263"/>
                </a:lnTo>
                <a:lnTo>
                  <a:pt x="5331571" y="1048022"/>
                </a:lnTo>
                <a:lnTo>
                  <a:pt x="5363325" y="1078986"/>
                </a:lnTo>
                <a:lnTo>
                  <a:pt x="5394286" y="1109950"/>
                </a:lnTo>
                <a:lnTo>
                  <a:pt x="5423659" y="1140121"/>
                </a:lnTo>
                <a:lnTo>
                  <a:pt x="5451444" y="1170291"/>
                </a:lnTo>
                <a:lnTo>
                  <a:pt x="5477641" y="1199667"/>
                </a:lnTo>
                <a:lnTo>
                  <a:pt x="5501457" y="1228250"/>
                </a:lnTo>
                <a:lnTo>
                  <a:pt x="5524479" y="1256038"/>
                </a:lnTo>
                <a:lnTo>
                  <a:pt x="5545913" y="1283033"/>
                </a:lnTo>
                <a:lnTo>
                  <a:pt x="5566554" y="1309233"/>
                </a:lnTo>
                <a:lnTo>
                  <a:pt x="5584019" y="1335434"/>
                </a:lnTo>
                <a:lnTo>
                  <a:pt x="5601483" y="1360046"/>
                </a:lnTo>
                <a:lnTo>
                  <a:pt x="5615773" y="1383071"/>
                </a:lnTo>
                <a:lnTo>
                  <a:pt x="5629269" y="1406096"/>
                </a:lnTo>
                <a:lnTo>
                  <a:pt x="5641177" y="1427533"/>
                </a:lnTo>
                <a:lnTo>
                  <a:pt x="5651497" y="1448175"/>
                </a:lnTo>
                <a:lnTo>
                  <a:pt x="5659435" y="1467230"/>
                </a:lnTo>
                <a:lnTo>
                  <a:pt x="5665787" y="1486285"/>
                </a:lnTo>
                <a:lnTo>
                  <a:pt x="5669755" y="1502164"/>
                </a:lnTo>
                <a:lnTo>
                  <a:pt x="5672931" y="1518837"/>
                </a:lnTo>
                <a:lnTo>
                  <a:pt x="5673725" y="1532335"/>
                </a:lnTo>
                <a:lnTo>
                  <a:pt x="5672931" y="1547420"/>
                </a:lnTo>
                <a:lnTo>
                  <a:pt x="5669755" y="1562505"/>
                </a:lnTo>
                <a:lnTo>
                  <a:pt x="5665787" y="1579972"/>
                </a:lnTo>
                <a:lnTo>
                  <a:pt x="5659435" y="1598233"/>
                </a:lnTo>
                <a:lnTo>
                  <a:pt x="5651497" y="1617288"/>
                </a:lnTo>
                <a:lnTo>
                  <a:pt x="5641177" y="1637931"/>
                </a:lnTo>
                <a:lnTo>
                  <a:pt x="5629269" y="1660162"/>
                </a:lnTo>
                <a:lnTo>
                  <a:pt x="5615773" y="1682392"/>
                </a:lnTo>
                <a:lnTo>
                  <a:pt x="5601483" y="1706211"/>
                </a:lnTo>
                <a:lnTo>
                  <a:pt x="5584019" y="1730824"/>
                </a:lnTo>
                <a:lnTo>
                  <a:pt x="5566554" y="1756230"/>
                </a:lnTo>
                <a:lnTo>
                  <a:pt x="5545913" y="1783225"/>
                </a:lnTo>
                <a:lnTo>
                  <a:pt x="5524479" y="1810219"/>
                </a:lnTo>
                <a:lnTo>
                  <a:pt x="5501457" y="1838008"/>
                </a:lnTo>
                <a:lnTo>
                  <a:pt x="5477641" y="1866590"/>
                </a:lnTo>
                <a:lnTo>
                  <a:pt x="5451444" y="1895966"/>
                </a:lnTo>
                <a:lnTo>
                  <a:pt x="5423659" y="1925343"/>
                </a:lnTo>
                <a:lnTo>
                  <a:pt x="5394286" y="1955513"/>
                </a:lnTo>
                <a:lnTo>
                  <a:pt x="5363325" y="1986477"/>
                </a:lnTo>
                <a:lnTo>
                  <a:pt x="5331571" y="2018236"/>
                </a:lnTo>
                <a:lnTo>
                  <a:pt x="5298229" y="2049200"/>
                </a:lnTo>
                <a:lnTo>
                  <a:pt x="5262505" y="2081752"/>
                </a:lnTo>
                <a:lnTo>
                  <a:pt x="5226781" y="2113510"/>
                </a:lnTo>
                <a:lnTo>
                  <a:pt x="5189470" y="2146062"/>
                </a:lnTo>
                <a:lnTo>
                  <a:pt x="5150571" y="2178615"/>
                </a:lnTo>
                <a:lnTo>
                  <a:pt x="5110083" y="2211167"/>
                </a:lnTo>
                <a:lnTo>
                  <a:pt x="5068803" y="2245307"/>
                </a:lnTo>
                <a:lnTo>
                  <a:pt x="5025935" y="2277859"/>
                </a:lnTo>
                <a:lnTo>
                  <a:pt x="4982272" y="2310411"/>
                </a:lnTo>
                <a:lnTo>
                  <a:pt x="4936228" y="2343757"/>
                </a:lnTo>
                <a:lnTo>
                  <a:pt x="4890978" y="2376310"/>
                </a:lnTo>
                <a:lnTo>
                  <a:pt x="4842553" y="2408862"/>
                </a:lnTo>
                <a:lnTo>
                  <a:pt x="4794921" y="2440620"/>
                </a:lnTo>
                <a:lnTo>
                  <a:pt x="4744907" y="2473172"/>
                </a:lnTo>
                <a:lnTo>
                  <a:pt x="4693307" y="2504930"/>
                </a:lnTo>
                <a:lnTo>
                  <a:pt x="4640912" y="2535895"/>
                </a:lnTo>
                <a:lnTo>
                  <a:pt x="4588517" y="2566859"/>
                </a:lnTo>
                <a:lnTo>
                  <a:pt x="4534535" y="2597823"/>
                </a:lnTo>
                <a:lnTo>
                  <a:pt x="4478964" y="2628787"/>
                </a:lnTo>
                <a:lnTo>
                  <a:pt x="4423394" y="2657370"/>
                </a:lnTo>
                <a:lnTo>
                  <a:pt x="4366236" y="2685952"/>
                </a:lnTo>
                <a:lnTo>
                  <a:pt x="4308284" y="2714535"/>
                </a:lnTo>
                <a:lnTo>
                  <a:pt x="4248745" y="2741529"/>
                </a:lnTo>
                <a:lnTo>
                  <a:pt x="4189205" y="2768524"/>
                </a:lnTo>
                <a:lnTo>
                  <a:pt x="4128077" y="2794724"/>
                </a:lnTo>
                <a:lnTo>
                  <a:pt x="4066950" y="2820131"/>
                </a:lnTo>
                <a:lnTo>
                  <a:pt x="4004235" y="2843949"/>
                </a:lnTo>
                <a:lnTo>
                  <a:pt x="3941520" y="2867768"/>
                </a:lnTo>
                <a:lnTo>
                  <a:pt x="3876423" y="2889205"/>
                </a:lnTo>
                <a:lnTo>
                  <a:pt x="3812121" y="2910642"/>
                </a:lnTo>
                <a:lnTo>
                  <a:pt x="3747024" y="2930491"/>
                </a:lnTo>
                <a:lnTo>
                  <a:pt x="3680340" y="2948752"/>
                </a:lnTo>
                <a:lnTo>
                  <a:pt x="3612862" y="2967013"/>
                </a:lnTo>
                <a:lnTo>
                  <a:pt x="3545383" y="2983686"/>
                </a:lnTo>
                <a:lnTo>
                  <a:pt x="3477905" y="2997977"/>
                </a:lnTo>
                <a:lnTo>
                  <a:pt x="3408839" y="3011474"/>
                </a:lnTo>
                <a:lnTo>
                  <a:pt x="3338979" y="3024177"/>
                </a:lnTo>
                <a:lnTo>
                  <a:pt x="3269120" y="3034499"/>
                </a:lnTo>
                <a:lnTo>
                  <a:pt x="3197672" y="3044026"/>
                </a:lnTo>
                <a:lnTo>
                  <a:pt x="3127019" y="3051966"/>
                </a:lnTo>
                <a:lnTo>
                  <a:pt x="3055571" y="3057524"/>
                </a:lnTo>
                <a:lnTo>
                  <a:pt x="2982536" y="3061493"/>
                </a:lnTo>
                <a:lnTo>
                  <a:pt x="2910295" y="3064669"/>
                </a:lnTo>
                <a:lnTo>
                  <a:pt x="2836465" y="3065463"/>
                </a:lnTo>
                <a:lnTo>
                  <a:pt x="2764224" y="3064669"/>
                </a:lnTo>
                <a:lnTo>
                  <a:pt x="2690395" y="3061493"/>
                </a:lnTo>
                <a:lnTo>
                  <a:pt x="2618948" y="3057524"/>
                </a:lnTo>
                <a:lnTo>
                  <a:pt x="2546706" y="3051966"/>
                </a:lnTo>
                <a:lnTo>
                  <a:pt x="2476053" y="3044026"/>
                </a:lnTo>
                <a:lnTo>
                  <a:pt x="2405399" y="3034499"/>
                </a:lnTo>
                <a:lnTo>
                  <a:pt x="2334745" y="3024177"/>
                </a:lnTo>
                <a:lnTo>
                  <a:pt x="2265679" y="3011474"/>
                </a:lnTo>
                <a:lnTo>
                  <a:pt x="2195820" y="2997977"/>
                </a:lnTo>
                <a:lnTo>
                  <a:pt x="2127548" y="2983686"/>
                </a:lnTo>
                <a:lnTo>
                  <a:pt x="2060069" y="2967013"/>
                </a:lnTo>
                <a:lnTo>
                  <a:pt x="1993385" y="2948752"/>
                </a:lnTo>
                <a:lnTo>
                  <a:pt x="1926701" y="2930491"/>
                </a:lnTo>
                <a:lnTo>
                  <a:pt x="1861604" y="2910642"/>
                </a:lnTo>
                <a:lnTo>
                  <a:pt x="1796508" y="2889205"/>
                </a:lnTo>
                <a:lnTo>
                  <a:pt x="1732999" y="2867768"/>
                </a:lnTo>
                <a:lnTo>
                  <a:pt x="1669490" y="2843949"/>
                </a:lnTo>
                <a:lnTo>
                  <a:pt x="1606775" y="2820131"/>
                </a:lnTo>
                <a:lnTo>
                  <a:pt x="1544853" y="2794724"/>
                </a:lnTo>
                <a:lnTo>
                  <a:pt x="1484520" y="2768524"/>
                </a:lnTo>
                <a:lnTo>
                  <a:pt x="1424980" y="2741529"/>
                </a:lnTo>
                <a:lnTo>
                  <a:pt x="1365441" y="2714535"/>
                </a:lnTo>
                <a:lnTo>
                  <a:pt x="1307489" y="2685952"/>
                </a:lnTo>
                <a:lnTo>
                  <a:pt x="1250331" y="2657370"/>
                </a:lnTo>
                <a:lnTo>
                  <a:pt x="1193967" y="2628787"/>
                </a:lnTo>
                <a:lnTo>
                  <a:pt x="1139984" y="2597823"/>
                </a:lnTo>
                <a:lnTo>
                  <a:pt x="1086002" y="2566859"/>
                </a:lnTo>
                <a:lnTo>
                  <a:pt x="1032019" y="2535895"/>
                </a:lnTo>
                <a:lnTo>
                  <a:pt x="980418" y="2504930"/>
                </a:lnTo>
                <a:lnTo>
                  <a:pt x="928817" y="2473172"/>
                </a:lnTo>
                <a:lnTo>
                  <a:pt x="879598" y="2440620"/>
                </a:lnTo>
                <a:lnTo>
                  <a:pt x="831172" y="2408862"/>
                </a:lnTo>
                <a:lnTo>
                  <a:pt x="783541" y="2376310"/>
                </a:lnTo>
                <a:lnTo>
                  <a:pt x="736703" y="2343757"/>
                </a:lnTo>
                <a:lnTo>
                  <a:pt x="691453" y="2310411"/>
                </a:lnTo>
                <a:lnTo>
                  <a:pt x="647790" y="2277859"/>
                </a:lnTo>
                <a:lnTo>
                  <a:pt x="605716" y="2245307"/>
                </a:lnTo>
                <a:lnTo>
                  <a:pt x="563641" y="2211167"/>
                </a:lnTo>
                <a:lnTo>
                  <a:pt x="523948" y="2178615"/>
                </a:lnTo>
                <a:lnTo>
                  <a:pt x="484255" y="2146062"/>
                </a:lnTo>
                <a:lnTo>
                  <a:pt x="446944" y="2113510"/>
                </a:lnTo>
                <a:lnTo>
                  <a:pt x="410426" y="2081752"/>
                </a:lnTo>
                <a:lnTo>
                  <a:pt x="376290" y="2049200"/>
                </a:lnTo>
                <a:lnTo>
                  <a:pt x="342948" y="2018236"/>
                </a:lnTo>
                <a:lnTo>
                  <a:pt x="310399" y="1986477"/>
                </a:lnTo>
                <a:lnTo>
                  <a:pt x="279439" y="1955513"/>
                </a:lnTo>
                <a:lnTo>
                  <a:pt x="250066" y="1925343"/>
                </a:lnTo>
                <a:lnTo>
                  <a:pt x="223075" y="1895966"/>
                </a:lnTo>
                <a:lnTo>
                  <a:pt x="196877" y="1866590"/>
                </a:lnTo>
                <a:lnTo>
                  <a:pt x="172268" y="1838008"/>
                </a:lnTo>
                <a:lnTo>
                  <a:pt x="149246" y="1810219"/>
                </a:lnTo>
                <a:lnTo>
                  <a:pt x="127018" y="1783225"/>
                </a:lnTo>
                <a:lnTo>
                  <a:pt x="107965" y="1756230"/>
                </a:lnTo>
                <a:lnTo>
                  <a:pt x="88912" y="1730824"/>
                </a:lnTo>
                <a:lnTo>
                  <a:pt x="72241" y="1706211"/>
                </a:lnTo>
                <a:lnTo>
                  <a:pt x="57952" y="1682392"/>
                </a:lnTo>
                <a:lnTo>
                  <a:pt x="43662" y="1660162"/>
                </a:lnTo>
                <a:lnTo>
                  <a:pt x="32548" y="1637931"/>
                </a:lnTo>
                <a:lnTo>
                  <a:pt x="23022" y="1617288"/>
                </a:lnTo>
                <a:lnTo>
                  <a:pt x="14289" y="1598233"/>
                </a:lnTo>
                <a:lnTo>
                  <a:pt x="7938" y="1579972"/>
                </a:lnTo>
                <a:lnTo>
                  <a:pt x="3969" y="1562505"/>
                </a:lnTo>
                <a:lnTo>
                  <a:pt x="794" y="1547420"/>
                </a:lnTo>
                <a:lnTo>
                  <a:pt x="0" y="1532335"/>
                </a:lnTo>
                <a:lnTo>
                  <a:pt x="794" y="1518837"/>
                </a:lnTo>
                <a:lnTo>
                  <a:pt x="3969" y="1502164"/>
                </a:lnTo>
                <a:lnTo>
                  <a:pt x="7938" y="1486285"/>
                </a:lnTo>
                <a:lnTo>
                  <a:pt x="14289" y="1467230"/>
                </a:lnTo>
                <a:lnTo>
                  <a:pt x="23022" y="1448175"/>
                </a:lnTo>
                <a:lnTo>
                  <a:pt x="32548" y="1427533"/>
                </a:lnTo>
                <a:lnTo>
                  <a:pt x="43662" y="1406096"/>
                </a:lnTo>
                <a:lnTo>
                  <a:pt x="57952" y="1383071"/>
                </a:lnTo>
                <a:lnTo>
                  <a:pt x="72241" y="1360046"/>
                </a:lnTo>
                <a:lnTo>
                  <a:pt x="88912" y="1335434"/>
                </a:lnTo>
                <a:lnTo>
                  <a:pt x="107965" y="1309233"/>
                </a:lnTo>
                <a:lnTo>
                  <a:pt x="127018" y="1283033"/>
                </a:lnTo>
                <a:lnTo>
                  <a:pt x="149246" y="1256038"/>
                </a:lnTo>
                <a:lnTo>
                  <a:pt x="172268" y="1228250"/>
                </a:lnTo>
                <a:lnTo>
                  <a:pt x="196877" y="1199667"/>
                </a:lnTo>
                <a:lnTo>
                  <a:pt x="223075" y="1170291"/>
                </a:lnTo>
                <a:lnTo>
                  <a:pt x="250066" y="1140121"/>
                </a:lnTo>
                <a:lnTo>
                  <a:pt x="279439" y="1109950"/>
                </a:lnTo>
                <a:lnTo>
                  <a:pt x="310399" y="1078986"/>
                </a:lnTo>
                <a:lnTo>
                  <a:pt x="342948" y="1048022"/>
                </a:lnTo>
                <a:lnTo>
                  <a:pt x="376290" y="1016263"/>
                </a:lnTo>
                <a:lnTo>
                  <a:pt x="410426" y="984505"/>
                </a:lnTo>
                <a:lnTo>
                  <a:pt x="446944" y="952747"/>
                </a:lnTo>
                <a:lnTo>
                  <a:pt x="484255" y="920195"/>
                </a:lnTo>
                <a:lnTo>
                  <a:pt x="523948" y="887643"/>
                </a:lnTo>
                <a:lnTo>
                  <a:pt x="563641" y="853503"/>
                </a:lnTo>
                <a:lnTo>
                  <a:pt x="605716" y="820950"/>
                </a:lnTo>
                <a:lnTo>
                  <a:pt x="647790" y="788398"/>
                </a:lnTo>
                <a:lnTo>
                  <a:pt x="691453" y="755052"/>
                </a:lnTo>
                <a:lnTo>
                  <a:pt x="736703" y="722500"/>
                </a:lnTo>
                <a:lnTo>
                  <a:pt x="783541" y="689948"/>
                </a:lnTo>
                <a:lnTo>
                  <a:pt x="831172" y="657395"/>
                </a:lnTo>
                <a:lnTo>
                  <a:pt x="879598" y="624843"/>
                </a:lnTo>
                <a:lnTo>
                  <a:pt x="928817" y="593085"/>
                </a:lnTo>
                <a:lnTo>
                  <a:pt x="980418" y="560533"/>
                </a:lnTo>
                <a:lnTo>
                  <a:pt x="1032019" y="528775"/>
                </a:lnTo>
                <a:lnTo>
                  <a:pt x="1086002" y="497810"/>
                </a:lnTo>
                <a:lnTo>
                  <a:pt x="1139984" y="467640"/>
                </a:lnTo>
                <a:lnTo>
                  <a:pt x="1193967" y="437470"/>
                </a:lnTo>
                <a:lnTo>
                  <a:pt x="1250331" y="408093"/>
                </a:lnTo>
                <a:lnTo>
                  <a:pt x="1307489" y="379511"/>
                </a:lnTo>
                <a:lnTo>
                  <a:pt x="1365441" y="350929"/>
                </a:lnTo>
                <a:lnTo>
                  <a:pt x="1424980" y="323140"/>
                </a:lnTo>
                <a:lnTo>
                  <a:pt x="1484520" y="296939"/>
                </a:lnTo>
                <a:lnTo>
                  <a:pt x="1544853" y="271533"/>
                </a:lnTo>
                <a:lnTo>
                  <a:pt x="1606775" y="246126"/>
                </a:lnTo>
                <a:lnTo>
                  <a:pt x="1669490" y="221514"/>
                </a:lnTo>
                <a:lnTo>
                  <a:pt x="1732999" y="198489"/>
                </a:lnTo>
                <a:lnTo>
                  <a:pt x="1796508" y="176258"/>
                </a:lnTo>
                <a:lnTo>
                  <a:pt x="1861604" y="155615"/>
                </a:lnTo>
                <a:lnTo>
                  <a:pt x="1926701" y="135766"/>
                </a:lnTo>
                <a:lnTo>
                  <a:pt x="1993385" y="116711"/>
                </a:lnTo>
                <a:lnTo>
                  <a:pt x="2060069" y="99244"/>
                </a:lnTo>
                <a:lnTo>
                  <a:pt x="2127548" y="82571"/>
                </a:lnTo>
                <a:lnTo>
                  <a:pt x="2195820" y="68280"/>
                </a:lnTo>
                <a:lnTo>
                  <a:pt x="2265679" y="53989"/>
                </a:lnTo>
                <a:lnTo>
                  <a:pt x="2334745" y="42080"/>
                </a:lnTo>
                <a:lnTo>
                  <a:pt x="2405399" y="31758"/>
                </a:lnTo>
                <a:lnTo>
                  <a:pt x="2476053" y="21437"/>
                </a:lnTo>
                <a:lnTo>
                  <a:pt x="2546706" y="14291"/>
                </a:lnTo>
                <a:lnTo>
                  <a:pt x="2618948" y="8733"/>
                </a:lnTo>
                <a:lnTo>
                  <a:pt x="2690395" y="3970"/>
                </a:lnTo>
                <a:lnTo>
                  <a:pt x="2764224" y="1588"/>
                </a:lnTo>
                <a:close/>
              </a:path>
            </a:pathLst>
          </a:custGeom>
          <a:solidFill>
            <a:srgbClr val="C127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A6478">
                  <a:lumMod val="60000"/>
                  <a:lumOff val="40000"/>
                </a:srgbClr>
              </a:solidFill>
              <a:effectLst/>
              <a:uLnTx/>
              <a:uFillTx/>
              <a:latin typeface="小米兰亭_GB外压缩" panose="03000502000000000000" charset="-122"/>
              <a:ea typeface="小米兰亭_GB外压缩" panose="03000502000000000000" charset="-122"/>
            </a:endParaRPr>
          </a:p>
        </p:txBody>
      </p:sp>
      <p:sp>
        <p:nvSpPr>
          <p:cNvPr id="185" name="任意多边形 184"/>
          <p:cNvSpPr/>
          <p:nvPr/>
        </p:nvSpPr>
        <p:spPr bwMode="auto">
          <a:xfrm>
            <a:off x="4060936" y="3519683"/>
            <a:ext cx="292565" cy="385232"/>
          </a:xfrm>
          <a:custGeom>
            <a:avLst/>
            <a:gdLst>
              <a:gd name="connsiteX0" fmla="*/ 4063488 w 4175125"/>
              <a:gd name="connsiteY0" fmla="*/ 2282825 h 5497513"/>
              <a:gd name="connsiteX1" fmla="*/ 4077740 w 4175125"/>
              <a:gd name="connsiteY1" fmla="*/ 2282825 h 5497513"/>
              <a:gd name="connsiteX2" fmla="*/ 4091991 w 4175125"/>
              <a:gd name="connsiteY2" fmla="*/ 2285201 h 5497513"/>
              <a:gd name="connsiteX3" fmla="*/ 4104659 w 4175125"/>
              <a:gd name="connsiteY3" fmla="*/ 2289162 h 5497513"/>
              <a:gd name="connsiteX4" fmla="*/ 4118119 w 4175125"/>
              <a:gd name="connsiteY4" fmla="*/ 2293915 h 5497513"/>
              <a:gd name="connsiteX5" fmla="*/ 4129995 w 4175125"/>
              <a:gd name="connsiteY5" fmla="*/ 2301836 h 5497513"/>
              <a:gd name="connsiteX6" fmla="*/ 4140288 w 4175125"/>
              <a:gd name="connsiteY6" fmla="*/ 2312133 h 5497513"/>
              <a:gd name="connsiteX7" fmla="*/ 4148997 w 4175125"/>
              <a:gd name="connsiteY7" fmla="*/ 2322431 h 5497513"/>
              <a:gd name="connsiteX8" fmla="*/ 4156915 w 4175125"/>
              <a:gd name="connsiteY8" fmla="*/ 2335897 h 5497513"/>
              <a:gd name="connsiteX9" fmla="*/ 4163249 w 4175125"/>
              <a:gd name="connsiteY9" fmla="*/ 2348571 h 5497513"/>
              <a:gd name="connsiteX10" fmla="*/ 4168791 w 4175125"/>
              <a:gd name="connsiteY10" fmla="*/ 2362829 h 5497513"/>
              <a:gd name="connsiteX11" fmla="*/ 4172750 w 4175125"/>
              <a:gd name="connsiteY11" fmla="*/ 2378671 h 5497513"/>
              <a:gd name="connsiteX12" fmla="*/ 4173542 w 4175125"/>
              <a:gd name="connsiteY12" fmla="*/ 2395305 h 5497513"/>
              <a:gd name="connsiteX13" fmla="*/ 4175125 w 4175125"/>
              <a:gd name="connsiteY13" fmla="*/ 2411940 h 5497513"/>
              <a:gd name="connsiteX14" fmla="*/ 4173542 w 4175125"/>
              <a:gd name="connsiteY14" fmla="*/ 2430158 h 5497513"/>
              <a:gd name="connsiteX15" fmla="*/ 4172750 w 4175125"/>
              <a:gd name="connsiteY15" fmla="*/ 2448377 h 5497513"/>
              <a:gd name="connsiteX16" fmla="*/ 4168791 w 4175125"/>
              <a:gd name="connsiteY16" fmla="*/ 2466595 h 5497513"/>
              <a:gd name="connsiteX17" fmla="*/ 4163249 w 4175125"/>
              <a:gd name="connsiteY17" fmla="*/ 2484814 h 5497513"/>
              <a:gd name="connsiteX18" fmla="*/ 4156915 w 4175125"/>
              <a:gd name="connsiteY18" fmla="*/ 2504617 h 5497513"/>
              <a:gd name="connsiteX19" fmla="*/ 4148997 w 4175125"/>
              <a:gd name="connsiteY19" fmla="*/ 2523628 h 5497513"/>
              <a:gd name="connsiteX20" fmla="*/ 4138704 w 4175125"/>
              <a:gd name="connsiteY20" fmla="*/ 2541846 h 5497513"/>
              <a:gd name="connsiteX21" fmla="*/ 4128412 w 4175125"/>
              <a:gd name="connsiteY21" fmla="*/ 2560065 h 5497513"/>
              <a:gd name="connsiteX22" fmla="*/ 4116535 w 4175125"/>
              <a:gd name="connsiteY22" fmla="*/ 2577491 h 5497513"/>
              <a:gd name="connsiteX23" fmla="*/ 4103867 w 4175125"/>
              <a:gd name="connsiteY23" fmla="*/ 2592541 h 5497513"/>
              <a:gd name="connsiteX24" fmla="*/ 4090408 w 4175125"/>
              <a:gd name="connsiteY24" fmla="*/ 2606800 h 5497513"/>
              <a:gd name="connsiteX25" fmla="*/ 4076156 w 4175125"/>
              <a:gd name="connsiteY25" fmla="*/ 2620265 h 5497513"/>
              <a:gd name="connsiteX26" fmla="*/ 4061905 w 4175125"/>
              <a:gd name="connsiteY26" fmla="*/ 2631355 h 5497513"/>
              <a:gd name="connsiteX27" fmla="*/ 4047653 w 4175125"/>
              <a:gd name="connsiteY27" fmla="*/ 2640860 h 5497513"/>
              <a:gd name="connsiteX28" fmla="*/ 4032610 w 4175125"/>
              <a:gd name="connsiteY28" fmla="*/ 2649574 h 5497513"/>
              <a:gd name="connsiteX29" fmla="*/ 4018358 w 4175125"/>
              <a:gd name="connsiteY29" fmla="*/ 2655911 h 5497513"/>
              <a:gd name="connsiteX30" fmla="*/ 4002523 w 4175125"/>
              <a:gd name="connsiteY30" fmla="*/ 2661455 h 5497513"/>
              <a:gd name="connsiteX31" fmla="*/ 3986688 w 4175125"/>
              <a:gd name="connsiteY31" fmla="*/ 2665416 h 5497513"/>
              <a:gd name="connsiteX32" fmla="*/ 3972437 w 4175125"/>
              <a:gd name="connsiteY32" fmla="*/ 2667000 h 5497513"/>
              <a:gd name="connsiteX33" fmla="*/ 3958185 w 4175125"/>
              <a:gd name="connsiteY33" fmla="*/ 2667000 h 5497513"/>
              <a:gd name="connsiteX34" fmla="*/ 3943934 w 4175125"/>
              <a:gd name="connsiteY34" fmla="*/ 2663832 h 5497513"/>
              <a:gd name="connsiteX35" fmla="*/ 3931266 w 4175125"/>
              <a:gd name="connsiteY35" fmla="*/ 2659871 h 5497513"/>
              <a:gd name="connsiteX36" fmla="*/ 3917806 w 4175125"/>
              <a:gd name="connsiteY36" fmla="*/ 2655118 h 5497513"/>
              <a:gd name="connsiteX37" fmla="*/ 3906722 w 4175125"/>
              <a:gd name="connsiteY37" fmla="*/ 2647197 h 5497513"/>
              <a:gd name="connsiteX38" fmla="*/ 3896429 w 4175125"/>
              <a:gd name="connsiteY38" fmla="*/ 2636900 h 5497513"/>
              <a:gd name="connsiteX39" fmla="*/ 3886928 w 4175125"/>
              <a:gd name="connsiteY39" fmla="*/ 2626602 h 5497513"/>
              <a:gd name="connsiteX40" fmla="*/ 3879010 w 4175125"/>
              <a:gd name="connsiteY40" fmla="*/ 2614721 h 5497513"/>
              <a:gd name="connsiteX41" fmla="*/ 3872676 w 4175125"/>
              <a:gd name="connsiteY41" fmla="*/ 2600463 h 5497513"/>
              <a:gd name="connsiteX42" fmla="*/ 3867926 w 4175125"/>
              <a:gd name="connsiteY42" fmla="*/ 2586205 h 5497513"/>
              <a:gd name="connsiteX43" fmla="*/ 3863967 w 4175125"/>
              <a:gd name="connsiteY43" fmla="*/ 2570362 h 5497513"/>
              <a:gd name="connsiteX44" fmla="*/ 3862384 w 4175125"/>
              <a:gd name="connsiteY44" fmla="*/ 2553728 h 5497513"/>
              <a:gd name="connsiteX45" fmla="*/ 3860800 w 4175125"/>
              <a:gd name="connsiteY45" fmla="*/ 2537094 h 5497513"/>
              <a:gd name="connsiteX46" fmla="*/ 3862384 w 4175125"/>
              <a:gd name="connsiteY46" fmla="*/ 2519667 h 5497513"/>
              <a:gd name="connsiteX47" fmla="*/ 3863967 w 4175125"/>
              <a:gd name="connsiteY47" fmla="*/ 2502241 h 5497513"/>
              <a:gd name="connsiteX48" fmla="*/ 3867926 w 4175125"/>
              <a:gd name="connsiteY48" fmla="*/ 2482438 h 5497513"/>
              <a:gd name="connsiteX49" fmla="*/ 3872676 w 4175125"/>
              <a:gd name="connsiteY49" fmla="*/ 2464219 h 5497513"/>
              <a:gd name="connsiteX50" fmla="*/ 3879010 w 4175125"/>
              <a:gd name="connsiteY50" fmla="*/ 2444416 h 5497513"/>
              <a:gd name="connsiteX51" fmla="*/ 3888511 w 4175125"/>
              <a:gd name="connsiteY51" fmla="*/ 2426198 h 5497513"/>
              <a:gd name="connsiteX52" fmla="*/ 3897221 w 4175125"/>
              <a:gd name="connsiteY52" fmla="*/ 2407187 h 5497513"/>
              <a:gd name="connsiteX53" fmla="*/ 3907513 w 4175125"/>
              <a:gd name="connsiteY53" fmla="*/ 2388968 h 5497513"/>
              <a:gd name="connsiteX54" fmla="*/ 3919390 w 4175125"/>
              <a:gd name="connsiteY54" fmla="*/ 2372334 h 5497513"/>
              <a:gd name="connsiteX55" fmla="*/ 3932849 w 4175125"/>
              <a:gd name="connsiteY55" fmla="*/ 2356492 h 5497513"/>
              <a:gd name="connsiteX56" fmla="*/ 3945517 w 4175125"/>
              <a:gd name="connsiteY56" fmla="*/ 2342234 h 5497513"/>
              <a:gd name="connsiteX57" fmla="*/ 3959769 w 4175125"/>
              <a:gd name="connsiteY57" fmla="*/ 2329560 h 5497513"/>
              <a:gd name="connsiteX58" fmla="*/ 3974020 w 4175125"/>
              <a:gd name="connsiteY58" fmla="*/ 2318470 h 5497513"/>
              <a:gd name="connsiteX59" fmla="*/ 3988272 w 4175125"/>
              <a:gd name="connsiteY59" fmla="*/ 2308173 h 5497513"/>
              <a:gd name="connsiteX60" fmla="*/ 4004107 w 4175125"/>
              <a:gd name="connsiteY60" fmla="*/ 2299460 h 5497513"/>
              <a:gd name="connsiteX61" fmla="*/ 4018358 w 4175125"/>
              <a:gd name="connsiteY61" fmla="*/ 2293123 h 5497513"/>
              <a:gd name="connsiteX62" fmla="*/ 4033402 w 4175125"/>
              <a:gd name="connsiteY62" fmla="*/ 2287578 h 5497513"/>
              <a:gd name="connsiteX63" fmla="*/ 4049237 w 4175125"/>
              <a:gd name="connsiteY63" fmla="*/ 2283617 h 5497513"/>
              <a:gd name="connsiteX64" fmla="*/ 2667436 w 4175125"/>
              <a:gd name="connsiteY64" fmla="*/ 2112963 h 5497513"/>
              <a:gd name="connsiteX65" fmla="*/ 2704729 w 4175125"/>
              <a:gd name="connsiteY65" fmla="*/ 2113757 h 5497513"/>
              <a:gd name="connsiteX66" fmla="*/ 2742815 w 4175125"/>
              <a:gd name="connsiteY66" fmla="*/ 2116933 h 5497513"/>
              <a:gd name="connsiteX67" fmla="*/ 2781694 w 4175125"/>
              <a:gd name="connsiteY67" fmla="*/ 2120109 h 5497513"/>
              <a:gd name="connsiteX68" fmla="*/ 2822161 w 4175125"/>
              <a:gd name="connsiteY68" fmla="*/ 2127254 h 5497513"/>
              <a:gd name="connsiteX69" fmla="*/ 2861834 w 4175125"/>
              <a:gd name="connsiteY69" fmla="*/ 2134399 h 5497513"/>
              <a:gd name="connsiteX70" fmla="*/ 2903887 w 4175125"/>
              <a:gd name="connsiteY70" fmla="*/ 2145515 h 5497513"/>
              <a:gd name="connsiteX71" fmla="*/ 2945147 w 4175125"/>
              <a:gd name="connsiteY71" fmla="*/ 2156630 h 5497513"/>
              <a:gd name="connsiteX72" fmla="*/ 2987201 w 4175125"/>
              <a:gd name="connsiteY72" fmla="*/ 2170920 h 5497513"/>
              <a:gd name="connsiteX73" fmla="*/ 3030048 w 4175125"/>
              <a:gd name="connsiteY73" fmla="*/ 2186799 h 5497513"/>
              <a:gd name="connsiteX74" fmla="*/ 3072894 w 4175125"/>
              <a:gd name="connsiteY74" fmla="*/ 2203472 h 5497513"/>
              <a:gd name="connsiteX75" fmla="*/ 3115741 w 4175125"/>
              <a:gd name="connsiteY75" fmla="*/ 2223320 h 5497513"/>
              <a:gd name="connsiteX76" fmla="*/ 3160175 w 4175125"/>
              <a:gd name="connsiteY76" fmla="*/ 2245550 h 5497513"/>
              <a:gd name="connsiteX77" fmla="*/ 3203022 w 4175125"/>
              <a:gd name="connsiteY77" fmla="*/ 2267781 h 5497513"/>
              <a:gd name="connsiteX78" fmla="*/ 3245869 w 4175125"/>
              <a:gd name="connsiteY78" fmla="*/ 2292393 h 5497513"/>
              <a:gd name="connsiteX79" fmla="*/ 3290303 w 4175125"/>
              <a:gd name="connsiteY79" fmla="*/ 2319387 h 5497513"/>
              <a:gd name="connsiteX80" fmla="*/ 3333150 w 4175125"/>
              <a:gd name="connsiteY80" fmla="*/ 2347174 h 5497513"/>
              <a:gd name="connsiteX81" fmla="*/ 3375996 w 4175125"/>
              <a:gd name="connsiteY81" fmla="*/ 2378138 h 5497513"/>
              <a:gd name="connsiteX82" fmla="*/ 3417256 w 4175125"/>
              <a:gd name="connsiteY82" fmla="*/ 2409101 h 5497513"/>
              <a:gd name="connsiteX83" fmla="*/ 3457723 w 4175125"/>
              <a:gd name="connsiteY83" fmla="*/ 2441653 h 5497513"/>
              <a:gd name="connsiteX84" fmla="*/ 3496602 w 4175125"/>
              <a:gd name="connsiteY84" fmla="*/ 2475792 h 5497513"/>
              <a:gd name="connsiteX85" fmla="*/ 3533102 w 4175125"/>
              <a:gd name="connsiteY85" fmla="*/ 2510725 h 5497513"/>
              <a:gd name="connsiteX86" fmla="*/ 3568014 w 4175125"/>
              <a:gd name="connsiteY86" fmla="*/ 2545658 h 5497513"/>
              <a:gd name="connsiteX87" fmla="*/ 3602133 w 4175125"/>
              <a:gd name="connsiteY87" fmla="*/ 2582179 h 5497513"/>
              <a:gd name="connsiteX88" fmla="*/ 3633078 w 4175125"/>
              <a:gd name="connsiteY88" fmla="*/ 2620288 h 5497513"/>
              <a:gd name="connsiteX89" fmla="*/ 3661642 w 4175125"/>
              <a:gd name="connsiteY89" fmla="*/ 2657603 h 5497513"/>
              <a:gd name="connsiteX90" fmla="*/ 3689414 w 4175125"/>
              <a:gd name="connsiteY90" fmla="*/ 2695712 h 5497513"/>
              <a:gd name="connsiteX91" fmla="*/ 3714804 w 4175125"/>
              <a:gd name="connsiteY91" fmla="*/ 2734615 h 5497513"/>
              <a:gd name="connsiteX92" fmla="*/ 3738608 w 4175125"/>
              <a:gd name="connsiteY92" fmla="*/ 2773518 h 5497513"/>
              <a:gd name="connsiteX93" fmla="*/ 3759238 w 4175125"/>
              <a:gd name="connsiteY93" fmla="*/ 2814009 h 5497513"/>
              <a:gd name="connsiteX94" fmla="*/ 3779075 w 4175125"/>
              <a:gd name="connsiteY94" fmla="*/ 2854500 h 5497513"/>
              <a:gd name="connsiteX95" fmla="*/ 3797324 w 4175125"/>
              <a:gd name="connsiteY95" fmla="*/ 2894196 h 5497513"/>
              <a:gd name="connsiteX96" fmla="*/ 3812400 w 4175125"/>
              <a:gd name="connsiteY96" fmla="*/ 2934687 h 5497513"/>
              <a:gd name="connsiteX97" fmla="*/ 3825889 w 4175125"/>
              <a:gd name="connsiteY97" fmla="*/ 2976766 h 5497513"/>
              <a:gd name="connsiteX98" fmla="*/ 3837791 w 4175125"/>
              <a:gd name="connsiteY98" fmla="*/ 3016463 h 5497513"/>
              <a:gd name="connsiteX99" fmla="*/ 3846519 w 4175125"/>
              <a:gd name="connsiteY99" fmla="*/ 3058541 h 5497513"/>
              <a:gd name="connsiteX100" fmla="*/ 3854454 w 4175125"/>
              <a:gd name="connsiteY100" fmla="*/ 3099032 h 5497513"/>
              <a:gd name="connsiteX101" fmla="*/ 3858421 w 4175125"/>
              <a:gd name="connsiteY101" fmla="*/ 3138729 h 5497513"/>
              <a:gd name="connsiteX102" fmla="*/ 3862388 w 4175125"/>
              <a:gd name="connsiteY102" fmla="*/ 3179219 h 5497513"/>
              <a:gd name="connsiteX103" fmla="*/ 3862388 w 4175125"/>
              <a:gd name="connsiteY103" fmla="*/ 3219710 h 5497513"/>
              <a:gd name="connsiteX104" fmla="*/ 3860801 w 4175125"/>
              <a:gd name="connsiteY104" fmla="*/ 3260201 h 5497513"/>
              <a:gd name="connsiteX105" fmla="*/ 3856834 w 4175125"/>
              <a:gd name="connsiteY105" fmla="*/ 3299104 h 5497513"/>
              <a:gd name="connsiteX106" fmla="*/ 3850486 w 4175125"/>
              <a:gd name="connsiteY106" fmla="*/ 3338007 h 5497513"/>
              <a:gd name="connsiteX107" fmla="*/ 3842552 w 4175125"/>
              <a:gd name="connsiteY107" fmla="*/ 3376910 h 5497513"/>
              <a:gd name="connsiteX108" fmla="*/ 3832236 w 4175125"/>
              <a:gd name="connsiteY108" fmla="*/ 3415019 h 5497513"/>
              <a:gd name="connsiteX109" fmla="*/ 3819541 w 4175125"/>
              <a:gd name="connsiteY109" fmla="*/ 3451540 h 5497513"/>
              <a:gd name="connsiteX110" fmla="*/ 3803672 w 4175125"/>
              <a:gd name="connsiteY110" fmla="*/ 3487267 h 5497513"/>
              <a:gd name="connsiteX111" fmla="*/ 3787009 w 4175125"/>
              <a:gd name="connsiteY111" fmla="*/ 3522994 h 5497513"/>
              <a:gd name="connsiteX112" fmla="*/ 3767173 w 4175125"/>
              <a:gd name="connsiteY112" fmla="*/ 3557927 h 5497513"/>
              <a:gd name="connsiteX113" fmla="*/ 3744162 w 4175125"/>
              <a:gd name="connsiteY113" fmla="*/ 3592066 h 5497513"/>
              <a:gd name="connsiteX114" fmla="*/ 3695761 w 4175125"/>
              <a:gd name="connsiteY114" fmla="*/ 3657963 h 5497513"/>
              <a:gd name="connsiteX115" fmla="*/ 3643393 w 4175125"/>
              <a:gd name="connsiteY115" fmla="*/ 3724654 h 5497513"/>
              <a:gd name="connsiteX116" fmla="*/ 3590231 w 4175125"/>
              <a:gd name="connsiteY116" fmla="*/ 3792138 h 5497513"/>
              <a:gd name="connsiteX117" fmla="*/ 3534689 w 4175125"/>
              <a:gd name="connsiteY117" fmla="*/ 3861211 h 5497513"/>
              <a:gd name="connsiteX118" fmla="*/ 3421224 w 4175125"/>
              <a:gd name="connsiteY118" fmla="*/ 3998562 h 5497513"/>
              <a:gd name="connsiteX119" fmla="*/ 3364095 w 4175125"/>
              <a:gd name="connsiteY119" fmla="*/ 4069222 h 5497513"/>
              <a:gd name="connsiteX120" fmla="*/ 3307759 w 4175125"/>
              <a:gd name="connsiteY120" fmla="*/ 4140676 h 5497513"/>
              <a:gd name="connsiteX121" fmla="*/ 3252217 w 4175125"/>
              <a:gd name="connsiteY121" fmla="*/ 4212130 h 5497513"/>
              <a:gd name="connsiteX122" fmla="*/ 3199055 w 4175125"/>
              <a:gd name="connsiteY122" fmla="*/ 4285173 h 5497513"/>
              <a:gd name="connsiteX123" fmla="*/ 3148273 w 4175125"/>
              <a:gd name="connsiteY123" fmla="*/ 4358215 h 5497513"/>
              <a:gd name="connsiteX124" fmla="*/ 3123676 w 4175125"/>
              <a:gd name="connsiteY124" fmla="*/ 4395530 h 5497513"/>
              <a:gd name="connsiteX125" fmla="*/ 3099872 w 4175125"/>
              <a:gd name="connsiteY125" fmla="*/ 4433639 h 5497513"/>
              <a:gd name="connsiteX126" fmla="*/ 3076862 w 4175125"/>
              <a:gd name="connsiteY126" fmla="*/ 4470160 h 5497513"/>
              <a:gd name="connsiteX127" fmla="*/ 3056232 w 4175125"/>
              <a:gd name="connsiteY127" fmla="*/ 4509063 h 5497513"/>
              <a:gd name="connsiteX128" fmla="*/ 3034808 w 4175125"/>
              <a:gd name="connsiteY128" fmla="*/ 4546378 h 5497513"/>
              <a:gd name="connsiteX129" fmla="*/ 3015765 w 4175125"/>
              <a:gd name="connsiteY129" fmla="*/ 4584487 h 5497513"/>
              <a:gd name="connsiteX130" fmla="*/ 2995929 w 4175125"/>
              <a:gd name="connsiteY130" fmla="*/ 4623389 h 5497513"/>
              <a:gd name="connsiteX131" fmla="*/ 2979266 w 4175125"/>
              <a:gd name="connsiteY131" fmla="*/ 4660704 h 5497513"/>
              <a:gd name="connsiteX132" fmla="*/ 2963397 w 4175125"/>
              <a:gd name="connsiteY132" fmla="*/ 4700401 h 5497513"/>
              <a:gd name="connsiteX133" fmla="*/ 2949115 w 4175125"/>
              <a:gd name="connsiteY133" fmla="*/ 4740098 h 5497513"/>
              <a:gd name="connsiteX134" fmla="*/ 2920550 w 4175125"/>
              <a:gd name="connsiteY134" fmla="*/ 4819492 h 5497513"/>
              <a:gd name="connsiteX135" fmla="*/ 2889605 w 4175125"/>
              <a:gd name="connsiteY135" fmla="*/ 4900473 h 5497513"/>
              <a:gd name="connsiteX136" fmla="*/ 2857073 w 4175125"/>
              <a:gd name="connsiteY136" fmla="*/ 4982249 h 5497513"/>
              <a:gd name="connsiteX137" fmla="*/ 2838824 w 4175125"/>
              <a:gd name="connsiteY137" fmla="*/ 5022739 h 5497513"/>
              <a:gd name="connsiteX138" fmla="*/ 2820574 w 4175125"/>
              <a:gd name="connsiteY138" fmla="*/ 5063230 h 5497513"/>
              <a:gd name="connsiteX139" fmla="*/ 2800737 w 4175125"/>
              <a:gd name="connsiteY139" fmla="*/ 5102133 h 5497513"/>
              <a:gd name="connsiteX140" fmla="*/ 2781694 w 4175125"/>
              <a:gd name="connsiteY140" fmla="*/ 5139448 h 5497513"/>
              <a:gd name="connsiteX141" fmla="*/ 2759477 w 4175125"/>
              <a:gd name="connsiteY141" fmla="*/ 5177557 h 5497513"/>
              <a:gd name="connsiteX142" fmla="*/ 2737260 w 4175125"/>
              <a:gd name="connsiteY142" fmla="*/ 5212490 h 5497513"/>
              <a:gd name="connsiteX143" fmla="*/ 2715044 w 4175125"/>
              <a:gd name="connsiteY143" fmla="*/ 5247423 h 5497513"/>
              <a:gd name="connsiteX144" fmla="*/ 2690446 w 4175125"/>
              <a:gd name="connsiteY144" fmla="*/ 5281562 h 5497513"/>
              <a:gd name="connsiteX145" fmla="*/ 2665849 w 4175125"/>
              <a:gd name="connsiteY145" fmla="*/ 5312526 h 5497513"/>
              <a:gd name="connsiteX146" fmla="*/ 2638078 w 4175125"/>
              <a:gd name="connsiteY146" fmla="*/ 5342696 h 5497513"/>
              <a:gd name="connsiteX147" fmla="*/ 2611100 w 4175125"/>
              <a:gd name="connsiteY147" fmla="*/ 5369689 h 5497513"/>
              <a:gd name="connsiteX148" fmla="*/ 2582536 w 4175125"/>
              <a:gd name="connsiteY148" fmla="*/ 5395095 h 5497513"/>
              <a:gd name="connsiteX149" fmla="*/ 2551591 w 4175125"/>
              <a:gd name="connsiteY149" fmla="*/ 5418120 h 5497513"/>
              <a:gd name="connsiteX150" fmla="*/ 2519852 w 4175125"/>
              <a:gd name="connsiteY150" fmla="*/ 5438762 h 5497513"/>
              <a:gd name="connsiteX151" fmla="*/ 2504776 w 4175125"/>
              <a:gd name="connsiteY151" fmla="*/ 5448289 h 5497513"/>
              <a:gd name="connsiteX152" fmla="*/ 2487320 w 4175125"/>
              <a:gd name="connsiteY152" fmla="*/ 5456228 h 5497513"/>
              <a:gd name="connsiteX153" fmla="*/ 2469071 w 4175125"/>
              <a:gd name="connsiteY153" fmla="*/ 5463374 h 5497513"/>
              <a:gd name="connsiteX154" fmla="*/ 2452408 w 4175125"/>
              <a:gd name="connsiteY154" fmla="*/ 5471313 h 5497513"/>
              <a:gd name="connsiteX155" fmla="*/ 2434158 w 4175125"/>
              <a:gd name="connsiteY155" fmla="*/ 5477665 h 5497513"/>
              <a:gd name="connsiteX156" fmla="*/ 2415909 w 4175125"/>
              <a:gd name="connsiteY156" fmla="*/ 5483222 h 5497513"/>
              <a:gd name="connsiteX157" fmla="*/ 2397659 w 4175125"/>
              <a:gd name="connsiteY157" fmla="*/ 5487192 h 5497513"/>
              <a:gd name="connsiteX158" fmla="*/ 2378616 w 4175125"/>
              <a:gd name="connsiteY158" fmla="*/ 5491162 h 5497513"/>
              <a:gd name="connsiteX159" fmla="*/ 2358780 w 4175125"/>
              <a:gd name="connsiteY159" fmla="*/ 5495131 h 5497513"/>
              <a:gd name="connsiteX160" fmla="*/ 2339737 w 4175125"/>
              <a:gd name="connsiteY160" fmla="*/ 5495925 h 5497513"/>
              <a:gd name="connsiteX161" fmla="*/ 2318313 w 4175125"/>
              <a:gd name="connsiteY161" fmla="*/ 5497513 h 5497513"/>
              <a:gd name="connsiteX162" fmla="*/ 2297683 w 4175125"/>
              <a:gd name="connsiteY162" fmla="*/ 5497513 h 5497513"/>
              <a:gd name="connsiteX163" fmla="*/ 2277053 w 4175125"/>
              <a:gd name="connsiteY163" fmla="*/ 5497513 h 5497513"/>
              <a:gd name="connsiteX164" fmla="*/ 2254836 w 4175125"/>
              <a:gd name="connsiteY164" fmla="*/ 5495131 h 5497513"/>
              <a:gd name="connsiteX165" fmla="*/ 2232619 w 4175125"/>
              <a:gd name="connsiteY165" fmla="*/ 5491956 h 5497513"/>
              <a:gd name="connsiteX166" fmla="*/ 2210403 w 4175125"/>
              <a:gd name="connsiteY166" fmla="*/ 5489574 h 5497513"/>
              <a:gd name="connsiteX167" fmla="*/ 2187392 w 4175125"/>
              <a:gd name="connsiteY167" fmla="*/ 5484810 h 5497513"/>
              <a:gd name="connsiteX168" fmla="*/ 2163588 w 4175125"/>
              <a:gd name="connsiteY168" fmla="*/ 5479253 h 5497513"/>
              <a:gd name="connsiteX169" fmla="*/ 2140578 w 4175125"/>
              <a:gd name="connsiteY169" fmla="*/ 5471313 h 5497513"/>
              <a:gd name="connsiteX170" fmla="*/ 2115981 w 4175125"/>
              <a:gd name="connsiteY170" fmla="*/ 5463374 h 5497513"/>
              <a:gd name="connsiteX171" fmla="*/ 2090590 w 4175125"/>
              <a:gd name="connsiteY171" fmla="*/ 5456228 h 5497513"/>
              <a:gd name="connsiteX172" fmla="*/ 2065199 w 4175125"/>
              <a:gd name="connsiteY172" fmla="*/ 5445113 h 5497513"/>
              <a:gd name="connsiteX173" fmla="*/ 2040602 w 4175125"/>
              <a:gd name="connsiteY173" fmla="*/ 5433998 h 5497513"/>
              <a:gd name="connsiteX174" fmla="*/ 2012831 w 4175125"/>
              <a:gd name="connsiteY174" fmla="*/ 5422089 h 5497513"/>
              <a:gd name="connsiteX175" fmla="*/ 1986647 w 4175125"/>
              <a:gd name="connsiteY175" fmla="*/ 5407798 h 5497513"/>
              <a:gd name="connsiteX176" fmla="*/ 1962049 w 4175125"/>
              <a:gd name="connsiteY176" fmla="*/ 5395095 h 5497513"/>
              <a:gd name="connsiteX177" fmla="*/ 1939039 w 4175125"/>
              <a:gd name="connsiteY177" fmla="*/ 5380805 h 5497513"/>
              <a:gd name="connsiteX178" fmla="*/ 1916822 w 4175125"/>
              <a:gd name="connsiteY178" fmla="*/ 5366514 h 5497513"/>
              <a:gd name="connsiteX179" fmla="*/ 1896192 w 4175125"/>
              <a:gd name="connsiteY179" fmla="*/ 5350635 h 5497513"/>
              <a:gd name="connsiteX180" fmla="*/ 1874769 w 4175125"/>
              <a:gd name="connsiteY180" fmla="*/ 5336344 h 5497513"/>
              <a:gd name="connsiteX181" fmla="*/ 1856519 w 4175125"/>
              <a:gd name="connsiteY181" fmla="*/ 5320465 h 5497513"/>
              <a:gd name="connsiteX182" fmla="*/ 1839063 w 4175125"/>
              <a:gd name="connsiteY182" fmla="*/ 5304587 h 5497513"/>
              <a:gd name="connsiteX183" fmla="*/ 1821607 w 4175125"/>
              <a:gd name="connsiteY183" fmla="*/ 5287914 h 5497513"/>
              <a:gd name="connsiteX184" fmla="*/ 1806531 w 4175125"/>
              <a:gd name="connsiteY184" fmla="*/ 5271241 h 5497513"/>
              <a:gd name="connsiteX185" fmla="*/ 1792249 w 4175125"/>
              <a:gd name="connsiteY185" fmla="*/ 5255363 h 5497513"/>
              <a:gd name="connsiteX186" fmla="*/ 1777966 w 4175125"/>
              <a:gd name="connsiteY186" fmla="*/ 5237102 h 5497513"/>
              <a:gd name="connsiteX187" fmla="*/ 1766064 w 4175125"/>
              <a:gd name="connsiteY187" fmla="*/ 5220429 h 5497513"/>
              <a:gd name="connsiteX188" fmla="*/ 1754163 w 4175125"/>
              <a:gd name="connsiteY188" fmla="*/ 5203757 h 5497513"/>
              <a:gd name="connsiteX189" fmla="*/ 1743848 w 4175125"/>
              <a:gd name="connsiteY189" fmla="*/ 5185496 h 5497513"/>
              <a:gd name="connsiteX190" fmla="*/ 1733533 w 4175125"/>
              <a:gd name="connsiteY190" fmla="*/ 5167236 h 5497513"/>
              <a:gd name="connsiteX191" fmla="*/ 1725598 w 4175125"/>
              <a:gd name="connsiteY191" fmla="*/ 5148975 h 5497513"/>
              <a:gd name="connsiteX192" fmla="*/ 1717663 w 4175125"/>
              <a:gd name="connsiteY192" fmla="*/ 5130715 h 5497513"/>
              <a:gd name="connsiteX193" fmla="*/ 1709729 w 4175125"/>
              <a:gd name="connsiteY193" fmla="*/ 5112454 h 5497513"/>
              <a:gd name="connsiteX194" fmla="*/ 1704968 w 4175125"/>
              <a:gd name="connsiteY194" fmla="*/ 5094194 h 5497513"/>
              <a:gd name="connsiteX195" fmla="*/ 1699414 w 4175125"/>
              <a:gd name="connsiteY195" fmla="*/ 5074345 h 5497513"/>
              <a:gd name="connsiteX196" fmla="*/ 1694653 w 4175125"/>
              <a:gd name="connsiteY196" fmla="*/ 5056879 h 5497513"/>
              <a:gd name="connsiteX197" fmla="*/ 1691479 w 4175125"/>
              <a:gd name="connsiteY197" fmla="*/ 5037030 h 5497513"/>
              <a:gd name="connsiteX198" fmla="*/ 1687512 w 4175125"/>
              <a:gd name="connsiteY198" fmla="*/ 5018770 h 5497513"/>
              <a:gd name="connsiteX199" fmla="*/ 1685131 w 4175125"/>
              <a:gd name="connsiteY199" fmla="*/ 4981455 h 5497513"/>
              <a:gd name="connsiteX200" fmla="*/ 1684338 w 4175125"/>
              <a:gd name="connsiteY200" fmla="*/ 4941758 h 5497513"/>
              <a:gd name="connsiteX201" fmla="*/ 1686718 w 4175125"/>
              <a:gd name="connsiteY201" fmla="*/ 4904443 h 5497513"/>
              <a:gd name="connsiteX202" fmla="*/ 1690686 w 4175125"/>
              <a:gd name="connsiteY202" fmla="*/ 4866334 h 5497513"/>
              <a:gd name="connsiteX203" fmla="*/ 1698620 w 4175125"/>
              <a:gd name="connsiteY203" fmla="*/ 4829019 h 5497513"/>
              <a:gd name="connsiteX204" fmla="*/ 1707348 w 4175125"/>
              <a:gd name="connsiteY204" fmla="*/ 4790910 h 5497513"/>
              <a:gd name="connsiteX205" fmla="*/ 1717663 w 4175125"/>
              <a:gd name="connsiteY205" fmla="*/ 4753595 h 5497513"/>
              <a:gd name="connsiteX206" fmla="*/ 1731152 w 4175125"/>
              <a:gd name="connsiteY206" fmla="*/ 4718662 h 5497513"/>
              <a:gd name="connsiteX207" fmla="*/ 1746228 w 4175125"/>
              <a:gd name="connsiteY207" fmla="*/ 4682141 h 5497513"/>
              <a:gd name="connsiteX208" fmla="*/ 1762097 w 4175125"/>
              <a:gd name="connsiteY208" fmla="*/ 4648001 h 5497513"/>
              <a:gd name="connsiteX209" fmla="*/ 1778760 w 4175125"/>
              <a:gd name="connsiteY209" fmla="*/ 4613862 h 5497513"/>
              <a:gd name="connsiteX210" fmla="*/ 1798596 w 4175125"/>
              <a:gd name="connsiteY210" fmla="*/ 4581311 h 5497513"/>
              <a:gd name="connsiteX211" fmla="*/ 1817639 w 4175125"/>
              <a:gd name="connsiteY211" fmla="*/ 4550347 h 5497513"/>
              <a:gd name="connsiteX212" fmla="*/ 1837476 w 4175125"/>
              <a:gd name="connsiteY212" fmla="*/ 4520178 h 5497513"/>
              <a:gd name="connsiteX213" fmla="*/ 1859693 w 4175125"/>
              <a:gd name="connsiteY213" fmla="*/ 4493184 h 5497513"/>
              <a:gd name="connsiteX214" fmla="*/ 1880323 w 4175125"/>
              <a:gd name="connsiteY214" fmla="*/ 4466984 h 5497513"/>
              <a:gd name="connsiteX215" fmla="*/ 1902540 w 4175125"/>
              <a:gd name="connsiteY215" fmla="*/ 4442372 h 5497513"/>
              <a:gd name="connsiteX216" fmla="*/ 1924757 w 4175125"/>
              <a:gd name="connsiteY216" fmla="*/ 4419348 h 5497513"/>
              <a:gd name="connsiteX217" fmla="*/ 1946974 w 4175125"/>
              <a:gd name="connsiteY217" fmla="*/ 4397911 h 5497513"/>
              <a:gd name="connsiteX218" fmla="*/ 1967604 w 4175125"/>
              <a:gd name="connsiteY218" fmla="*/ 4380445 h 5497513"/>
              <a:gd name="connsiteX219" fmla="*/ 2014418 w 4175125"/>
              <a:gd name="connsiteY219" fmla="*/ 4344718 h 5497513"/>
              <a:gd name="connsiteX220" fmla="*/ 2065199 w 4175125"/>
              <a:gd name="connsiteY220" fmla="*/ 4308197 h 5497513"/>
              <a:gd name="connsiteX221" fmla="*/ 2173903 w 4175125"/>
              <a:gd name="connsiteY221" fmla="*/ 4231979 h 5497513"/>
              <a:gd name="connsiteX222" fmla="*/ 2232619 w 4175125"/>
              <a:gd name="connsiteY222" fmla="*/ 4191488 h 5497513"/>
              <a:gd name="connsiteX223" fmla="*/ 2289749 w 4175125"/>
              <a:gd name="connsiteY223" fmla="*/ 4148616 h 5497513"/>
              <a:gd name="connsiteX224" fmla="*/ 2317520 w 4175125"/>
              <a:gd name="connsiteY224" fmla="*/ 4126385 h 5497513"/>
              <a:gd name="connsiteX225" fmla="*/ 2344497 w 4175125"/>
              <a:gd name="connsiteY225" fmla="*/ 4103361 h 5497513"/>
              <a:gd name="connsiteX226" fmla="*/ 2371475 w 4175125"/>
              <a:gd name="connsiteY226" fmla="*/ 4079543 h 5497513"/>
              <a:gd name="connsiteX227" fmla="*/ 2397659 w 4175125"/>
              <a:gd name="connsiteY227" fmla="*/ 4056519 h 5497513"/>
              <a:gd name="connsiteX228" fmla="*/ 2423844 w 4175125"/>
              <a:gd name="connsiteY228" fmla="*/ 4031113 h 5497513"/>
              <a:gd name="connsiteX229" fmla="*/ 2447647 w 4175125"/>
              <a:gd name="connsiteY229" fmla="*/ 4005707 h 5497513"/>
              <a:gd name="connsiteX230" fmla="*/ 2470658 w 4175125"/>
              <a:gd name="connsiteY230" fmla="*/ 3979507 h 5497513"/>
              <a:gd name="connsiteX231" fmla="*/ 2491288 w 4175125"/>
              <a:gd name="connsiteY231" fmla="*/ 3951719 h 5497513"/>
              <a:gd name="connsiteX232" fmla="*/ 2511918 w 4175125"/>
              <a:gd name="connsiteY232" fmla="*/ 3924726 h 5497513"/>
              <a:gd name="connsiteX233" fmla="*/ 2530167 w 4175125"/>
              <a:gd name="connsiteY233" fmla="*/ 3896144 h 5497513"/>
              <a:gd name="connsiteX234" fmla="*/ 2546036 w 4175125"/>
              <a:gd name="connsiteY234" fmla="*/ 3867562 h 5497513"/>
              <a:gd name="connsiteX235" fmla="*/ 2560319 w 4175125"/>
              <a:gd name="connsiteY235" fmla="*/ 3836599 h 5497513"/>
              <a:gd name="connsiteX236" fmla="*/ 2572221 w 4175125"/>
              <a:gd name="connsiteY236" fmla="*/ 3804841 h 5497513"/>
              <a:gd name="connsiteX237" fmla="*/ 2582536 w 4175125"/>
              <a:gd name="connsiteY237" fmla="*/ 3773878 h 5497513"/>
              <a:gd name="connsiteX238" fmla="*/ 2590470 w 4175125"/>
              <a:gd name="connsiteY238" fmla="*/ 3739738 h 5497513"/>
              <a:gd name="connsiteX239" fmla="*/ 2594438 w 4175125"/>
              <a:gd name="connsiteY239" fmla="*/ 3706393 h 5497513"/>
              <a:gd name="connsiteX240" fmla="*/ 2596818 w 4175125"/>
              <a:gd name="connsiteY240" fmla="*/ 3671460 h 5497513"/>
              <a:gd name="connsiteX241" fmla="*/ 2595231 w 4175125"/>
              <a:gd name="connsiteY241" fmla="*/ 3634939 h 5497513"/>
              <a:gd name="connsiteX242" fmla="*/ 2591264 w 4175125"/>
              <a:gd name="connsiteY242" fmla="*/ 3596830 h 5497513"/>
              <a:gd name="connsiteX243" fmla="*/ 2584123 w 4175125"/>
              <a:gd name="connsiteY243" fmla="*/ 3559515 h 5497513"/>
              <a:gd name="connsiteX244" fmla="*/ 2573808 w 4175125"/>
              <a:gd name="connsiteY244" fmla="*/ 3519818 h 5497513"/>
              <a:gd name="connsiteX245" fmla="*/ 2561906 w 4175125"/>
              <a:gd name="connsiteY245" fmla="*/ 3482503 h 5497513"/>
              <a:gd name="connsiteX246" fmla="*/ 2547623 w 4175125"/>
              <a:gd name="connsiteY246" fmla="*/ 3444394 h 5497513"/>
              <a:gd name="connsiteX247" fmla="*/ 2531754 w 4175125"/>
              <a:gd name="connsiteY247" fmla="*/ 3407079 h 5497513"/>
              <a:gd name="connsiteX248" fmla="*/ 2515092 w 4175125"/>
              <a:gd name="connsiteY248" fmla="*/ 3370558 h 5497513"/>
              <a:gd name="connsiteX249" fmla="*/ 2496842 w 4175125"/>
              <a:gd name="connsiteY249" fmla="*/ 3334037 h 5497513"/>
              <a:gd name="connsiteX250" fmla="*/ 2477005 w 4175125"/>
              <a:gd name="connsiteY250" fmla="*/ 3297516 h 5497513"/>
              <a:gd name="connsiteX251" fmla="*/ 2456375 w 4175125"/>
              <a:gd name="connsiteY251" fmla="*/ 3260995 h 5497513"/>
              <a:gd name="connsiteX252" fmla="*/ 2415115 w 4175125"/>
              <a:gd name="connsiteY252" fmla="*/ 3189541 h 5497513"/>
              <a:gd name="connsiteX253" fmla="*/ 2371475 w 4175125"/>
              <a:gd name="connsiteY253" fmla="*/ 3119674 h 5497513"/>
              <a:gd name="connsiteX254" fmla="*/ 2330215 w 4175125"/>
              <a:gd name="connsiteY254" fmla="*/ 3048220 h 5497513"/>
              <a:gd name="connsiteX255" fmla="*/ 2309585 w 4175125"/>
              <a:gd name="connsiteY255" fmla="*/ 3011699 h 5497513"/>
              <a:gd name="connsiteX256" fmla="*/ 2289749 w 4175125"/>
              <a:gd name="connsiteY256" fmla="*/ 2976766 h 5497513"/>
              <a:gd name="connsiteX257" fmla="*/ 2271499 w 4175125"/>
              <a:gd name="connsiteY257" fmla="*/ 2940245 h 5497513"/>
              <a:gd name="connsiteX258" fmla="*/ 2254836 w 4175125"/>
              <a:gd name="connsiteY258" fmla="*/ 2903724 h 5497513"/>
              <a:gd name="connsiteX259" fmla="*/ 2238967 w 4175125"/>
              <a:gd name="connsiteY259" fmla="*/ 2867203 h 5497513"/>
              <a:gd name="connsiteX260" fmla="*/ 2224685 w 4175125"/>
              <a:gd name="connsiteY260" fmla="*/ 2829094 h 5497513"/>
              <a:gd name="connsiteX261" fmla="*/ 2211989 w 4175125"/>
              <a:gd name="connsiteY261" fmla="*/ 2791779 h 5497513"/>
              <a:gd name="connsiteX262" fmla="*/ 2201674 w 4175125"/>
              <a:gd name="connsiteY262" fmla="*/ 2753670 h 5497513"/>
              <a:gd name="connsiteX263" fmla="*/ 2193740 w 4175125"/>
              <a:gd name="connsiteY263" fmla="*/ 2714767 h 5497513"/>
              <a:gd name="connsiteX264" fmla="*/ 2188186 w 4175125"/>
              <a:gd name="connsiteY264" fmla="*/ 2674276 h 5497513"/>
              <a:gd name="connsiteX265" fmla="*/ 2185805 w 4175125"/>
              <a:gd name="connsiteY265" fmla="*/ 2635373 h 5497513"/>
              <a:gd name="connsiteX266" fmla="*/ 2185805 w 4175125"/>
              <a:gd name="connsiteY266" fmla="*/ 2594088 h 5497513"/>
              <a:gd name="connsiteX267" fmla="*/ 2187392 w 4175125"/>
              <a:gd name="connsiteY267" fmla="*/ 2573446 h 5497513"/>
              <a:gd name="connsiteX268" fmla="*/ 2188186 w 4175125"/>
              <a:gd name="connsiteY268" fmla="*/ 2552010 h 5497513"/>
              <a:gd name="connsiteX269" fmla="*/ 2191359 w 4175125"/>
              <a:gd name="connsiteY269" fmla="*/ 2531368 h 5497513"/>
              <a:gd name="connsiteX270" fmla="*/ 2195327 w 4175125"/>
              <a:gd name="connsiteY270" fmla="*/ 2510725 h 5497513"/>
              <a:gd name="connsiteX271" fmla="*/ 2200088 w 4175125"/>
              <a:gd name="connsiteY271" fmla="*/ 2488495 h 5497513"/>
              <a:gd name="connsiteX272" fmla="*/ 2205642 w 4175125"/>
              <a:gd name="connsiteY272" fmla="*/ 2466265 h 5497513"/>
              <a:gd name="connsiteX273" fmla="*/ 2211989 w 4175125"/>
              <a:gd name="connsiteY273" fmla="*/ 2445622 h 5497513"/>
              <a:gd name="connsiteX274" fmla="*/ 2218337 w 4175125"/>
              <a:gd name="connsiteY274" fmla="*/ 2422598 h 5497513"/>
              <a:gd name="connsiteX275" fmla="*/ 2227859 w 4175125"/>
              <a:gd name="connsiteY275" fmla="*/ 2400368 h 5497513"/>
              <a:gd name="connsiteX276" fmla="*/ 2236587 w 4175125"/>
              <a:gd name="connsiteY276" fmla="*/ 2378138 h 5497513"/>
              <a:gd name="connsiteX277" fmla="*/ 2246902 w 4175125"/>
              <a:gd name="connsiteY277" fmla="*/ 2354320 h 5497513"/>
              <a:gd name="connsiteX278" fmla="*/ 2257217 w 4175125"/>
              <a:gd name="connsiteY278" fmla="*/ 2331296 h 5497513"/>
              <a:gd name="connsiteX279" fmla="*/ 2273086 w 4175125"/>
              <a:gd name="connsiteY279" fmla="*/ 2302714 h 5497513"/>
              <a:gd name="connsiteX280" fmla="*/ 2291336 w 4175125"/>
              <a:gd name="connsiteY280" fmla="*/ 2276514 h 5497513"/>
              <a:gd name="connsiteX281" fmla="*/ 2310379 w 4175125"/>
              <a:gd name="connsiteY281" fmla="*/ 2251902 h 5497513"/>
              <a:gd name="connsiteX282" fmla="*/ 2332596 w 4175125"/>
              <a:gd name="connsiteY282" fmla="*/ 2229672 h 5497513"/>
              <a:gd name="connsiteX283" fmla="*/ 2354812 w 4175125"/>
              <a:gd name="connsiteY283" fmla="*/ 2209823 h 5497513"/>
              <a:gd name="connsiteX284" fmla="*/ 2379410 w 4175125"/>
              <a:gd name="connsiteY284" fmla="*/ 2192357 h 5497513"/>
              <a:gd name="connsiteX285" fmla="*/ 2407181 w 4175125"/>
              <a:gd name="connsiteY285" fmla="*/ 2174890 h 5497513"/>
              <a:gd name="connsiteX286" fmla="*/ 2434158 w 4175125"/>
              <a:gd name="connsiteY286" fmla="*/ 2160599 h 5497513"/>
              <a:gd name="connsiteX287" fmla="*/ 2464310 w 4175125"/>
              <a:gd name="connsiteY287" fmla="*/ 2147896 h 5497513"/>
              <a:gd name="connsiteX288" fmla="*/ 2494462 w 4175125"/>
              <a:gd name="connsiteY288" fmla="*/ 2137575 h 5497513"/>
              <a:gd name="connsiteX289" fmla="*/ 2526993 w 4175125"/>
              <a:gd name="connsiteY289" fmla="*/ 2128048 h 5497513"/>
              <a:gd name="connsiteX290" fmla="*/ 2560319 w 4175125"/>
              <a:gd name="connsiteY290" fmla="*/ 2121696 h 5497513"/>
              <a:gd name="connsiteX291" fmla="*/ 2594438 w 4175125"/>
              <a:gd name="connsiteY291" fmla="*/ 2116933 h 5497513"/>
              <a:gd name="connsiteX292" fmla="*/ 2630937 w 4175125"/>
              <a:gd name="connsiteY292" fmla="*/ 2113757 h 5497513"/>
              <a:gd name="connsiteX293" fmla="*/ 3877723 w 4175125"/>
              <a:gd name="connsiteY293" fmla="*/ 1971675 h 5497513"/>
              <a:gd name="connsiteX294" fmla="*/ 3893560 w 4175125"/>
              <a:gd name="connsiteY294" fmla="*/ 1974061 h 5497513"/>
              <a:gd name="connsiteX295" fmla="*/ 3907814 w 4175125"/>
              <a:gd name="connsiteY295" fmla="*/ 1977243 h 5497513"/>
              <a:gd name="connsiteX296" fmla="*/ 3920484 w 4175125"/>
              <a:gd name="connsiteY296" fmla="*/ 1983606 h 5497513"/>
              <a:gd name="connsiteX297" fmla="*/ 3933946 w 4175125"/>
              <a:gd name="connsiteY297" fmla="*/ 1989969 h 5497513"/>
              <a:gd name="connsiteX298" fmla="*/ 3945824 w 4175125"/>
              <a:gd name="connsiteY298" fmla="*/ 1998719 h 5497513"/>
              <a:gd name="connsiteX299" fmla="*/ 3956118 w 4175125"/>
              <a:gd name="connsiteY299" fmla="*/ 2010649 h 5497513"/>
              <a:gd name="connsiteX300" fmla="*/ 3964829 w 4175125"/>
              <a:gd name="connsiteY300" fmla="*/ 2022580 h 5497513"/>
              <a:gd name="connsiteX301" fmla="*/ 3971164 w 4175125"/>
              <a:gd name="connsiteY301" fmla="*/ 2035307 h 5497513"/>
              <a:gd name="connsiteX302" fmla="*/ 3976707 w 4175125"/>
              <a:gd name="connsiteY302" fmla="*/ 2049624 h 5497513"/>
              <a:gd name="connsiteX303" fmla="*/ 3980667 w 4175125"/>
              <a:gd name="connsiteY303" fmla="*/ 2065532 h 5497513"/>
              <a:gd name="connsiteX304" fmla="*/ 3983042 w 4175125"/>
              <a:gd name="connsiteY304" fmla="*/ 2082235 h 5497513"/>
              <a:gd name="connsiteX305" fmla="*/ 3984626 w 4175125"/>
              <a:gd name="connsiteY305" fmla="*/ 2099733 h 5497513"/>
              <a:gd name="connsiteX306" fmla="*/ 3984626 w 4175125"/>
              <a:gd name="connsiteY306" fmla="*/ 2116437 h 5497513"/>
              <a:gd name="connsiteX307" fmla="*/ 3981458 w 4175125"/>
              <a:gd name="connsiteY307" fmla="*/ 2134731 h 5497513"/>
              <a:gd name="connsiteX308" fmla="*/ 3978291 w 4175125"/>
              <a:gd name="connsiteY308" fmla="*/ 2153025 h 5497513"/>
              <a:gd name="connsiteX309" fmla="*/ 3972748 w 4175125"/>
              <a:gd name="connsiteY309" fmla="*/ 2171319 h 5497513"/>
              <a:gd name="connsiteX310" fmla="*/ 3966413 w 4175125"/>
              <a:gd name="connsiteY310" fmla="*/ 2190408 h 5497513"/>
              <a:gd name="connsiteX311" fmla="*/ 3956910 w 4175125"/>
              <a:gd name="connsiteY311" fmla="*/ 2208702 h 5497513"/>
              <a:gd name="connsiteX312" fmla="*/ 3948200 w 4175125"/>
              <a:gd name="connsiteY312" fmla="*/ 2226996 h 5497513"/>
              <a:gd name="connsiteX313" fmla="*/ 3936322 w 4175125"/>
              <a:gd name="connsiteY313" fmla="*/ 2245290 h 5497513"/>
              <a:gd name="connsiteX314" fmla="*/ 3923652 w 4175125"/>
              <a:gd name="connsiteY314" fmla="*/ 2261994 h 5497513"/>
              <a:gd name="connsiteX315" fmla="*/ 3910190 w 4175125"/>
              <a:gd name="connsiteY315" fmla="*/ 2279492 h 5497513"/>
              <a:gd name="connsiteX316" fmla="*/ 3895936 w 4175125"/>
              <a:gd name="connsiteY316" fmla="*/ 2293809 h 5497513"/>
              <a:gd name="connsiteX317" fmla="*/ 3881682 w 4175125"/>
              <a:gd name="connsiteY317" fmla="*/ 2306536 h 5497513"/>
              <a:gd name="connsiteX318" fmla="*/ 3866637 w 4175125"/>
              <a:gd name="connsiteY318" fmla="*/ 2318467 h 5497513"/>
              <a:gd name="connsiteX319" fmla="*/ 3850799 w 4175125"/>
              <a:gd name="connsiteY319" fmla="*/ 2328807 h 5497513"/>
              <a:gd name="connsiteX320" fmla="*/ 3834170 w 4175125"/>
              <a:gd name="connsiteY320" fmla="*/ 2337556 h 5497513"/>
              <a:gd name="connsiteX321" fmla="*/ 3818332 w 4175125"/>
              <a:gd name="connsiteY321" fmla="*/ 2344715 h 5497513"/>
              <a:gd name="connsiteX322" fmla="*/ 3802495 w 4175125"/>
              <a:gd name="connsiteY322" fmla="*/ 2349487 h 5497513"/>
              <a:gd name="connsiteX323" fmla="*/ 3785865 w 4175125"/>
              <a:gd name="connsiteY323" fmla="*/ 2353464 h 5497513"/>
              <a:gd name="connsiteX324" fmla="*/ 3770028 w 4175125"/>
              <a:gd name="connsiteY324" fmla="*/ 2355850 h 5497513"/>
              <a:gd name="connsiteX325" fmla="*/ 3754982 w 4175125"/>
              <a:gd name="connsiteY325" fmla="*/ 2355850 h 5497513"/>
              <a:gd name="connsiteX326" fmla="*/ 3740729 w 4175125"/>
              <a:gd name="connsiteY326" fmla="*/ 2353464 h 5497513"/>
              <a:gd name="connsiteX327" fmla="*/ 3726475 w 4175125"/>
              <a:gd name="connsiteY327" fmla="*/ 2351078 h 5497513"/>
              <a:gd name="connsiteX328" fmla="*/ 3712221 w 4175125"/>
              <a:gd name="connsiteY328" fmla="*/ 2345510 h 5497513"/>
              <a:gd name="connsiteX329" fmla="*/ 3698759 w 4175125"/>
              <a:gd name="connsiteY329" fmla="*/ 2337556 h 5497513"/>
              <a:gd name="connsiteX330" fmla="*/ 3686881 w 4175125"/>
              <a:gd name="connsiteY330" fmla="*/ 2328807 h 5497513"/>
              <a:gd name="connsiteX331" fmla="*/ 3678170 w 4175125"/>
              <a:gd name="connsiteY331" fmla="*/ 2318467 h 5497513"/>
              <a:gd name="connsiteX332" fmla="*/ 3668668 w 4175125"/>
              <a:gd name="connsiteY332" fmla="*/ 2304945 h 5497513"/>
              <a:gd name="connsiteX333" fmla="*/ 3662333 w 4175125"/>
              <a:gd name="connsiteY333" fmla="*/ 2292219 h 5497513"/>
              <a:gd name="connsiteX334" fmla="*/ 3655998 w 4175125"/>
              <a:gd name="connsiteY334" fmla="*/ 2277902 h 5497513"/>
              <a:gd name="connsiteX335" fmla="*/ 3652039 w 4175125"/>
              <a:gd name="connsiteY335" fmla="*/ 2261994 h 5497513"/>
              <a:gd name="connsiteX336" fmla="*/ 3651247 w 4175125"/>
              <a:gd name="connsiteY336" fmla="*/ 2246881 h 5497513"/>
              <a:gd name="connsiteX337" fmla="*/ 3649663 w 4175125"/>
              <a:gd name="connsiteY337" fmla="*/ 2229383 h 5497513"/>
              <a:gd name="connsiteX338" fmla="*/ 3649663 w 4175125"/>
              <a:gd name="connsiteY338" fmla="*/ 2211089 h 5497513"/>
              <a:gd name="connsiteX339" fmla="*/ 3652039 w 4175125"/>
              <a:gd name="connsiteY339" fmla="*/ 2193590 h 5497513"/>
              <a:gd name="connsiteX340" fmla="*/ 3655998 w 4175125"/>
              <a:gd name="connsiteY340" fmla="*/ 2175296 h 5497513"/>
              <a:gd name="connsiteX341" fmla="*/ 3661541 w 4175125"/>
              <a:gd name="connsiteY341" fmla="*/ 2157002 h 5497513"/>
              <a:gd name="connsiteX342" fmla="*/ 3667876 w 4175125"/>
              <a:gd name="connsiteY342" fmla="*/ 2137117 h 5497513"/>
              <a:gd name="connsiteX343" fmla="*/ 3675795 w 4175125"/>
              <a:gd name="connsiteY343" fmla="*/ 2118823 h 5497513"/>
              <a:gd name="connsiteX344" fmla="*/ 3686089 w 4175125"/>
              <a:gd name="connsiteY344" fmla="*/ 2100529 h 5497513"/>
              <a:gd name="connsiteX345" fmla="*/ 3697967 w 4175125"/>
              <a:gd name="connsiteY345" fmla="*/ 2082235 h 5497513"/>
              <a:gd name="connsiteX346" fmla="*/ 3710637 w 4175125"/>
              <a:gd name="connsiteY346" fmla="*/ 2065532 h 5497513"/>
              <a:gd name="connsiteX347" fmla="*/ 3723307 w 4175125"/>
              <a:gd name="connsiteY347" fmla="*/ 2048828 h 5497513"/>
              <a:gd name="connsiteX348" fmla="*/ 3737561 w 4175125"/>
              <a:gd name="connsiteY348" fmla="*/ 2034511 h 5497513"/>
              <a:gd name="connsiteX349" fmla="*/ 3751815 w 4175125"/>
              <a:gd name="connsiteY349" fmla="*/ 2020990 h 5497513"/>
              <a:gd name="connsiteX350" fmla="*/ 3767652 w 4175125"/>
              <a:gd name="connsiteY350" fmla="*/ 2009854 h 5497513"/>
              <a:gd name="connsiteX351" fmla="*/ 3783490 w 4175125"/>
              <a:gd name="connsiteY351" fmla="*/ 1998719 h 5497513"/>
              <a:gd name="connsiteX352" fmla="*/ 3798535 w 4175125"/>
              <a:gd name="connsiteY352" fmla="*/ 1991560 h 5497513"/>
              <a:gd name="connsiteX353" fmla="*/ 3815957 w 4175125"/>
              <a:gd name="connsiteY353" fmla="*/ 1983606 h 5497513"/>
              <a:gd name="connsiteX354" fmla="*/ 3831002 w 4175125"/>
              <a:gd name="connsiteY354" fmla="*/ 1978038 h 5497513"/>
              <a:gd name="connsiteX355" fmla="*/ 3846840 w 4175125"/>
              <a:gd name="connsiteY355" fmla="*/ 1974061 h 5497513"/>
              <a:gd name="connsiteX356" fmla="*/ 3863469 w 4175125"/>
              <a:gd name="connsiteY356" fmla="*/ 1973266 h 5497513"/>
              <a:gd name="connsiteX357" fmla="*/ 3558849 w 4175125"/>
              <a:gd name="connsiteY357" fmla="*/ 1636713 h 5497513"/>
              <a:gd name="connsiteX358" fmla="*/ 3577143 w 4175125"/>
              <a:gd name="connsiteY358" fmla="*/ 1636713 h 5497513"/>
              <a:gd name="connsiteX359" fmla="*/ 3595436 w 4175125"/>
              <a:gd name="connsiteY359" fmla="*/ 1639888 h 5497513"/>
              <a:gd name="connsiteX360" fmla="*/ 3613730 w 4175125"/>
              <a:gd name="connsiteY360" fmla="*/ 1644651 h 5497513"/>
              <a:gd name="connsiteX361" fmla="*/ 3629638 w 4175125"/>
              <a:gd name="connsiteY361" fmla="*/ 1651001 h 5497513"/>
              <a:gd name="connsiteX362" fmla="*/ 3646341 w 4175125"/>
              <a:gd name="connsiteY362" fmla="*/ 1660526 h 5497513"/>
              <a:gd name="connsiteX363" fmla="*/ 3660658 w 4175125"/>
              <a:gd name="connsiteY363" fmla="*/ 1670844 h 5497513"/>
              <a:gd name="connsiteX364" fmla="*/ 3673384 w 4175125"/>
              <a:gd name="connsiteY364" fmla="*/ 1682751 h 5497513"/>
              <a:gd name="connsiteX365" fmla="*/ 3685314 w 4175125"/>
              <a:gd name="connsiteY365" fmla="*/ 1697038 h 5497513"/>
              <a:gd name="connsiteX366" fmla="*/ 3694859 w 4175125"/>
              <a:gd name="connsiteY366" fmla="*/ 1712119 h 5497513"/>
              <a:gd name="connsiteX367" fmla="*/ 3703608 w 4175125"/>
              <a:gd name="connsiteY367" fmla="*/ 1729582 h 5497513"/>
              <a:gd name="connsiteX368" fmla="*/ 3709176 w 4175125"/>
              <a:gd name="connsiteY368" fmla="*/ 1746251 h 5497513"/>
              <a:gd name="connsiteX369" fmla="*/ 3713948 w 4175125"/>
              <a:gd name="connsiteY369" fmla="*/ 1764507 h 5497513"/>
              <a:gd name="connsiteX370" fmla="*/ 3716334 w 4175125"/>
              <a:gd name="connsiteY370" fmla="*/ 1783557 h 5497513"/>
              <a:gd name="connsiteX371" fmla="*/ 3717925 w 4175125"/>
              <a:gd name="connsiteY371" fmla="*/ 1803401 h 5497513"/>
              <a:gd name="connsiteX372" fmla="*/ 3716334 w 4175125"/>
              <a:gd name="connsiteY372" fmla="*/ 1823245 h 5497513"/>
              <a:gd name="connsiteX373" fmla="*/ 3715539 w 4175125"/>
              <a:gd name="connsiteY373" fmla="*/ 1843882 h 5497513"/>
              <a:gd name="connsiteX374" fmla="*/ 3709971 w 4175125"/>
              <a:gd name="connsiteY374" fmla="*/ 1864520 h 5497513"/>
              <a:gd name="connsiteX375" fmla="*/ 3705199 w 4175125"/>
              <a:gd name="connsiteY375" fmla="*/ 1885157 h 5497513"/>
              <a:gd name="connsiteX376" fmla="*/ 3695654 w 4175125"/>
              <a:gd name="connsiteY376" fmla="*/ 1905001 h 5497513"/>
              <a:gd name="connsiteX377" fmla="*/ 3686905 w 4175125"/>
              <a:gd name="connsiteY377" fmla="*/ 1925638 h 5497513"/>
              <a:gd name="connsiteX378" fmla="*/ 3674974 w 4175125"/>
              <a:gd name="connsiteY378" fmla="*/ 1945482 h 5497513"/>
              <a:gd name="connsiteX379" fmla="*/ 3662248 w 4175125"/>
              <a:gd name="connsiteY379" fmla="*/ 1964532 h 5497513"/>
              <a:gd name="connsiteX380" fmla="*/ 3647932 w 4175125"/>
              <a:gd name="connsiteY380" fmla="*/ 1981201 h 5497513"/>
              <a:gd name="connsiteX381" fmla="*/ 3632024 w 4175125"/>
              <a:gd name="connsiteY381" fmla="*/ 1997076 h 5497513"/>
              <a:gd name="connsiteX382" fmla="*/ 3616116 w 4175125"/>
              <a:gd name="connsiteY382" fmla="*/ 2011364 h 5497513"/>
              <a:gd name="connsiteX383" fmla="*/ 3599413 w 4175125"/>
              <a:gd name="connsiteY383" fmla="*/ 2024857 h 5497513"/>
              <a:gd name="connsiteX384" fmla="*/ 3581120 w 4175125"/>
              <a:gd name="connsiteY384" fmla="*/ 2035176 h 5497513"/>
              <a:gd name="connsiteX385" fmla="*/ 3562826 w 4175125"/>
              <a:gd name="connsiteY385" fmla="*/ 2043907 h 5497513"/>
              <a:gd name="connsiteX386" fmla="*/ 3544532 w 4175125"/>
              <a:gd name="connsiteY386" fmla="*/ 2050257 h 5497513"/>
              <a:gd name="connsiteX387" fmla="*/ 3526238 w 4175125"/>
              <a:gd name="connsiteY387" fmla="*/ 2056607 h 5497513"/>
              <a:gd name="connsiteX388" fmla="*/ 3507945 w 4175125"/>
              <a:gd name="connsiteY388" fmla="*/ 2059782 h 5497513"/>
              <a:gd name="connsiteX389" fmla="*/ 3488856 w 4175125"/>
              <a:gd name="connsiteY389" fmla="*/ 2060576 h 5497513"/>
              <a:gd name="connsiteX390" fmla="*/ 3470562 w 4175125"/>
              <a:gd name="connsiteY390" fmla="*/ 2060576 h 5497513"/>
              <a:gd name="connsiteX391" fmla="*/ 3453064 w 4175125"/>
              <a:gd name="connsiteY391" fmla="*/ 2058195 h 5497513"/>
              <a:gd name="connsiteX392" fmla="*/ 3434770 w 4175125"/>
              <a:gd name="connsiteY392" fmla="*/ 2054226 h 5497513"/>
              <a:gd name="connsiteX393" fmla="*/ 3418067 w 4175125"/>
              <a:gd name="connsiteY393" fmla="*/ 2046289 h 5497513"/>
              <a:gd name="connsiteX394" fmla="*/ 3402159 w 4175125"/>
              <a:gd name="connsiteY394" fmla="*/ 2039145 h 5497513"/>
              <a:gd name="connsiteX395" fmla="*/ 3387842 w 4175125"/>
              <a:gd name="connsiteY395" fmla="*/ 2027239 h 5497513"/>
              <a:gd name="connsiteX396" fmla="*/ 3375116 w 4175125"/>
              <a:gd name="connsiteY396" fmla="*/ 2015332 h 5497513"/>
              <a:gd name="connsiteX397" fmla="*/ 3363186 w 4175125"/>
              <a:gd name="connsiteY397" fmla="*/ 2001045 h 5497513"/>
              <a:gd name="connsiteX398" fmla="*/ 3352846 w 4175125"/>
              <a:gd name="connsiteY398" fmla="*/ 1985170 h 5497513"/>
              <a:gd name="connsiteX399" fmla="*/ 3344892 w 4175125"/>
              <a:gd name="connsiteY399" fmla="*/ 1970089 h 5497513"/>
              <a:gd name="connsiteX400" fmla="*/ 3338529 w 4175125"/>
              <a:gd name="connsiteY400" fmla="*/ 1951832 h 5497513"/>
              <a:gd name="connsiteX401" fmla="*/ 3334552 w 4175125"/>
              <a:gd name="connsiteY401" fmla="*/ 1933576 h 5497513"/>
              <a:gd name="connsiteX402" fmla="*/ 3332166 w 4175125"/>
              <a:gd name="connsiteY402" fmla="*/ 1915320 h 5497513"/>
              <a:gd name="connsiteX403" fmla="*/ 3330575 w 4175125"/>
              <a:gd name="connsiteY403" fmla="*/ 1894682 h 5497513"/>
              <a:gd name="connsiteX404" fmla="*/ 3330575 w 4175125"/>
              <a:gd name="connsiteY404" fmla="*/ 1874838 h 5497513"/>
              <a:gd name="connsiteX405" fmla="*/ 3333757 w 4175125"/>
              <a:gd name="connsiteY405" fmla="*/ 1854201 h 5497513"/>
              <a:gd name="connsiteX406" fmla="*/ 3338529 w 4175125"/>
              <a:gd name="connsiteY406" fmla="*/ 1833563 h 5497513"/>
              <a:gd name="connsiteX407" fmla="*/ 3344096 w 4175125"/>
              <a:gd name="connsiteY407" fmla="*/ 1812132 h 5497513"/>
              <a:gd name="connsiteX408" fmla="*/ 3352050 w 4175125"/>
              <a:gd name="connsiteY408" fmla="*/ 1793082 h 5497513"/>
              <a:gd name="connsiteX409" fmla="*/ 3362390 w 4175125"/>
              <a:gd name="connsiteY409" fmla="*/ 1772445 h 5497513"/>
              <a:gd name="connsiteX410" fmla="*/ 3373526 w 4175125"/>
              <a:gd name="connsiteY410" fmla="*/ 1752601 h 5497513"/>
              <a:gd name="connsiteX411" fmla="*/ 3387047 w 4175125"/>
              <a:gd name="connsiteY411" fmla="*/ 1733551 h 5497513"/>
              <a:gd name="connsiteX412" fmla="*/ 3401364 w 4175125"/>
              <a:gd name="connsiteY412" fmla="*/ 1716088 h 5497513"/>
              <a:gd name="connsiteX413" fmla="*/ 3417271 w 4175125"/>
              <a:gd name="connsiteY413" fmla="*/ 1701007 h 5497513"/>
              <a:gd name="connsiteX414" fmla="*/ 3432384 w 4175125"/>
              <a:gd name="connsiteY414" fmla="*/ 1686719 h 5497513"/>
              <a:gd name="connsiteX415" fmla="*/ 3449087 w 4175125"/>
              <a:gd name="connsiteY415" fmla="*/ 1673226 h 5497513"/>
              <a:gd name="connsiteX416" fmla="*/ 3467380 w 4175125"/>
              <a:gd name="connsiteY416" fmla="*/ 1662907 h 5497513"/>
              <a:gd name="connsiteX417" fmla="*/ 3485674 w 4175125"/>
              <a:gd name="connsiteY417" fmla="*/ 1654176 h 5497513"/>
              <a:gd name="connsiteX418" fmla="*/ 3503968 w 4175125"/>
              <a:gd name="connsiteY418" fmla="*/ 1647032 h 5497513"/>
              <a:gd name="connsiteX419" fmla="*/ 3522262 w 4175125"/>
              <a:gd name="connsiteY419" fmla="*/ 1642269 h 5497513"/>
              <a:gd name="connsiteX420" fmla="*/ 3540555 w 4175125"/>
              <a:gd name="connsiteY420" fmla="*/ 1638301 h 5497513"/>
              <a:gd name="connsiteX421" fmla="*/ 3171521 w 4175125"/>
              <a:gd name="connsiteY421" fmla="*/ 1373188 h 5497513"/>
              <a:gd name="connsiteX422" fmla="*/ 3192991 w 4175125"/>
              <a:gd name="connsiteY422" fmla="*/ 1374773 h 5497513"/>
              <a:gd name="connsiteX423" fmla="*/ 3212076 w 4175125"/>
              <a:gd name="connsiteY423" fmla="*/ 1378736 h 5497513"/>
              <a:gd name="connsiteX424" fmla="*/ 3231956 w 4175125"/>
              <a:gd name="connsiteY424" fmla="*/ 1385077 h 5497513"/>
              <a:gd name="connsiteX425" fmla="*/ 3251041 w 4175125"/>
              <a:gd name="connsiteY425" fmla="*/ 1393796 h 5497513"/>
              <a:gd name="connsiteX426" fmla="*/ 3268535 w 4175125"/>
              <a:gd name="connsiteY426" fmla="*/ 1405685 h 5497513"/>
              <a:gd name="connsiteX427" fmla="*/ 3282849 w 4175125"/>
              <a:gd name="connsiteY427" fmla="*/ 1419951 h 5497513"/>
              <a:gd name="connsiteX428" fmla="*/ 3297163 w 4175125"/>
              <a:gd name="connsiteY428" fmla="*/ 1435803 h 5497513"/>
              <a:gd name="connsiteX429" fmla="*/ 3308295 w 4175125"/>
              <a:gd name="connsiteY429" fmla="*/ 1454033 h 5497513"/>
              <a:gd name="connsiteX430" fmla="*/ 3317838 w 4175125"/>
              <a:gd name="connsiteY430" fmla="*/ 1473055 h 5497513"/>
              <a:gd name="connsiteX431" fmla="*/ 3325790 w 4175125"/>
              <a:gd name="connsiteY431" fmla="*/ 1495248 h 5497513"/>
              <a:gd name="connsiteX432" fmla="*/ 3332151 w 4175125"/>
              <a:gd name="connsiteY432" fmla="*/ 1517440 h 5497513"/>
              <a:gd name="connsiteX433" fmla="*/ 3337718 w 4175125"/>
              <a:gd name="connsiteY433" fmla="*/ 1541218 h 5497513"/>
              <a:gd name="connsiteX434" fmla="*/ 3338513 w 4175125"/>
              <a:gd name="connsiteY434" fmla="*/ 1565789 h 5497513"/>
              <a:gd name="connsiteX435" fmla="*/ 3338513 w 4175125"/>
              <a:gd name="connsiteY435" fmla="*/ 1591944 h 5497513"/>
              <a:gd name="connsiteX436" fmla="*/ 3337718 w 4175125"/>
              <a:gd name="connsiteY436" fmla="*/ 1617307 h 5497513"/>
              <a:gd name="connsiteX437" fmla="*/ 3333742 w 4175125"/>
              <a:gd name="connsiteY437" fmla="*/ 1643463 h 5497513"/>
              <a:gd name="connsiteX438" fmla="*/ 3328175 w 4175125"/>
              <a:gd name="connsiteY438" fmla="*/ 1670411 h 5497513"/>
              <a:gd name="connsiteX439" fmla="*/ 3319428 w 4175125"/>
              <a:gd name="connsiteY439" fmla="*/ 1698152 h 5497513"/>
              <a:gd name="connsiteX440" fmla="*/ 3308295 w 4175125"/>
              <a:gd name="connsiteY440" fmla="*/ 1725100 h 5497513"/>
              <a:gd name="connsiteX441" fmla="*/ 3297163 w 4175125"/>
              <a:gd name="connsiteY441" fmla="*/ 1751256 h 5497513"/>
              <a:gd name="connsiteX442" fmla="*/ 3282849 w 4175125"/>
              <a:gd name="connsiteY442" fmla="*/ 1775827 h 5497513"/>
              <a:gd name="connsiteX443" fmla="*/ 3268535 w 4175125"/>
              <a:gd name="connsiteY443" fmla="*/ 1799604 h 5497513"/>
              <a:gd name="connsiteX444" fmla="*/ 3251041 w 4175125"/>
              <a:gd name="connsiteY444" fmla="*/ 1820212 h 5497513"/>
              <a:gd name="connsiteX445" fmla="*/ 3234342 w 4175125"/>
              <a:gd name="connsiteY445" fmla="*/ 1839234 h 5497513"/>
              <a:gd name="connsiteX446" fmla="*/ 3214462 w 4175125"/>
              <a:gd name="connsiteY446" fmla="*/ 1856671 h 5497513"/>
              <a:gd name="connsiteX447" fmla="*/ 3196967 w 4175125"/>
              <a:gd name="connsiteY447" fmla="*/ 1871731 h 5497513"/>
              <a:gd name="connsiteX448" fmla="*/ 3175497 w 4175125"/>
              <a:gd name="connsiteY448" fmla="*/ 1885997 h 5497513"/>
              <a:gd name="connsiteX449" fmla="*/ 3156412 w 4175125"/>
              <a:gd name="connsiteY449" fmla="*/ 1897094 h 5497513"/>
              <a:gd name="connsiteX450" fmla="*/ 3135737 w 4175125"/>
              <a:gd name="connsiteY450" fmla="*/ 1905812 h 5497513"/>
              <a:gd name="connsiteX451" fmla="*/ 3113471 w 4175125"/>
              <a:gd name="connsiteY451" fmla="*/ 1912153 h 5497513"/>
              <a:gd name="connsiteX452" fmla="*/ 3092001 w 4175125"/>
              <a:gd name="connsiteY452" fmla="*/ 1916116 h 5497513"/>
              <a:gd name="connsiteX453" fmla="*/ 3071325 w 4175125"/>
              <a:gd name="connsiteY453" fmla="*/ 1917701 h 5497513"/>
              <a:gd name="connsiteX454" fmla="*/ 3050650 w 4175125"/>
              <a:gd name="connsiteY454" fmla="*/ 1917701 h 5497513"/>
              <a:gd name="connsiteX455" fmla="*/ 3030770 w 4175125"/>
              <a:gd name="connsiteY455" fmla="*/ 1913738 h 5497513"/>
              <a:gd name="connsiteX456" fmla="*/ 3011685 w 4175125"/>
              <a:gd name="connsiteY456" fmla="*/ 1905812 h 5497513"/>
              <a:gd name="connsiteX457" fmla="*/ 2991805 w 4175125"/>
              <a:gd name="connsiteY457" fmla="*/ 1897094 h 5497513"/>
              <a:gd name="connsiteX458" fmla="*/ 2975106 w 4175125"/>
              <a:gd name="connsiteY458" fmla="*/ 1885205 h 5497513"/>
              <a:gd name="connsiteX459" fmla="*/ 2960792 w 4175125"/>
              <a:gd name="connsiteY459" fmla="*/ 1870938 h 5497513"/>
              <a:gd name="connsiteX460" fmla="*/ 2946479 w 4175125"/>
              <a:gd name="connsiteY460" fmla="*/ 1855086 h 5497513"/>
              <a:gd name="connsiteX461" fmla="*/ 2934551 w 4175125"/>
              <a:gd name="connsiteY461" fmla="*/ 1836856 h 5497513"/>
              <a:gd name="connsiteX462" fmla="*/ 2925804 w 4175125"/>
              <a:gd name="connsiteY462" fmla="*/ 1817834 h 5497513"/>
              <a:gd name="connsiteX463" fmla="*/ 2916261 w 4175125"/>
              <a:gd name="connsiteY463" fmla="*/ 1796434 h 5497513"/>
              <a:gd name="connsiteX464" fmla="*/ 2911490 w 4175125"/>
              <a:gd name="connsiteY464" fmla="*/ 1775034 h 5497513"/>
              <a:gd name="connsiteX465" fmla="*/ 2905924 w 4175125"/>
              <a:gd name="connsiteY465" fmla="*/ 1749671 h 5497513"/>
              <a:gd name="connsiteX466" fmla="*/ 2904333 w 4175125"/>
              <a:gd name="connsiteY466" fmla="*/ 1725100 h 5497513"/>
              <a:gd name="connsiteX467" fmla="*/ 2903538 w 4175125"/>
              <a:gd name="connsiteY467" fmla="*/ 1700530 h 5497513"/>
              <a:gd name="connsiteX468" fmla="*/ 2905924 w 4175125"/>
              <a:gd name="connsiteY468" fmla="*/ 1674374 h 5497513"/>
              <a:gd name="connsiteX469" fmla="*/ 2909900 w 4175125"/>
              <a:gd name="connsiteY469" fmla="*/ 1647426 h 5497513"/>
              <a:gd name="connsiteX470" fmla="*/ 2915466 w 4175125"/>
              <a:gd name="connsiteY470" fmla="*/ 1620478 h 5497513"/>
              <a:gd name="connsiteX471" fmla="*/ 2924213 w 4175125"/>
              <a:gd name="connsiteY471" fmla="*/ 1594322 h 5497513"/>
              <a:gd name="connsiteX472" fmla="*/ 2932960 w 4175125"/>
              <a:gd name="connsiteY472" fmla="*/ 1566581 h 5497513"/>
              <a:gd name="connsiteX473" fmla="*/ 2946479 w 4175125"/>
              <a:gd name="connsiteY473" fmla="*/ 1541218 h 5497513"/>
              <a:gd name="connsiteX474" fmla="*/ 2959202 w 4175125"/>
              <a:gd name="connsiteY474" fmla="*/ 1516648 h 5497513"/>
              <a:gd name="connsiteX475" fmla="*/ 2975106 w 4175125"/>
              <a:gd name="connsiteY475" fmla="*/ 1492870 h 5497513"/>
              <a:gd name="connsiteX476" fmla="*/ 2991805 w 4175125"/>
              <a:gd name="connsiteY476" fmla="*/ 1470677 h 5497513"/>
              <a:gd name="connsiteX477" fmla="*/ 3009300 w 4175125"/>
              <a:gd name="connsiteY477" fmla="*/ 1451655 h 5497513"/>
              <a:gd name="connsiteX478" fmla="*/ 3026794 w 4175125"/>
              <a:gd name="connsiteY478" fmla="*/ 1434218 h 5497513"/>
              <a:gd name="connsiteX479" fmla="*/ 3046674 w 4175125"/>
              <a:gd name="connsiteY479" fmla="*/ 1419159 h 5497513"/>
              <a:gd name="connsiteX480" fmla="*/ 3067349 w 4175125"/>
              <a:gd name="connsiteY480" fmla="*/ 1405685 h 5497513"/>
              <a:gd name="connsiteX481" fmla="*/ 3087229 w 4175125"/>
              <a:gd name="connsiteY481" fmla="*/ 1393796 h 5497513"/>
              <a:gd name="connsiteX482" fmla="*/ 3107905 w 4175125"/>
              <a:gd name="connsiteY482" fmla="*/ 1385077 h 5497513"/>
              <a:gd name="connsiteX483" fmla="*/ 3128580 w 4175125"/>
              <a:gd name="connsiteY483" fmla="*/ 1378736 h 5497513"/>
              <a:gd name="connsiteX484" fmla="*/ 3150846 w 4175125"/>
              <a:gd name="connsiteY484" fmla="*/ 1374773 h 5497513"/>
              <a:gd name="connsiteX485" fmla="*/ 2611536 w 4175125"/>
              <a:gd name="connsiteY485" fmla="*/ 1076325 h 5497513"/>
              <a:gd name="connsiteX486" fmla="*/ 2625862 w 4175125"/>
              <a:gd name="connsiteY486" fmla="*/ 1076325 h 5497513"/>
              <a:gd name="connsiteX487" fmla="*/ 2640189 w 4175125"/>
              <a:gd name="connsiteY487" fmla="*/ 1076325 h 5497513"/>
              <a:gd name="connsiteX488" fmla="*/ 2652924 w 4175125"/>
              <a:gd name="connsiteY488" fmla="*/ 1077120 h 5497513"/>
              <a:gd name="connsiteX489" fmla="*/ 2668046 w 4175125"/>
              <a:gd name="connsiteY489" fmla="*/ 1080298 h 5497513"/>
              <a:gd name="connsiteX490" fmla="*/ 2682373 w 4175125"/>
              <a:gd name="connsiteY490" fmla="*/ 1082682 h 5497513"/>
              <a:gd name="connsiteX491" fmla="*/ 2696699 w 4175125"/>
              <a:gd name="connsiteY491" fmla="*/ 1087449 h 5497513"/>
              <a:gd name="connsiteX492" fmla="*/ 2709434 w 4175125"/>
              <a:gd name="connsiteY492" fmla="*/ 1093011 h 5497513"/>
              <a:gd name="connsiteX493" fmla="*/ 2722169 w 4175125"/>
              <a:gd name="connsiteY493" fmla="*/ 1099367 h 5497513"/>
              <a:gd name="connsiteX494" fmla="*/ 2734107 w 4175125"/>
              <a:gd name="connsiteY494" fmla="*/ 1105724 h 5497513"/>
              <a:gd name="connsiteX495" fmla="*/ 2746046 w 4175125"/>
              <a:gd name="connsiteY495" fmla="*/ 1113669 h 5497513"/>
              <a:gd name="connsiteX496" fmla="*/ 2757985 w 4175125"/>
              <a:gd name="connsiteY496" fmla="*/ 1123204 h 5497513"/>
              <a:gd name="connsiteX497" fmla="*/ 2769128 w 4175125"/>
              <a:gd name="connsiteY497" fmla="*/ 1131944 h 5497513"/>
              <a:gd name="connsiteX498" fmla="*/ 2779475 w 4175125"/>
              <a:gd name="connsiteY498" fmla="*/ 1142273 h 5497513"/>
              <a:gd name="connsiteX499" fmla="*/ 2789026 w 4175125"/>
              <a:gd name="connsiteY499" fmla="*/ 1154191 h 5497513"/>
              <a:gd name="connsiteX500" fmla="*/ 2797781 w 4175125"/>
              <a:gd name="connsiteY500" fmla="*/ 1166109 h 5497513"/>
              <a:gd name="connsiteX501" fmla="*/ 2807332 w 4175125"/>
              <a:gd name="connsiteY501" fmla="*/ 1177233 h 5497513"/>
              <a:gd name="connsiteX502" fmla="*/ 2815291 w 4175125"/>
              <a:gd name="connsiteY502" fmla="*/ 1190740 h 5497513"/>
              <a:gd name="connsiteX503" fmla="*/ 2823250 w 4175125"/>
              <a:gd name="connsiteY503" fmla="*/ 1205042 h 5497513"/>
              <a:gd name="connsiteX504" fmla="*/ 2830414 w 4175125"/>
              <a:gd name="connsiteY504" fmla="*/ 1219344 h 5497513"/>
              <a:gd name="connsiteX505" fmla="*/ 2842352 w 4175125"/>
              <a:gd name="connsiteY505" fmla="*/ 1249537 h 5497513"/>
              <a:gd name="connsiteX506" fmla="*/ 2852699 w 4175125"/>
              <a:gd name="connsiteY506" fmla="*/ 1282114 h 5497513"/>
              <a:gd name="connsiteX507" fmla="*/ 2859067 w 4175125"/>
              <a:gd name="connsiteY507" fmla="*/ 1315485 h 5497513"/>
              <a:gd name="connsiteX508" fmla="*/ 2864638 w 4175125"/>
              <a:gd name="connsiteY508" fmla="*/ 1350445 h 5497513"/>
              <a:gd name="connsiteX509" fmla="*/ 2867026 w 4175125"/>
              <a:gd name="connsiteY509" fmla="*/ 1386995 h 5497513"/>
              <a:gd name="connsiteX510" fmla="*/ 2866230 w 4175125"/>
              <a:gd name="connsiteY510" fmla="*/ 1425928 h 5497513"/>
              <a:gd name="connsiteX511" fmla="*/ 2862250 w 4175125"/>
              <a:gd name="connsiteY511" fmla="*/ 1465655 h 5497513"/>
              <a:gd name="connsiteX512" fmla="*/ 2855883 w 4175125"/>
              <a:gd name="connsiteY512" fmla="*/ 1504588 h 5497513"/>
              <a:gd name="connsiteX513" fmla="*/ 2846332 w 4175125"/>
              <a:gd name="connsiteY513" fmla="*/ 1545110 h 5497513"/>
              <a:gd name="connsiteX514" fmla="*/ 2834393 w 4175125"/>
              <a:gd name="connsiteY514" fmla="*/ 1584043 h 5497513"/>
              <a:gd name="connsiteX515" fmla="*/ 2819271 w 4175125"/>
              <a:gd name="connsiteY515" fmla="*/ 1620593 h 5497513"/>
              <a:gd name="connsiteX516" fmla="*/ 2801761 w 4175125"/>
              <a:gd name="connsiteY516" fmla="*/ 1655553 h 5497513"/>
              <a:gd name="connsiteX517" fmla="*/ 2783454 w 4175125"/>
              <a:gd name="connsiteY517" fmla="*/ 1688924 h 5497513"/>
              <a:gd name="connsiteX518" fmla="*/ 2762761 w 4175125"/>
              <a:gd name="connsiteY518" fmla="*/ 1719117 h 5497513"/>
              <a:gd name="connsiteX519" fmla="*/ 2740475 w 4175125"/>
              <a:gd name="connsiteY519" fmla="*/ 1747721 h 5497513"/>
              <a:gd name="connsiteX520" fmla="*/ 2717393 w 4175125"/>
              <a:gd name="connsiteY520" fmla="*/ 1772352 h 5497513"/>
              <a:gd name="connsiteX521" fmla="*/ 2691128 w 4175125"/>
              <a:gd name="connsiteY521" fmla="*/ 1796188 h 5497513"/>
              <a:gd name="connsiteX522" fmla="*/ 2664862 w 4175125"/>
              <a:gd name="connsiteY522" fmla="*/ 1815258 h 5497513"/>
              <a:gd name="connsiteX523" fmla="*/ 2652128 w 4175125"/>
              <a:gd name="connsiteY523" fmla="*/ 1823203 h 5497513"/>
              <a:gd name="connsiteX524" fmla="*/ 2638597 w 4175125"/>
              <a:gd name="connsiteY524" fmla="*/ 1831149 h 5497513"/>
              <a:gd name="connsiteX525" fmla="*/ 2624271 w 4175125"/>
              <a:gd name="connsiteY525" fmla="*/ 1839094 h 5497513"/>
              <a:gd name="connsiteX526" fmla="*/ 2609944 w 4175125"/>
              <a:gd name="connsiteY526" fmla="*/ 1845450 h 5497513"/>
              <a:gd name="connsiteX527" fmla="*/ 2597209 w 4175125"/>
              <a:gd name="connsiteY527" fmla="*/ 1851012 h 5497513"/>
              <a:gd name="connsiteX528" fmla="*/ 2582883 w 4175125"/>
              <a:gd name="connsiteY528" fmla="*/ 1854985 h 5497513"/>
              <a:gd name="connsiteX529" fmla="*/ 2568556 w 4175125"/>
              <a:gd name="connsiteY529" fmla="*/ 1858163 h 5497513"/>
              <a:gd name="connsiteX530" fmla="*/ 2554230 w 4175125"/>
              <a:gd name="connsiteY530" fmla="*/ 1861342 h 5497513"/>
              <a:gd name="connsiteX531" fmla="*/ 2539903 w 4175125"/>
              <a:gd name="connsiteY531" fmla="*/ 1862136 h 5497513"/>
              <a:gd name="connsiteX532" fmla="*/ 2525577 w 4175125"/>
              <a:gd name="connsiteY532" fmla="*/ 1863725 h 5497513"/>
              <a:gd name="connsiteX533" fmla="*/ 2511250 w 4175125"/>
              <a:gd name="connsiteY533" fmla="*/ 1862136 h 5497513"/>
              <a:gd name="connsiteX534" fmla="*/ 2496923 w 4175125"/>
              <a:gd name="connsiteY534" fmla="*/ 1861342 h 5497513"/>
              <a:gd name="connsiteX535" fmla="*/ 2482597 w 4175125"/>
              <a:gd name="connsiteY535" fmla="*/ 1859752 h 5497513"/>
              <a:gd name="connsiteX536" fmla="*/ 2469066 w 4175125"/>
              <a:gd name="connsiteY536" fmla="*/ 1855780 h 5497513"/>
              <a:gd name="connsiteX537" fmla="*/ 2454740 w 4175125"/>
              <a:gd name="connsiteY537" fmla="*/ 1851807 h 5497513"/>
              <a:gd name="connsiteX538" fmla="*/ 2442005 w 4175125"/>
              <a:gd name="connsiteY538" fmla="*/ 1847040 h 5497513"/>
              <a:gd name="connsiteX539" fmla="*/ 2429270 w 4175125"/>
              <a:gd name="connsiteY539" fmla="*/ 1839889 h 5497513"/>
              <a:gd name="connsiteX540" fmla="*/ 2415740 w 4175125"/>
              <a:gd name="connsiteY540" fmla="*/ 1832738 h 5497513"/>
              <a:gd name="connsiteX541" fmla="*/ 2403801 w 4175125"/>
              <a:gd name="connsiteY541" fmla="*/ 1824792 h 5497513"/>
              <a:gd name="connsiteX542" fmla="*/ 2392658 w 4175125"/>
              <a:gd name="connsiteY542" fmla="*/ 1816847 h 5497513"/>
              <a:gd name="connsiteX543" fmla="*/ 2382311 w 4175125"/>
              <a:gd name="connsiteY543" fmla="*/ 1806517 h 5497513"/>
              <a:gd name="connsiteX544" fmla="*/ 2371168 w 4175125"/>
              <a:gd name="connsiteY544" fmla="*/ 1796188 h 5497513"/>
              <a:gd name="connsiteX545" fmla="*/ 2360821 w 4175125"/>
              <a:gd name="connsiteY545" fmla="*/ 1785859 h 5497513"/>
              <a:gd name="connsiteX546" fmla="*/ 2352066 w 4175125"/>
              <a:gd name="connsiteY546" fmla="*/ 1773941 h 5497513"/>
              <a:gd name="connsiteX547" fmla="*/ 2344107 w 4175125"/>
              <a:gd name="connsiteY547" fmla="*/ 1761228 h 5497513"/>
              <a:gd name="connsiteX548" fmla="*/ 2335352 w 4175125"/>
              <a:gd name="connsiteY548" fmla="*/ 1747721 h 5497513"/>
              <a:gd name="connsiteX549" fmla="*/ 2327393 w 4175125"/>
              <a:gd name="connsiteY549" fmla="*/ 1735008 h 5497513"/>
              <a:gd name="connsiteX550" fmla="*/ 2321025 w 4175125"/>
              <a:gd name="connsiteY550" fmla="*/ 1720706 h 5497513"/>
              <a:gd name="connsiteX551" fmla="*/ 2309087 w 4175125"/>
              <a:gd name="connsiteY551" fmla="*/ 1690513 h 5497513"/>
              <a:gd name="connsiteX552" fmla="*/ 2298740 w 4175125"/>
              <a:gd name="connsiteY552" fmla="*/ 1657936 h 5497513"/>
              <a:gd name="connsiteX553" fmla="*/ 2290780 w 4175125"/>
              <a:gd name="connsiteY553" fmla="*/ 1624565 h 5497513"/>
              <a:gd name="connsiteX554" fmla="*/ 2286801 w 4175125"/>
              <a:gd name="connsiteY554" fmla="*/ 1588016 h 5497513"/>
              <a:gd name="connsiteX555" fmla="*/ 2284413 w 4175125"/>
              <a:gd name="connsiteY555" fmla="*/ 1551467 h 5497513"/>
              <a:gd name="connsiteX556" fmla="*/ 2285209 w 4175125"/>
              <a:gd name="connsiteY556" fmla="*/ 1513328 h 5497513"/>
              <a:gd name="connsiteX557" fmla="*/ 2288393 w 4175125"/>
              <a:gd name="connsiteY557" fmla="*/ 1474395 h 5497513"/>
              <a:gd name="connsiteX558" fmla="*/ 2294760 w 4175125"/>
              <a:gd name="connsiteY558" fmla="*/ 1435462 h 5497513"/>
              <a:gd name="connsiteX559" fmla="*/ 2305107 w 4175125"/>
              <a:gd name="connsiteY559" fmla="*/ 1394940 h 5497513"/>
              <a:gd name="connsiteX560" fmla="*/ 2317046 w 4175125"/>
              <a:gd name="connsiteY560" fmla="*/ 1356007 h 5497513"/>
              <a:gd name="connsiteX561" fmla="*/ 2331372 w 4175125"/>
              <a:gd name="connsiteY561" fmla="*/ 1317869 h 5497513"/>
              <a:gd name="connsiteX562" fmla="*/ 2348087 w 4175125"/>
              <a:gd name="connsiteY562" fmla="*/ 1282908 h 5497513"/>
              <a:gd name="connsiteX563" fmla="*/ 2367985 w 4175125"/>
              <a:gd name="connsiteY563" fmla="*/ 1250332 h 5497513"/>
              <a:gd name="connsiteX564" fmla="*/ 2388678 w 4175125"/>
              <a:gd name="connsiteY564" fmla="*/ 1219344 h 5497513"/>
              <a:gd name="connsiteX565" fmla="*/ 2410964 w 4175125"/>
              <a:gd name="connsiteY565" fmla="*/ 1192330 h 5497513"/>
              <a:gd name="connsiteX566" fmla="*/ 2434046 w 4175125"/>
              <a:gd name="connsiteY566" fmla="*/ 1166109 h 5497513"/>
              <a:gd name="connsiteX567" fmla="*/ 2458719 w 4175125"/>
              <a:gd name="connsiteY567" fmla="*/ 1143862 h 5497513"/>
              <a:gd name="connsiteX568" fmla="*/ 2484985 w 4175125"/>
              <a:gd name="connsiteY568" fmla="*/ 1123998 h 5497513"/>
              <a:gd name="connsiteX569" fmla="*/ 2499311 w 4175125"/>
              <a:gd name="connsiteY569" fmla="*/ 1115258 h 5497513"/>
              <a:gd name="connsiteX570" fmla="*/ 2512046 w 4175125"/>
              <a:gd name="connsiteY570" fmla="*/ 1107313 h 5497513"/>
              <a:gd name="connsiteX571" fmla="*/ 2527168 w 4175125"/>
              <a:gd name="connsiteY571" fmla="*/ 1100956 h 5497513"/>
              <a:gd name="connsiteX572" fmla="*/ 2539903 w 4175125"/>
              <a:gd name="connsiteY572" fmla="*/ 1094600 h 5497513"/>
              <a:gd name="connsiteX573" fmla="*/ 2554230 w 4175125"/>
              <a:gd name="connsiteY573" fmla="*/ 1089038 h 5497513"/>
              <a:gd name="connsiteX574" fmla="*/ 2568556 w 4175125"/>
              <a:gd name="connsiteY574" fmla="*/ 1084271 h 5497513"/>
              <a:gd name="connsiteX575" fmla="*/ 2582883 w 4175125"/>
              <a:gd name="connsiteY575" fmla="*/ 1081092 h 5497513"/>
              <a:gd name="connsiteX576" fmla="*/ 2597209 w 4175125"/>
              <a:gd name="connsiteY576" fmla="*/ 1078709 h 5497513"/>
              <a:gd name="connsiteX577" fmla="*/ 1261544 w 4175125"/>
              <a:gd name="connsiteY577" fmla="*/ 965200 h 5497513"/>
              <a:gd name="connsiteX578" fmla="*/ 1304388 w 4175125"/>
              <a:gd name="connsiteY578" fmla="*/ 965200 h 5497513"/>
              <a:gd name="connsiteX579" fmla="*/ 1347232 w 4175125"/>
              <a:gd name="connsiteY579" fmla="*/ 965994 h 5497513"/>
              <a:gd name="connsiteX580" fmla="*/ 1388489 w 4175125"/>
              <a:gd name="connsiteY580" fmla="*/ 969169 h 5497513"/>
              <a:gd name="connsiteX581" fmla="*/ 1428160 w 4175125"/>
              <a:gd name="connsiteY581" fmla="*/ 973138 h 5497513"/>
              <a:gd name="connsiteX582" fmla="*/ 1467036 w 4175125"/>
              <a:gd name="connsiteY582" fmla="*/ 979488 h 5497513"/>
              <a:gd name="connsiteX583" fmla="*/ 1504326 w 4175125"/>
              <a:gd name="connsiteY583" fmla="*/ 987425 h 5497513"/>
              <a:gd name="connsiteX584" fmla="*/ 1540823 w 4175125"/>
              <a:gd name="connsiteY584" fmla="*/ 996156 h 5497513"/>
              <a:gd name="connsiteX585" fmla="*/ 1575733 w 4175125"/>
              <a:gd name="connsiteY585" fmla="*/ 1006475 h 5497513"/>
              <a:gd name="connsiteX586" fmla="*/ 1609849 w 4175125"/>
              <a:gd name="connsiteY586" fmla="*/ 1019969 h 5497513"/>
              <a:gd name="connsiteX587" fmla="*/ 1642379 w 4175125"/>
              <a:gd name="connsiteY587" fmla="*/ 1032669 h 5497513"/>
              <a:gd name="connsiteX588" fmla="*/ 1672528 w 4175125"/>
              <a:gd name="connsiteY588" fmla="*/ 1048544 h 5497513"/>
              <a:gd name="connsiteX589" fmla="*/ 1701090 w 4175125"/>
              <a:gd name="connsiteY589" fmla="*/ 1065213 h 5497513"/>
              <a:gd name="connsiteX590" fmla="*/ 1728066 w 4175125"/>
              <a:gd name="connsiteY590" fmla="*/ 1083469 h 5497513"/>
              <a:gd name="connsiteX591" fmla="*/ 1752662 w 4175125"/>
              <a:gd name="connsiteY591" fmla="*/ 1104106 h 5497513"/>
              <a:gd name="connsiteX592" fmla="*/ 1774877 w 4175125"/>
              <a:gd name="connsiteY592" fmla="*/ 1124744 h 5497513"/>
              <a:gd name="connsiteX593" fmla="*/ 1797092 w 4175125"/>
              <a:gd name="connsiteY593" fmla="*/ 1148556 h 5497513"/>
              <a:gd name="connsiteX594" fmla="*/ 1815341 w 4175125"/>
              <a:gd name="connsiteY594" fmla="*/ 1173163 h 5497513"/>
              <a:gd name="connsiteX595" fmla="*/ 1832002 w 4175125"/>
              <a:gd name="connsiteY595" fmla="*/ 1197769 h 5497513"/>
              <a:gd name="connsiteX596" fmla="*/ 1847870 w 4175125"/>
              <a:gd name="connsiteY596" fmla="*/ 1224756 h 5497513"/>
              <a:gd name="connsiteX597" fmla="*/ 1859771 w 4175125"/>
              <a:gd name="connsiteY597" fmla="*/ 1254125 h 5497513"/>
              <a:gd name="connsiteX598" fmla="*/ 1870086 w 4175125"/>
              <a:gd name="connsiteY598" fmla="*/ 1283494 h 5497513"/>
              <a:gd name="connsiteX599" fmla="*/ 1878020 w 4175125"/>
              <a:gd name="connsiteY599" fmla="*/ 1316038 h 5497513"/>
              <a:gd name="connsiteX600" fmla="*/ 1882780 w 4175125"/>
              <a:gd name="connsiteY600" fmla="*/ 1340644 h 5497513"/>
              <a:gd name="connsiteX601" fmla="*/ 1885954 w 4175125"/>
              <a:gd name="connsiteY601" fmla="*/ 1365250 h 5497513"/>
              <a:gd name="connsiteX602" fmla="*/ 1889127 w 4175125"/>
              <a:gd name="connsiteY602" fmla="*/ 1390650 h 5497513"/>
              <a:gd name="connsiteX603" fmla="*/ 1890714 w 4175125"/>
              <a:gd name="connsiteY603" fmla="*/ 1413669 h 5497513"/>
              <a:gd name="connsiteX604" fmla="*/ 1892301 w 4175125"/>
              <a:gd name="connsiteY604" fmla="*/ 1437481 h 5497513"/>
              <a:gd name="connsiteX605" fmla="*/ 1892301 w 4175125"/>
              <a:gd name="connsiteY605" fmla="*/ 1460500 h 5497513"/>
              <a:gd name="connsiteX606" fmla="*/ 1892301 w 4175125"/>
              <a:gd name="connsiteY606" fmla="*/ 1482725 h 5497513"/>
              <a:gd name="connsiteX607" fmla="*/ 1890714 w 4175125"/>
              <a:gd name="connsiteY607" fmla="*/ 1504950 h 5497513"/>
              <a:gd name="connsiteX608" fmla="*/ 1888334 w 4175125"/>
              <a:gd name="connsiteY608" fmla="*/ 1527175 h 5497513"/>
              <a:gd name="connsiteX609" fmla="*/ 1885954 w 4175125"/>
              <a:gd name="connsiteY609" fmla="*/ 1547813 h 5497513"/>
              <a:gd name="connsiteX610" fmla="*/ 1881987 w 4175125"/>
              <a:gd name="connsiteY610" fmla="*/ 1568450 h 5497513"/>
              <a:gd name="connsiteX611" fmla="*/ 1878020 w 4175125"/>
              <a:gd name="connsiteY611" fmla="*/ 1588294 h 5497513"/>
              <a:gd name="connsiteX612" fmla="*/ 1866119 w 4175125"/>
              <a:gd name="connsiteY612" fmla="*/ 1627188 h 5497513"/>
              <a:gd name="connsiteX613" fmla="*/ 1853424 w 4175125"/>
              <a:gd name="connsiteY613" fmla="*/ 1666082 h 5497513"/>
              <a:gd name="connsiteX614" fmla="*/ 1837556 w 4175125"/>
              <a:gd name="connsiteY614" fmla="*/ 1702594 h 5497513"/>
              <a:gd name="connsiteX615" fmla="*/ 1819308 w 4175125"/>
              <a:gd name="connsiteY615" fmla="*/ 1737519 h 5497513"/>
              <a:gd name="connsiteX616" fmla="*/ 1799473 w 4175125"/>
              <a:gd name="connsiteY616" fmla="*/ 1771650 h 5497513"/>
              <a:gd name="connsiteX617" fmla="*/ 1778051 w 4175125"/>
              <a:gd name="connsiteY617" fmla="*/ 1804194 h 5497513"/>
              <a:gd name="connsiteX618" fmla="*/ 1754249 w 4175125"/>
              <a:gd name="connsiteY618" fmla="*/ 1836738 h 5497513"/>
              <a:gd name="connsiteX619" fmla="*/ 1728066 w 4175125"/>
              <a:gd name="connsiteY619" fmla="*/ 1867694 h 5497513"/>
              <a:gd name="connsiteX620" fmla="*/ 1701884 w 4175125"/>
              <a:gd name="connsiteY620" fmla="*/ 1898650 h 5497513"/>
              <a:gd name="connsiteX621" fmla="*/ 1674908 w 4175125"/>
              <a:gd name="connsiteY621" fmla="*/ 1928813 h 5497513"/>
              <a:gd name="connsiteX622" fmla="*/ 1646346 w 4175125"/>
              <a:gd name="connsiteY622" fmla="*/ 1958975 h 5497513"/>
              <a:gd name="connsiteX623" fmla="*/ 1617783 w 4175125"/>
              <a:gd name="connsiteY623" fmla="*/ 1987550 h 5497513"/>
              <a:gd name="connsiteX624" fmla="*/ 1558278 w 4175125"/>
              <a:gd name="connsiteY624" fmla="*/ 2044700 h 5497513"/>
              <a:gd name="connsiteX625" fmla="*/ 1497979 w 4175125"/>
              <a:gd name="connsiteY625" fmla="*/ 2101850 h 5497513"/>
              <a:gd name="connsiteX626" fmla="*/ 1438474 w 4175125"/>
              <a:gd name="connsiteY626" fmla="*/ 2159000 h 5497513"/>
              <a:gd name="connsiteX627" fmla="*/ 1409911 w 4175125"/>
              <a:gd name="connsiteY627" fmla="*/ 2189163 h 5497513"/>
              <a:gd name="connsiteX628" fmla="*/ 1381349 w 4175125"/>
              <a:gd name="connsiteY628" fmla="*/ 2218532 h 5497513"/>
              <a:gd name="connsiteX629" fmla="*/ 1353580 w 4175125"/>
              <a:gd name="connsiteY629" fmla="*/ 2248694 h 5497513"/>
              <a:gd name="connsiteX630" fmla="*/ 1327397 w 4175125"/>
              <a:gd name="connsiteY630" fmla="*/ 2279650 h 5497513"/>
              <a:gd name="connsiteX631" fmla="*/ 1302802 w 4175125"/>
              <a:gd name="connsiteY631" fmla="*/ 2311400 h 5497513"/>
              <a:gd name="connsiteX632" fmla="*/ 1279793 w 4175125"/>
              <a:gd name="connsiteY632" fmla="*/ 2343944 h 5497513"/>
              <a:gd name="connsiteX633" fmla="*/ 1257578 w 4175125"/>
              <a:gd name="connsiteY633" fmla="*/ 2377282 h 5497513"/>
              <a:gd name="connsiteX634" fmla="*/ 1236949 w 4175125"/>
              <a:gd name="connsiteY634" fmla="*/ 2412207 h 5497513"/>
              <a:gd name="connsiteX635" fmla="*/ 1219494 w 4175125"/>
              <a:gd name="connsiteY635" fmla="*/ 2447925 h 5497513"/>
              <a:gd name="connsiteX636" fmla="*/ 1205213 w 4175125"/>
              <a:gd name="connsiteY636" fmla="*/ 2482850 h 5497513"/>
              <a:gd name="connsiteX637" fmla="*/ 1194899 w 4175125"/>
              <a:gd name="connsiteY637" fmla="*/ 2516982 h 5497513"/>
              <a:gd name="connsiteX638" fmla="*/ 1186964 w 4175125"/>
              <a:gd name="connsiteY638" fmla="*/ 2551907 h 5497513"/>
              <a:gd name="connsiteX639" fmla="*/ 1183791 w 4175125"/>
              <a:gd name="connsiteY639" fmla="*/ 2585244 h 5497513"/>
              <a:gd name="connsiteX640" fmla="*/ 1182204 w 4175125"/>
              <a:gd name="connsiteY640" fmla="*/ 2619375 h 5497513"/>
              <a:gd name="connsiteX641" fmla="*/ 1182204 w 4175125"/>
              <a:gd name="connsiteY641" fmla="*/ 2653507 h 5497513"/>
              <a:gd name="connsiteX642" fmla="*/ 1186171 w 4175125"/>
              <a:gd name="connsiteY642" fmla="*/ 2686050 h 5497513"/>
              <a:gd name="connsiteX643" fmla="*/ 1190932 w 4175125"/>
              <a:gd name="connsiteY643" fmla="*/ 2719388 h 5497513"/>
              <a:gd name="connsiteX644" fmla="*/ 1198866 w 4175125"/>
              <a:gd name="connsiteY644" fmla="*/ 2751932 h 5497513"/>
              <a:gd name="connsiteX645" fmla="*/ 1209180 w 4175125"/>
              <a:gd name="connsiteY645" fmla="*/ 2784475 h 5497513"/>
              <a:gd name="connsiteX646" fmla="*/ 1221081 w 4175125"/>
              <a:gd name="connsiteY646" fmla="*/ 2815432 h 5497513"/>
              <a:gd name="connsiteX647" fmla="*/ 1233775 w 4175125"/>
              <a:gd name="connsiteY647" fmla="*/ 2847975 h 5497513"/>
              <a:gd name="connsiteX648" fmla="*/ 1249644 w 4175125"/>
              <a:gd name="connsiteY648" fmla="*/ 2879725 h 5497513"/>
              <a:gd name="connsiteX649" fmla="*/ 1266305 w 4175125"/>
              <a:gd name="connsiteY649" fmla="*/ 2909094 h 5497513"/>
              <a:gd name="connsiteX650" fmla="*/ 1283760 w 4175125"/>
              <a:gd name="connsiteY650" fmla="*/ 2940844 h 5497513"/>
              <a:gd name="connsiteX651" fmla="*/ 1302802 w 4175125"/>
              <a:gd name="connsiteY651" fmla="*/ 2970213 h 5497513"/>
              <a:gd name="connsiteX652" fmla="*/ 1322637 w 4175125"/>
              <a:gd name="connsiteY652" fmla="*/ 3000375 h 5497513"/>
              <a:gd name="connsiteX653" fmla="*/ 1343265 w 4175125"/>
              <a:gd name="connsiteY653" fmla="*/ 3028950 h 5497513"/>
              <a:gd name="connsiteX654" fmla="*/ 1363894 w 4175125"/>
              <a:gd name="connsiteY654" fmla="*/ 3059113 h 5497513"/>
              <a:gd name="connsiteX655" fmla="*/ 1408324 w 4175125"/>
              <a:gd name="connsiteY655" fmla="*/ 3114675 h 5497513"/>
              <a:gd name="connsiteX656" fmla="*/ 1452755 w 4175125"/>
              <a:gd name="connsiteY656" fmla="*/ 3169444 h 5497513"/>
              <a:gd name="connsiteX657" fmla="*/ 1538443 w 4175125"/>
              <a:gd name="connsiteY657" fmla="*/ 3272632 h 5497513"/>
              <a:gd name="connsiteX658" fmla="*/ 1577320 w 4175125"/>
              <a:gd name="connsiteY658" fmla="*/ 3320257 h 5497513"/>
              <a:gd name="connsiteX659" fmla="*/ 1612229 w 4175125"/>
              <a:gd name="connsiteY659" fmla="*/ 3367088 h 5497513"/>
              <a:gd name="connsiteX660" fmla="*/ 1629684 w 4175125"/>
              <a:gd name="connsiteY660" fmla="*/ 3390900 h 5497513"/>
              <a:gd name="connsiteX661" fmla="*/ 1644759 w 4175125"/>
              <a:gd name="connsiteY661" fmla="*/ 3416300 h 5497513"/>
              <a:gd name="connsiteX662" fmla="*/ 1659040 w 4175125"/>
              <a:gd name="connsiteY662" fmla="*/ 3444082 h 5497513"/>
              <a:gd name="connsiteX663" fmla="*/ 1673321 w 4175125"/>
              <a:gd name="connsiteY663" fmla="*/ 3473450 h 5497513"/>
              <a:gd name="connsiteX664" fmla="*/ 1687603 w 4175125"/>
              <a:gd name="connsiteY664" fmla="*/ 3505200 h 5497513"/>
              <a:gd name="connsiteX665" fmla="*/ 1701090 w 4175125"/>
              <a:gd name="connsiteY665" fmla="*/ 3537744 h 5497513"/>
              <a:gd name="connsiteX666" fmla="*/ 1712992 w 4175125"/>
              <a:gd name="connsiteY666" fmla="*/ 3571082 h 5497513"/>
              <a:gd name="connsiteX667" fmla="*/ 1723306 w 4175125"/>
              <a:gd name="connsiteY667" fmla="*/ 3606801 h 5497513"/>
              <a:gd name="connsiteX668" fmla="*/ 1732033 w 4175125"/>
              <a:gd name="connsiteY668" fmla="*/ 3642519 h 5497513"/>
              <a:gd name="connsiteX669" fmla="*/ 1739967 w 4175125"/>
              <a:gd name="connsiteY669" fmla="*/ 3680619 h 5497513"/>
              <a:gd name="connsiteX670" fmla="*/ 1746315 w 4175125"/>
              <a:gd name="connsiteY670" fmla="*/ 3717132 h 5497513"/>
              <a:gd name="connsiteX671" fmla="*/ 1751868 w 4175125"/>
              <a:gd name="connsiteY671" fmla="*/ 3756026 h 5497513"/>
              <a:gd name="connsiteX672" fmla="*/ 1754249 w 4175125"/>
              <a:gd name="connsiteY672" fmla="*/ 3794126 h 5497513"/>
              <a:gd name="connsiteX673" fmla="*/ 1755836 w 4175125"/>
              <a:gd name="connsiteY673" fmla="*/ 3833019 h 5497513"/>
              <a:gd name="connsiteX674" fmla="*/ 1754249 w 4175125"/>
              <a:gd name="connsiteY674" fmla="*/ 3870326 h 5497513"/>
              <a:gd name="connsiteX675" fmla="*/ 1750282 w 4175125"/>
              <a:gd name="connsiteY675" fmla="*/ 3909219 h 5497513"/>
              <a:gd name="connsiteX676" fmla="*/ 1745521 w 4175125"/>
              <a:gd name="connsiteY676" fmla="*/ 3947319 h 5497513"/>
              <a:gd name="connsiteX677" fmla="*/ 1737587 w 4175125"/>
              <a:gd name="connsiteY677" fmla="*/ 3984626 h 5497513"/>
              <a:gd name="connsiteX678" fmla="*/ 1725686 w 4175125"/>
              <a:gd name="connsiteY678" fmla="*/ 4021138 h 5497513"/>
              <a:gd name="connsiteX679" fmla="*/ 1712992 w 4175125"/>
              <a:gd name="connsiteY679" fmla="*/ 4056857 h 5497513"/>
              <a:gd name="connsiteX680" fmla="*/ 1705058 w 4175125"/>
              <a:gd name="connsiteY680" fmla="*/ 4074319 h 5497513"/>
              <a:gd name="connsiteX681" fmla="*/ 1697124 w 4175125"/>
              <a:gd name="connsiteY681" fmla="*/ 4091782 h 5497513"/>
              <a:gd name="connsiteX682" fmla="*/ 1686809 w 4175125"/>
              <a:gd name="connsiteY682" fmla="*/ 4108451 h 5497513"/>
              <a:gd name="connsiteX683" fmla="*/ 1677288 w 4175125"/>
              <a:gd name="connsiteY683" fmla="*/ 4125119 h 5497513"/>
              <a:gd name="connsiteX684" fmla="*/ 1666181 w 4175125"/>
              <a:gd name="connsiteY684" fmla="*/ 4142582 h 5497513"/>
              <a:gd name="connsiteX685" fmla="*/ 1655073 w 4175125"/>
              <a:gd name="connsiteY685" fmla="*/ 4157663 h 5497513"/>
              <a:gd name="connsiteX686" fmla="*/ 1642379 w 4175125"/>
              <a:gd name="connsiteY686" fmla="*/ 4173538 h 5497513"/>
              <a:gd name="connsiteX687" fmla="*/ 1629684 w 4175125"/>
              <a:gd name="connsiteY687" fmla="*/ 4187826 h 5497513"/>
              <a:gd name="connsiteX688" fmla="*/ 1615403 w 4175125"/>
              <a:gd name="connsiteY688" fmla="*/ 4203701 h 5497513"/>
              <a:gd name="connsiteX689" fmla="*/ 1601122 w 4175125"/>
              <a:gd name="connsiteY689" fmla="*/ 4217988 h 5497513"/>
              <a:gd name="connsiteX690" fmla="*/ 1583667 w 4175125"/>
              <a:gd name="connsiteY690" fmla="*/ 4230688 h 5497513"/>
              <a:gd name="connsiteX691" fmla="*/ 1568592 w 4175125"/>
              <a:gd name="connsiteY691" fmla="*/ 4244976 h 5497513"/>
              <a:gd name="connsiteX692" fmla="*/ 1550344 w 4175125"/>
              <a:gd name="connsiteY692" fmla="*/ 4256882 h 5497513"/>
              <a:gd name="connsiteX693" fmla="*/ 1532095 w 4175125"/>
              <a:gd name="connsiteY693" fmla="*/ 4269582 h 5497513"/>
              <a:gd name="connsiteX694" fmla="*/ 1512260 w 4175125"/>
              <a:gd name="connsiteY694" fmla="*/ 4281488 h 5497513"/>
              <a:gd name="connsiteX695" fmla="*/ 1491632 w 4175125"/>
              <a:gd name="connsiteY695" fmla="*/ 4293394 h 5497513"/>
              <a:gd name="connsiteX696" fmla="*/ 1471003 w 4175125"/>
              <a:gd name="connsiteY696" fmla="*/ 4303713 h 5497513"/>
              <a:gd name="connsiteX697" fmla="*/ 1448788 w 4175125"/>
              <a:gd name="connsiteY697" fmla="*/ 4312444 h 5497513"/>
              <a:gd name="connsiteX698" fmla="*/ 1424986 w 4175125"/>
              <a:gd name="connsiteY698" fmla="*/ 4322763 h 5497513"/>
              <a:gd name="connsiteX699" fmla="*/ 1400390 w 4175125"/>
              <a:gd name="connsiteY699" fmla="*/ 4330701 h 5497513"/>
              <a:gd name="connsiteX700" fmla="*/ 1374208 w 4175125"/>
              <a:gd name="connsiteY700" fmla="*/ 4338638 h 5497513"/>
              <a:gd name="connsiteX701" fmla="*/ 1348819 w 4175125"/>
              <a:gd name="connsiteY701" fmla="*/ 4346576 h 5497513"/>
              <a:gd name="connsiteX702" fmla="*/ 1321050 w 4175125"/>
              <a:gd name="connsiteY702" fmla="*/ 4352926 h 5497513"/>
              <a:gd name="connsiteX703" fmla="*/ 1292487 w 4175125"/>
              <a:gd name="connsiteY703" fmla="*/ 4359276 h 5497513"/>
              <a:gd name="connsiteX704" fmla="*/ 1263925 w 4175125"/>
              <a:gd name="connsiteY704" fmla="*/ 4363244 h 5497513"/>
              <a:gd name="connsiteX705" fmla="*/ 1235362 w 4175125"/>
              <a:gd name="connsiteY705" fmla="*/ 4367213 h 5497513"/>
              <a:gd name="connsiteX706" fmla="*/ 1208386 w 4175125"/>
              <a:gd name="connsiteY706" fmla="*/ 4371182 h 5497513"/>
              <a:gd name="connsiteX707" fmla="*/ 1182204 w 4175125"/>
              <a:gd name="connsiteY707" fmla="*/ 4372769 h 5497513"/>
              <a:gd name="connsiteX708" fmla="*/ 1156022 w 4175125"/>
              <a:gd name="connsiteY708" fmla="*/ 4373563 h 5497513"/>
              <a:gd name="connsiteX709" fmla="*/ 1131426 w 4175125"/>
              <a:gd name="connsiteY709" fmla="*/ 4373563 h 5497513"/>
              <a:gd name="connsiteX710" fmla="*/ 1107624 w 4175125"/>
              <a:gd name="connsiteY710" fmla="*/ 4373563 h 5497513"/>
              <a:gd name="connsiteX711" fmla="*/ 1084615 w 4175125"/>
              <a:gd name="connsiteY711" fmla="*/ 4372769 h 5497513"/>
              <a:gd name="connsiteX712" fmla="*/ 1060813 w 4175125"/>
              <a:gd name="connsiteY712" fmla="*/ 4369594 h 5497513"/>
              <a:gd name="connsiteX713" fmla="*/ 1039391 w 4175125"/>
              <a:gd name="connsiteY713" fmla="*/ 4365626 h 5497513"/>
              <a:gd name="connsiteX714" fmla="*/ 1017969 w 4175125"/>
              <a:gd name="connsiteY714" fmla="*/ 4362451 h 5497513"/>
              <a:gd name="connsiteX715" fmla="*/ 997341 w 4175125"/>
              <a:gd name="connsiteY715" fmla="*/ 4356894 h 5497513"/>
              <a:gd name="connsiteX716" fmla="*/ 978299 w 4175125"/>
              <a:gd name="connsiteY716" fmla="*/ 4351338 h 5497513"/>
              <a:gd name="connsiteX717" fmla="*/ 958464 w 4175125"/>
              <a:gd name="connsiteY717" fmla="*/ 4344988 h 5497513"/>
              <a:gd name="connsiteX718" fmla="*/ 940216 w 4175125"/>
              <a:gd name="connsiteY718" fmla="*/ 4337051 h 5497513"/>
              <a:gd name="connsiteX719" fmla="*/ 921968 w 4175125"/>
              <a:gd name="connsiteY719" fmla="*/ 4329907 h 5497513"/>
              <a:gd name="connsiteX720" fmla="*/ 903719 w 4175125"/>
              <a:gd name="connsiteY720" fmla="*/ 4320382 h 5497513"/>
              <a:gd name="connsiteX721" fmla="*/ 887851 w 4175125"/>
              <a:gd name="connsiteY721" fmla="*/ 4311651 h 5497513"/>
              <a:gd name="connsiteX722" fmla="*/ 871190 w 4175125"/>
              <a:gd name="connsiteY722" fmla="*/ 4301332 h 5497513"/>
              <a:gd name="connsiteX723" fmla="*/ 856115 w 4175125"/>
              <a:gd name="connsiteY723" fmla="*/ 4290219 h 5497513"/>
              <a:gd name="connsiteX724" fmla="*/ 841040 w 4175125"/>
              <a:gd name="connsiteY724" fmla="*/ 4279107 h 5497513"/>
              <a:gd name="connsiteX725" fmla="*/ 826759 w 4175125"/>
              <a:gd name="connsiteY725" fmla="*/ 4267201 h 5497513"/>
              <a:gd name="connsiteX726" fmla="*/ 812478 w 4175125"/>
              <a:gd name="connsiteY726" fmla="*/ 4254501 h 5497513"/>
              <a:gd name="connsiteX727" fmla="*/ 799783 w 4175125"/>
              <a:gd name="connsiteY727" fmla="*/ 4241007 h 5497513"/>
              <a:gd name="connsiteX728" fmla="*/ 773601 w 4175125"/>
              <a:gd name="connsiteY728" fmla="*/ 4212432 h 5497513"/>
              <a:gd name="connsiteX729" fmla="*/ 750592 w 4175125"/>
              <a:gd name="connsiteY729" fmla="*/ 4182269 h 5497513"/>
              <a:gd name="connsiteX730" fmla="*/ 729964 w 4175125"/>
              <a:gd name="connsiteY730" fmla="*/ 4149726 h 5497513"/>
              <a:gd name="connsiteX731" fmla="*/ 710128 w 4175125"/>
              <a:gd name="connsiteY731" fmla="*/ 4116388 h 5497513"/>
              <a:gd name="connsiteX732" fmla="*/ 693467 w 4175125"/>
              <a:gd name="connsiteY732" fmla="*/ 4081463 h 5497513"/>
              <a:gd name="connsiteX733" fmla="*/ 676012 w 4175125"/>
              <a:gd name="connsiteY733" fmla="*/ 4043363 h 5497513"/>
              <a:gd name="connsiteX734" fmla="*/ 661731 w 4175125"/>
              <a:gd name="connsiteY734" fmla="*/ 4006057 h 5497513"/>
              <a:gd name="connsiteX735" fmla="*/ 649036 w 4175125"/>
              <a:gd name="connsiteY735" fmla="*/ 3965576 h 5497513"/>
              <a:gd name="connsiteX736" fmla="*/ 637135 w 4175125"/>
              <a:gd name="connsiteY736" fmla="*/ 3925094 h 5497513"/>
              <a:gd name="connsiteX737" fmla="*/ 626821 w 4175125"/>
              <a:gd name="connsiteY737" fmla="*/ 3883819 h 5497513"/>
              <a:gd name="connsiteX738" fmla="*/ 618094 w 4175125"/>
              <a:gd name="connsiteY738" fmla="*/ 3841751 h 5497513"/>
              <a:gd name="connsiteX739" fmla="*/ 610160 w 4175125"/>
              <a:gd name="connsiteY739" fmla="*/ 3798888 h 5497513"/>
              <a:gd name="connsiteX740" fmla="*/ 603812 w 4175125"/>
              <a:gd name="connsiteY740" fmla="*/ 3754438 h 5497513"/>
              <a:gd name="connsiteX741" fmla="*/ 596672 w 4175125"/>
              <a:gd name="connsiteY741" fmla="*/ 3711576 h 5497513"/>
              <a:gd name="connsiteX742" fmla="*/ 586357 w 4175125"/>
              <a:gd name="connsiteY742" fmla="*/ 3625057 h 5497513"/>
              <a:gd name="connsiteX743" fmla="*/ 578423 w 4175125"/>
              <a:gd name="connsiteY743" fmla="*/ 3537744 h 5497513"/>
              <a:gd name="connsiteX744" fmla="*/ 572076 w 4175125"/>
              <a:gd name="connsiteY744" fmla="*/ 3452813 h 5497513"/>
              <a:gd name="connsiteX745" fmla="*/ 568109 w 4175125"/>
              <a:gd name="connsiteY745" fmla="*/ 3411538 h 5497513"/>
              <a:gd name="connsiteX746" fmla="*/ 563349 w 4175125"/>
              <a:gd name="connsiteY746" fmla="*/ 3369469 h 5497513"/>
              <a:gd name="connsiteX747" fmla="*/ 557001 w 4175125"/>
              <a:gd name="connsiteY747" fmla="*/ 3328194 h 5497513"/>
              <a:gd name="connsiteX748" fmla="*/ 549067 w 4175125"/>
              <a:gd name="connsiteY748" fmla="*/ 3286919 h 5497513"/>
              <a:gd name="connsiteX749" fmla="*/ 541133 w 4175125"/>
              <a:gd name="connsiteY749" fmla="*/ 3243263 h 5497513"/>
              <a:gd name="connsiteX750" fmla="*/ 530819 w 4175125"/>
              <a:gd name="connsiteY750" fmla="*/ 3201988 h 5497513"/>
              <a:gd name="connsiteX751" fmla="*/ 518918 w 4175125"/>
              <a:gd name="connsiteY751" fmla="*/ 3159125 h 5497513"/>
              <a:gd name="connsiteX752" fmla="*/ 507017 w 4175125"/>
              <a:gd name="connsiteY752" fmla="*/ 3117850 h 5497513"/>
              <a:gd name="connsiteX753" fmla="*/ 494323 w 4175125"/>
              <a:gd name="connsiteY753" fmla="*/ 3075782 h 5497513"/>
              <a:gd name="connsiteX754" fmla="*/ 481628 w 4175125"/>
              <a:gd name="connsiteY754" fmla="*/ 3032919 h 5497513"/>
              <a:gd name="connsiteX755" fmla="*/ 451479 w 4175125"/>
              <a:gd name="connsiteY755" fmla="*/ 2948782 h 5497513"/>
              <a:gd name="connsiteX756" fmla="*/ 418949 w 4175125"/>
              <a:gd name="connsiteY756" fmla="*/ 2863850 h 5497513"/>
              <a:gd name="connsiteX757" fmla="*/ 384833 w 4175125"/>
              <a:gd name="connsiteY757" fmla="*/ 2780507 h 5497513"/>
              <a:gd name="connsiteX758" fmla="*/ 349923 w 4175125"/>
              <a:gd name="connsiteY758" fmla="*/ 2697163 h 5497513"/>
              <a:gd name="connsiteX759" fmla="*/ 313426 w 4175125"/>
              <a:gd name="connsiteY759" fmla="*/ 2613819 h 5497513"/>
              <a:gd name="connsiteX760" fmla="*/ 240433 w 4175125"/>
              <a:gd name="connsiteY760" fmla="*/ 2450307 h 5497513"/>
              <a:gd name="connsiteX761" fmla="*/ 203937 w 4175125"/>
              <a:gd name="connsiteY761" fmla="*/ 2369344 h 5497513"/>
              <a:gd name="connsiteX762" fmla="*/ 170614 w 4175125"/>
              <a:gd name="connsiteY762" fmla="*/ 2289969 h 5497513"/>
              <a:gd name="connsiteX763" fmla="*/ 138877 w 4175125"/>
              <a:gd name="connsiteY763" fmla="*/ 2212182 h 5497513"/>
              <a:gd name="connsiteX764" fmla="*/ 109521 w 4175125"/>
              <a:gd name="connsiteY764" fmla="*/ 2135188 h 5497513"/>
              <a:gd name="connsiteX765" fmla="*/ 97620 w 4175125"/>
              <a:gd name="connsiteY765" fmla="*/ 2096294 h 5497513"/>
              <a:gd name="connsiteX766" fmla="*/ 87306 w 4175125"/>
              <a:gd name="connsiteY766" fmla="*/ 2058988 h 5497513"/>
              <a:gd name="connsiteX767" fmla="*/ 79372 w 4175125"/>
              <a:gd name="connsiteY767" fmla="*/ 2020094 h 5497513"/>
              <a:gd name="connsiteX768" fmla="*/ 74612 w 4175125"/>
              <a:gd name="connsiteY768" fmla="*/ 1980407 h 5497513"/>
              <a:gd name="connsiteX769" fmla="*/ 73025 w 4175125"/>
              <a:gd name="connsiteY769" fmla="*/ 1941513 h 5497513"/>
              <a:gd name="connsiteX770" fmla="*/ 71438 w 4175125"/>
              <a:gd name="connsiteY770" fmla="*/ 1901825 h 5497513"/>
              <a:gd name="connsiteX771" fmla="*/ 74612 w 4175125"/>
              <a:gd name="connsiteY771" fmla="*/ 1862138 h 5497513"/>
              <a:gd name="connsiteX772" fmla="*/ 79372 w 4175125"/>
              <a:gd name="connsiteY772" fmla="*/ 1823244 h 5497513"/>
              <a:gd name="connsiteX773" fmla="*/ 85719 w 4175125"/>
              <a:gd name="connsiteY773" fmla="*/ 1784350 h 5497513"/>
              <a:gd name="connsiteX774" fmla="*/ 95240 w 4175125"/>
              <a:gd name="connsiteY774" fmla="*/ 1745457 h 5497513"/>
              <a:gd name="connsiteX775" fmla="*/ 107141 w 4175125"/>
              <a:gd name="connsiteY775" fmla="*/ 1707357 h 5497513"/>
              <a:gd name="connsiteX776" fmla="*/ 119836 w 4175125"/>
              <a:gd name="connsiteY776" fmla="*/ 1668463 h 5497513"/>
              <a:gd name="connsiteX777" fmla="*/ 135704 w 4175125"/>
              <a:gd name="connsiteY777" fmla="*/ 1631157 h 5497513"/>
              <a:gd name="connsiteX778" fmla="*/ 153952 w 4175125"/>
              <a:gd name="connsiteY778" fmla="*/ 1594644 h 5497513"/>
              <a:gd name="connsiteX779" fmla="*/ 172994 w 4175125"/>
              <a:gd name="connsiteY779" fmla="*/ 1556544 h 5497513"/>
              <a:gd name="connsiteX780" fmla="*/ 195209 w 4175125"/>
              <a:gd name="connsiteY780" fmla="*/ 1520031 h 5497513"/>
              <a:gd name="connsiteX781" fmla="*/ 218218 w 4175125"/>
              <a:gd name="connsiteY781" fmla="*/ 1485106 h 5497513"/>
              <a:gd name="connsiteX782" fmla="*/ 244400 w 4175125"/>
              <a:gd name="connsiteY782" fmla="*/ 1450181 h 5497513"/>
              <a:gd name="connsiteX783" fmla="*/ 272169 w 4175125"/>
              <a:gd name="connsiteY783" fmla="*/ 1415256 h 5497513"/>
              <a:gd name="connsiteX784" fmla="*/ 301525 w 4175125"/>
              <a:gd name="connsiteY784" fmla="*/ 1381125 h 5497513"/>
              <a:gd name="connsiteX785" fmla="*/ 333261 w 4175125"/>
              <a:gd name="connsiteY785" fmla="*/ 1348581 h 5497513"/>
              <a:gd name="connsiteX786" fmla="*/ 365791 w 4175125"/>
              <a:gd name="connsiteY786" fmla="*/ 1317625 h 5497513"/>
              <a:gd name="connsiteX787" fmla="*/ 400701 w 4175125"/>
              <a:gd name="connsiteY787" fmla="*/ 1285875 h 5497513"/>
              <a:gd name="connsiteX788" fmla="*/ 437197 w 4175125"/>
              <a:gd name="connsiteY788" fmla="*/ 1256506 h 5497513"/>
              <a:gd name="connsiteX789" fmla="*/ 476074 w 4175125"/>
              <a:gd name="connsiteY789" fmla="*/ 1227931 h 5497513"/>
              <a:gd name="connsiteX790" fmla="*/ 514951 w 4175125"/>
              <a:gd name="connsiteY790" fmla="*/ 1200150 h 5497513"/>
              <a:gd name="connsiteX791" fmla="*/ 557001 w 4175125"/>
              <a:gd name="connsiteY791" fmla="*/ 1174750 h 5497513"/>
              <a:gd name="connsiteX792" fmla="*/ 599845 w 4175125"/>
              <a:gd name="connsiteY792" fmla="*/ 1149350 h 5497513"/>
              <a:gd name="connsiteX793" fmla="*/ 645069 w 4175125"/>
              <a:gd name="connsiteY793" fmla="*/ 1124744 h 5497513"/>
              <a:gd name="connsiteX794" fmla="*/ 690293 w 4175125"/>
              <a:gd name="connsiteY794" fmla="*/ 1102519 h 5497513"/>
              <a:gd name="connsiteX795" fmla="*/ 738691 w 4175125"/>
              <a:gd name="connsiteY795" fmla="*/ 1081881 h 5497513"/>
              <a:gd name="connsiteX796" fmla="*/ 787882 w 4175125"/>
              <a:gd name="connsiteY796" fmla="*/ 1062831 h 5497513"/>
              <a:gd name="connsiteX797" fmla="*/ 837867 w 4175125"/>
              <a:gd name="connsiteY797" fmla="*/ 1045369 h 5497513"/>
              <a:gd name="connsiteX798" fmla="*/ 885471 w 4175125"/>
              <a:gd name="connsiteY798" fmla="*/ 1030288 h 5497513"/>
              <a:gd name="connsiteX799" fmla="*/ 934662 w 4175125"/>
              <a:gd name="connsiteY799" fmla="*/ 1016000 h 5497513"/>
              <a:gd name="connsiteX800" fmla="*/ 983060 w 4175125"/>
              <a:gd name="connsiteY800" fmla="*/ 1002506 h 5497513"/>
              <a:gd name="connsiteX801" fmla="*/ 1031457 w 4175125"/>
              <a:gd name="connsiteY801" fmla="*/ 992188 h 5497513"/>
              <a:gd name="connsiteX802" fmla="*/ 1079062 w 4175125"/>
              <a:gd name="connsiteY802" fmla="*/ 983456 h 5497513"/>
              <a:gd name="connsiteX803" fmla="*/ 1125872 w 4175125"/>
              <a:gd name="connsiteY803" fmla="*/ 977106 h 5497513"/>
              <a:gd name="connsiteX804" fmla="*/ 1171890 w 4175125"/>
              <a:gd name="connsiteY804" fmla="*/ 971550 h 5497513"/>
              <a:gd name="connsiteX805" fmla="*/ 1217114 w 4175125"/>
              <a:gd name="connsiteY805" fmla="*/ 967581 h 5497513"/>
              <a:gd name="connsiteX806" fmla="*/ 109538 w 4175125"/>
              <a:gd name="connsiteY806" fmla="*/ 782638 h 5497513"/>
              <a:gd name="connsiteX807" fmla="*/ 123825 w 4175125"/>
              <a:gd name="connsiteY807" fmla="*/ 782638 h 5497513"/>
              <a:gd name="connsiteX808" fmla="*/ 136525 w 4175125"/>
              <a:gd name="connsiteY808" fmla="*/ 784226 h 5497513"/>
              <a:gd name="connsiteX809" fmla="*/ 150813 w 4175125"/>
              <a:gd name="connsiteY809" fmla="*/ 788194 h 5497513"/>
              <a:gd name="connsiteX810" fmla="*/ 165100 w 4175125"/>
              <a:gd name="connsiteY810" fmla="*/ 794544 h 5497513"/>
              <a:gd name="connsiteX811" fmla="*/ 178594 w 4175125"/>
              <a:gd name="connsiteY811" fmla="*/ 800895 h 5497513"/>
              <a:gd name="connsiteX812" fmla="*/ 191294 w 4175125"/>
              <a:gd name="connsiteY812" fmla="*/ 810419 h 5497513"/>
              <a:gd name="connsiteX813" fmla="*/ 203994 w 4175125"/>
              <a:gd name="connsiteY813" fmla="*/ 820738 h 5497513"/>
              <a:gd name="connsiteX814" fmla="*/ 215900 w 4175125"/>
              <a:gd name="connsiteY814" fmla="*/ 833438 h 5497513"/>
              <a:gd name="connsiteX815" fmla="*/ 227807 w 4175125"/>
              <a:gd name="connsiteY815" fmla="*/ 846933 h 5497513"/>
              <a:gd name="connsiteX816" fmla="*/ 239713 w 4175125"/>
              <a:gd name="connsiteY816" fmla="*/ 861219 h 5497513"/>
              <a:gd name="connsiteX817" fmla="*/ 248444 w 4175125"/>
              <a:gd name="connsiteY817" fmla="*/ 877888 h 5497513"/>
              <a:gd name="connsiteX818" fmla="*/ 257969 w 4175125"/>
              <a:gd name="connsiteY818" fmla="*/ 894558 h 5497513"/>
              <a:gd name="connsiteX819" fmla="*/ 265113 w 4175125"/>
              <a:gd name="connsiteY819" fmla="*/ 912813 h 5497513"/>
              <a:gd name="connsiteX820" fmla="*/ 273050 w 4175125"/>
              <a:gd name="connsiteY820" fmla="*/ 932657 h 5497513"/>
              <a:gd name="connsiteX821" fmla="*/ 278607 w 4175125"/>
              <a:gd name="connsiteY821" fmla="*/ 953294 h 5497513"/>
              <a:gd name="connsiteX822" fmla="*/ 282576 w 4175125"/>
              <a:gd name="connsiteY822" fmla="*/ 973932 h 5497513"/>
              <a:gd name="connsiteX823" fmla="*/ 286544 w 4175125"/>
              <a:gd name="connsiteY823" fmla="*/ 993776 h 5497513"/>
              <a:gd name="connsiteX824" fmla="*/ 287338 w 4175125"/>
              <a:gd name="connsiteY824" fmla="*/ 1014413 h 5497513"/>
              <a:gd name="connsiteX825" fmla="*/ 287338 w 4175125"/>
              <a:gd name="connsiteY825" fmla="*/ 1034257 h 5497513"/>
              <a:gd name="connsiteX826" fmla="*/ 284957 w 4175125"/>
              <a:gd name="connsiteY826" fmla="*/ 1052513 h 5497513"/>
              <a:gd name="connsiteX827" fmla="*/ 282576 w 4175125"/>
              <a:gd name="connsiteY827" fmla="*/ 1069976 h 5497513"/>
              <a:gd name="connsiteX828" fmla="*/ 278607 w 4175125"/>
              <a:gd name="connsiteY828" fmla="*/ 1088232 h 5497513"/>
              <a:gd name="connsiteX829" fmla="*/ 273050 w 4175125"/>
              <a:gd name="connsiteY829" fmla="*/ 1104107 h 5497513"/>
              <a:gd name="connsiteX830" fmla="*/ 266700 w 4175125"/>
              <a:gd name="connsiteY830" fmla="*/ 1119982 h 5497513"/>
              <a:gd name="connsiteX831" fmla="*/ 260350 w 4175125"/>
              <a:gd name="connsiteY831" fmla="*/ 1134269 h 5497513"/>
              <a:gd name="connsiteX832" fmla="*/ 250825 w 4175125"/>
              <a:gd name="connsiteY832" fmla="*/ 1146969 h 5497513"/>
              <a:gd name="connsiteX833" fmla="*/ 240507 w 4175125"/>
              <a:gd name="connsiteY833" fmla="*/ 1157288 h 5497513"/>
              <a:gd name="connsiteX834" fmla="*/ 230188 w 4175125"/>
              <a:gd name="connsiteY834" fmla="*/ 1167607 h 5497513"/>
              <a:gd name="connsiteX835" fmla="*/ 218282 w 4175125"/>
              <a:gd name="connsiteY835" fmla="*/ 1175544 h 5497513"/>
              <a:gd name="connsiteX836" fmla="*/ 207169 w 4175125"/>
              <a:gd name="connsiteY836" fmla="*/ 1181894 h 5497513"/>
              <a:gd name="connsiteX837" fmla="*/ 192882 w 4175125"/>
              <a:gd name="connsiteY837" fmla="*/ 1185863 h 5497513"/>
              <a:gd name="connsiteX838" fmla="*/ 178594 w 4175125"/>
              <a:gd name="connsiteY838" fmla="*/ 1189038 h 5497513"/>
              <a:gd name="connsiteX839" fmla="*/ 165100 w 4175125"/>
              <a:gd name="connsiteY839" fmla="*/ 1189038 h 5497513"/>
              <a:gd name="connsiteX840" fmla="*/ 150813 w 4175125"/>
              <a:gd name="connsiteY840" fmla="*/ 1187451 h 5497513"/>
              <a:gd name="connsiteX841" fmla="*/ 136525 w 4175125"/>
              <a:gd name="connsiteY841" fmla="*/ 1183482 h 5497513"/>
              <a:gd name="connsiteX842" fmla="*/ 122238 w 4175125"/>
              <a:gd name="connsiteY842" fmla="*/ 1177926 h 5497513"/>
              <a:gd name="connsiteX843" fmla="*/ 109538 w 4175125"/>
              <a:gd name="connsiteY843" fmla="*/ 1170782 h 5497513"/>
              <a:gd name="connsiteX844" fmla="*/ 96044 w 4175125"/>
              <a:gd name="connsiteY844" fmla="*/ 1161257 h 5497513"/>
              <a:gd name="connsiteX845" fmla="*/ 83344 w 4175125"/>
              <a:gd name="connsiteY845" fmla="*/ 1150938 h 5497513"/>
              <a:gd name="connsiteX846" fmla="*/ 71438 w 4175125"/>
              <a:gd name="connsiteY846" fmla="*/ 1139032 h 5497513"/>
              <a:gd name="connsiteX847" fmla="*/ 60325 w 4175125"/>
              <a:gd name="connsiteY847" fmla="*/ 1124744 h 5497513"/>
              <a:gd name="connsiteX848" fmla="*/ 48419 w 4175125"/>
              <a:gd name="connsiteY848" fmla="*/ 1110457 h 5497513"/>
              <a:gd name="connsiteX849" fmla="*/ 38894 w 4175125"/>
              <a:gd name="connsiteY849" fmla="*/ 1093788 h 5497513"/>
              <a:gd name="connsiteX850" fmla="*/ 30163 w 4175125"/>
              <a:gd name="connsiteY850" fmla="*/ 1077119 h 5497513"/>
              <a:gd name="connsiteX851" fmla="*/ 22225 w 4175125"/>
              <a:gd name="connsiteY851" fmla="*/ 1058863 h 5497513"/>
              <a:gd name="connsiteX852" fmla="*/ 14288 w 4175125"/>
              <a:gd name="connsiteY852" fmla="*/ 1039019 h 5497513"/>
              <a:gd name="connsiteX853" fmla="*/ 9525 w 4175125"/>
              <a:gd name="connsiteY853" fmla="*/ 1018382 h 5497513"/>
              <a:gd name="connsiteX854" fmla="*/ 5556 w 4175125"/>
              <a:gd name="connsiteY854" fmla="*/ 998538 h 5497513"/>
              <a:gd name="connsiteX855" fmla="*/ 1588 w 4175125"/>
              <a:gd name="connsiteY855" fmla="*/ 977901 h 5497513"/>
              <a:gd name="connsiteX856" fmla="*/ 0 w 4175125"/>
              <a:gd name="connsiteY856" fmla="*/ 957263 h 5497513"/>
              <a:gd name="connsiteX857" fmla="*/ 0 w 4175125"/>
              <a:gd name="connsiteY857" fmla="*/ 937419 h 5497513"/>
              <a:gd name="connsiteX858" fmla="*/ 2381 w 4175125"/>
              <a:gd name="connsiteY858" fmla="*/ 919163 h 5497513"/>
              <a:gd name="connsiteX859" fmla="*/ 5556 w 4175125"/>
              <a:gd name="connsiteY859" fmla="*/ 900907 h 5497513"/>
              <a:gd name="connsiteX860" fmla="*/ 9525 w 4175125"/>
              <a:gd name="connsiteY860" fmla="*/ 884239 h 5497513"/>
              <a:gd name="connsiteX861" fmla="*/ 14288 w 4175125"/>
              <a:gd name="connsiteY861" fmla="*/ 867569 h 5497513"/>
              <a:gd name="connsiteX862" fmla="*/ 20638 w 4175125"/>
              <a:gd name="connsiteY862" fmla="*/ 851695 h 5497513"/>
              <a:gd name="connsiteX863" fmla="*/ 27781 w 4175125"/>
              <a:gd name="connsiteY863" fmla="*/ 837407 h 5497513"/>
              <a:gd name="connsiteX864" fmla="*/ 36513 w 4175125"/>
              <a:gd name="connsiteY864" fmla="*/ 825500 h 5497513"/>
              <a:gd name="connsiteX865" fmla="*/ 46831 w 4175125"/>
              <a:gd name="connsiteY865" fmla="*/ 814389 h 5497513"/>
              <a:gd name="connsiteX866" fmla="*/ 57150 w 4175125"/>
              <a:gd name="connsiteY866" fmla="*/ 804070 h 5497513"/>
              <a:gd name="connsiteX867" fmla="*/ 69056 w 4175125"/>
              <a:gd name="connsiteY867" fmla="*/ 796132 h 5497513"/>
              <a:gd name="connsiteX868" fmla="*/ 80963 w 4175125"/>
              <a:gd name="connsiteY868" fmla="*/ 789782 h 5497513"/>
              <a:gd name="connsiteX869" fmla="*/ 95250 w 4175125"/>
              <a:gd name="connsiteY869" fmla="*/ 785813 h 5497513"/>
              <a:gd name="connsiteX870" fmla="*/ 380703 w 4175125"/>
              <a:gd name="connsiteY870" fmla="*/ 536575 h 5497513"/>
              <a:gd name="connsiteX871" fmla="*/ 396537 w 4175125"/>
              <a:gd name="connsiteY871" fmla="*/ 536575 h 5497513"/>
              <a:gd name="connsiteX872" fmla="*/ 410787 w 4175125"/>
              <a:gd name="connsiteY872" fmla="*/ 538952 h 5497513"/>
              <a:gd name="connsiteX873" fmla="*/ 425038 w 4175125"/>
              <a:gd name="connsiteY873" fmla="*/ 542913 h 5497513"/>
              <a:gd name="connsiteX874" fmla="*/ 440871 w 4175125"/>
              <a:gd name="connsiteY874" fmla="*/ 549251 h 5497513"/>
              <a:gd name="connsiteX875" fmla="*/ 455122 w 4175125"/>
              <a:gd name="connsiteY875" fmla="*/ 557173 h 5497513"/>
              <a:gd name="connsiteX876" fmla="*/ 469372 w 4175125"/>
              <a:gd name="connsiteY876" fmla="*/ 566679 h 5497513"/>
              <a:gd name="connsiteX877" fmla="*/ 482039 w 4175125"/>
              <a:gd name="connsiteY877" fmla="*/ 578562 h 5497513"/>
              <a:gd name="connsiteX878" fmla="*/ 495498 w 4175125"/>
              <a:gd name="connsiteY878" fmla="*/ 589653 h 5497513"/>
              <a:gd name="connsiteX879" fmla="*/ 508165 w 4175125"/>
              <a:gd name="connsiteY879" fmla="*/ 603912 h 5497513"/>
              <a:gd name="connsiteX880" fmla="*/ 520040 w 4175125"/>
              <a:gd name="connsiteY880" fmla="*/ 619757 h 5497513"/>
              <a:gd name="connsiteX881" fmla="*/ 530332 w 4175125"/>
              <a:gd name="connsiteY881" fmla="*/ 636393 h 5497513"/>
              <a:gd name="connsiteX882" fmla="*/ 540624 w 4175125"/>
              <a:gd name="connsiteY882" fmla="*/ 653821 h 5497513"/>
              <a:gd name="connsiteX883" fmla="*/ 548541 w 4175125"/>
              <a:gd name="connsiteY883" fmla="*/ 672834 h 5497513"/>
              <a:gd name="connsiteX884" fmla="*/ 556458 w 4175125"/>
              <a:gd name="connsiteY884" fmla="*/ 692640 h 5497513"/>
              <a:gd name="connsiteX885" fmla="*/ 562791 w 4175125"/>
              <a:gd name="connsiteY885" fmla="*/ 713236 h 5497513"/>
              <a:gd name="connsiteX886" fmla="*/ 566750 w 4175125"/>
              <a:gd name="connsiteY886" fmla="*/ 733834 h 5497513"/>
              <a:gd name="connsiteX887" fmla="*/ 570708 w 4175125"/>
              <a:gd name="connsiteY887" fmla="*/ 753639 h 5497513"/>
              <a:gd name="connsiteX888" fmla="*/ 571500 w 4175125"/>
              <a:gd name="connsiteY888" fmla="*/ 774236 h 5497513"/>
              <a:gd name="connsiteX889" fmla="*/ 571500 w 4175125"/>
              <a:gd name="connsiteY889" fmla="*/ 792457 h 5497513"/>
              <a:gd name="connsiteX890" fmla="*/ 570708 w 4175125"/>
              <a:gd name="connsiteY890" fmla="*/ 811470 h 5497513"/>
              <a:gd name="connsiteX891" fmla="*/ 567542 w 4175125"/>
              <a:gd name="connsiteY891" fmla="*/ 829691 h 5497513"/>
              <a:gd name="connsiteX892" fmla="*/ 563583 w 4175125"/>
              <a:gd name="connsiteY892" fmla="*/ 847119 h 5497513"/>
              <a:gd name="connsiteX893" fmla="*/ 558833 w 4175125"/>
              <a:gd name="connsiteY893" fmla="*/ 862171 h 5497513"/>
              <a:gd name="connsiteX894" fmla="*/ 552499 w 4175125"/>
              <a:gd name="connsiteY894" fmla="*/ 878014 h 5497513"/>
              <a:gd name="connsiteX895" fmla="*/ 544583 w 4175125"/>
              <a:gd name="connsiteY895" fmla="*/ 890690 h 5497513"/>
              <a:gd name="connsiteX896" fmla="*/ 534291 w 4175125"/>
              <a:gd name="connsiteY896" fmla="*/ 904157 h 5497513"/>
              <a:gd name="connsiteX897" fmla="*/ 524790 w 4175125"/>
              <a:gd name="connsiteY897" fmla="*/ 914456 h 5497513"/>
              <a:gd name="connsiteX898" fmla="*/ 512915 w 4175125"/>
              <a:gd name="connsiteY898" fmla="*/ 923170 h 5497513"/>
              <a:gd name="connsiteX899" fmla="*/ 500248 w 4175125"/>
              <a:gd name="connsiteY899" fmla="*/ 931092 h 5497513"/>
              <a:gd name="connsiteX900" fmla="*/ 487581 w 4175125"/>
              <a:gd name="connsiteY900" fmla="*/ 937429 h 5497513"/>
              <a:gd name="connsiteX901" fmla="*/ 471747 w 4175125"/>
              <a:gd name="connsiteY901" fmla="*/ 941390 h 5497513"/>
              <a:gd name="connsiteX902" fmla="*/ 457497 w 4175125"/>
              <a:gd name="connsiteY902" fmla="*/ 942975 h 5497513"/>
              <a:gd name="connsiteX903" fmla="*/ 443246 w 4175125"/>
              <a:gd name="connsiteY903" fmla="*/ 942975 h 5497513"/>
              <a:gd name="connsiteX904" fmla="*/ 427413 w 4175125"/>
              <a:gd name="connsiteY904" fmla="*/ 940598 h 5497513"/>
              <a:gd name="connsiteX905" fmla="*/ 413162 w 4175125"/>
              <a:gd name="connsiteY905" fmla="*/ 935053 h 5497513"/>
              <a:gd name="connsiteX906" fmla="*/ 398912 w 4175125"/>
              <a:gd name="connsiteY906" fmla="*/ 930300 h 5497513"/>
              <a:gd name="connsiteX907" fmla="*/ 384662 w 4175125"/>
              <a:gd name="connsiteY907" fmla="*/ 922378 h 5497513"/>
              <a:gd name="connsiteX908" fmla="*/ 370411 w 4175125"/>
              <a:gd name="connsiteY908" fmla="*/ 912079 h 5497513"/>
              <a:gd name="connsiteX909" fmla="*/ 356161 w 4175125"/>
              <a:gd name="connsiteY909" fmla="*/ 900988 h 5497513"/>
              <a:gd name="connsiteX910" fmla="*/ 343494 w 4175125"/>
              <a:gd name="connsiteY910" fmla="*/ 888313 h 5497513"/>
              <a:gd name="connsiteX911" fmla="*/ 331618 w 4175125"/>
              <a:gd name="connsiteY911" fmla="*/ 874054 h 5497513"/>
              <a:gd name="connsiteX912" fmla="*/ 319743 w 4175125"/>
              <a:gd name="connsiteY912" fmla="*/ 859794 h 5497513"/>
              <a:gd name="connsiteX913" fmla="*/ 308659 w 4175125"/>
              <a:gd name="connsiteY913" fmla="*/ 843158 h 5497513"/>
              <a:gd name="connsiteX914" fmla="*/ 299159 w 4175125"/>
              <a:gd name="connsiteY914" fmla="*/ 824937 h 5497513"/>
              <a:gd name="connsiteX915" fmla="*/ 290451 w 4175125"/>
              <a:gd name="connsiteY915" fmla="*/ 805132 h 5497513"/>
              <a:gd name="connsiteX916" fmla="*/ 282534 w 4175125"/>
              <a:gd name="connsiteY916" fmla="*/ 786119 h 5497513"/>
              <a:gd name="connsiteX917" fmla="*/ 276992 w 4175125"/>
              <a:gd name="connsiteY917" fmla="*/ 764730 h 5497513"/>
              <a:gd name="connsiteX918" fmla="*/ 272242 w 4175125"/>
              <a:gd name="connsiteY918" fmla="*/ 745717 h 5497513"/>
              <a:gd name="connsiteX919" fmla="*/ 269075 w 4175125"/>
              <a:gd name="connsiteY919" fmla="*/ 725119 h 5497513"/>
              <a:gd name="connsiteX920" fmla="*/ 266700 w 4175125"/>
              <a:gd name="connsiteY920" fmla="*/ 705314 h 5497513"/>
              <a:gd name="connsiteX921" fmla="*/ 266700 w 4175125"/>
              <a:gd name="connsiteY921" fmla="*/ 685509 h 5497513"/>
              <a:gd name="connsiteX922" fmla="*/ 268283 w 4175125"/>
              <a:gd name="connsiteY922" fmla="*/ 668081 h 5497513"/>
              <a:gd name="connsiteX923" fmla="*/ 270658 w 4175125"/>
              <a:gd name="connsiteY923" fmla="*/ 649861 h 5497513"/>
              <a:gd name="connsiteX924" fmla="*/ 276200 w 4175125"/>
              <a:gd name="connsiteY924" fmla="*/ 632432 h 5497513"/>
              <a:gd name="connsiteX925" fmla="*/ 280950 w 4175125"/>
              <a:gd name="connsiteY925" fmla="*/ 615795 h 5497513"/>
              <a:gd name="connsiteX926" fmla="*/ 287284 w 4175125"/>
              <a:gd name="connsiteY926" fmla="*/ 601536 h 5497513"/>
              <a:gd name="connsiteX927" fmla="*/ 295201 w 4175125"/>
              <a:gd name="connsiteY927" fmla="*/ 587277 h 5497513"/>
              <a:gd name="connsiteX928" fmla="*/ 304701 w 4175125"/>
              <a:gd name="connsiteY928" fmla="*/ 575393 h 5497513"/>
              <a:gd name="connsiteX929" fmla="*/ 314993 w 4175125"/>
              <a:gd name="connsiteY929" fmla="*/ 563510 h 5497513"/>
              <a:gd name="connsiteX930" fmla="*/ 326077 w 4175125"/>
              <a:gd name="connsiteY930" fmla="*/ 554796 h 5497513"/>
              <a:gd name="connsiteX931" fmla="*/ 337952 w 4175125"/>
              <a:gd name="connsiteY931" fmla="*/ 546874 h 5497513"/>
              <a:gd name="connsiteX932" fmla="*/ 352202 w 4175125"/>
              <a:gd name="connsiteY932" fmla="*/ 542121 h 5497513"/>
              <a:gd name="connsiteX933" fmla="*/ 366453 w 4175125"/>
              <a:gd name="connsiteY933" fmla="*/ 538159 h 5497513"/>
              <a:gd name="connsiteX934" fmla="*/ 754856 w 4175125"/>
              <a:gd name="connsiteY934" fmla="*/ 292100 h 5497513"/>
              <a:gd name="connsiteX935" fmla="*/ 773112 w 4175125"/>
              <a:gd name="connsiteY935" fmla="*/ 293685 h 5497513"/>
              <a:gd name="connsiteX936" fmla="*/ 790575 w 4175125"/>
              <a:gd name="connsiteY936" fmla="*/ 294478 h 5497513"/>
              <a:gd name="connsiteX937" fmla="*/ 808831 w 4175125"/>
              <a:gd name="connsiteY937" fmla="*/ 300024 h 5497513"/>
              <a:gd name="connsiteX938" fmla="*/ 825500 w 4175125"/>
              <a:gd name="connsiteY938" fmla="*/ 306363 h 5497513"/>
              <a:gd name="connsiteX939" fmla="*/ 842169 w 4175125"/>
              <a:gd name="connsiteY939" fmla="*/ 314286 h 5497513"/>
              <a:gd name="connsiteX940" fmla="*/ 858838 w 4175125"/>
              <a:gd name="connsiteY940" fmla="*/ 324585 h 5497513"/>
              <a:gd name="connsiteX941" fmla="*/ 874712 w 4175125"/>
              <a:gd name="connsiteY941" fmla="*/ 336470 h 5497513"/>
              <a:gd name="connsiteX942" fmla="*/ 890588 w 4175125"/>
              <a:gd name="connsiteY942" fmla="*/ 349148 h 5497513"/>
              <a:gd name="connsiteX943" fmla="*/ 903288 w 4175125"/>
              <a:gd name="connsiteY943" fmla="*/ 364994 h 5497513"/>
              <a:gd name="connsiteX944" fmla="*/ 916781 w 4175125"/>
              <a:gd name="connsiteY944" fmla="*/ 381634 h 5497513"/>
              <a:gd name="connsiteX945" fmla="*/ 929481 w 4175125"/>
              <a:gd name="connsiteY945" fmla="*/ 398272 h 5497513"/>
              <a:gd name="connsiteX946" fmla="*/ 939800 w 4175125"/>
              <a:gd name="connsiteY946" fmla="*/ 418080 h 5497513"/>
              <a:gd name="connsiteX947" fmla="*/ 949325 w 4175125"/>
              <a:gd name="connsiteY947" fmla="*/ 438681 h 5497513"/>
              <a:gd name="connsiteX948" fmla="*/ 956469 w 4175125"/>
              <a:gd name="connsiteY948" fmla="*/ 460866 h 5497513"/>
              <a:gd name="connsiteX949" fmla="*/ 962025 w 4175125"/>
              <a:gd name="connsiteY949" fmla="*/ 483050 h 5497513"/>
              <a:gd name="connsiteX950" fmla="*/ 965994 w 4175125"/>
              <a:gd name="connsiteY950" fmla="*/ 505235 h 5497513"/>
              <a:gd name="connsiteX951" fmla="*/ 968375 w 4175125"/>
              <a:gd name="connsiteY951" fmla="*/ 527421 h 5497513"/>
              <a:gd name="connsiteX952" fmla="*/ 968375 w 4175125"/>
              <a:gd name="connsiteY952" fmla="*/ 548022 h 5497513"/>
              <a:gd name="connsiteX953" fmla="*/ 966788 w 4175125"/>
              <a:gd name="connsiteY953" fmla="*/ 568621 h 5497513"/>
              <a:gd name="connsiteX954" fmla="*/ 964406 w 4175125"/>
              <a:gd name="connsiteY954" fmla="*/ 589223 h 5497513"/>
              <a:gd name="connsiteX955" fmla="*/ 959644 w 4175125"/>
              <a:gd name="connsiteY955" fmla="*/ 609031 h 5497513"/>
              <a:gd name="connsiteX956" fmla="*/ 954088 w 4175125"/>
              <a:gd name="connsiteY956" fmla="*/ 627254 h 5497513"/>
              <a:gd name="connsiteX957" fmla="*/ 946150 w 4175125"/>
              <a:gd name="connsiteY957" fmla="*/ 645477 h 5497513"/>
              <a:gd name="connsiteX958" fmla="*/ 935831 w 4175125"/>
              <a:gd name="connsiteY958" fmla="*/ 660532 h 5497513"/>
              <a:gd name="connsiteX959" fmla="*/ 925512 w 4175125"/>
              <a:gd name="connsiteY959" fmla="*/ 676378 h 5497513"/>
              <a:gd name="connsiteX960" fmla="*/ 913606 w 4175125"/>
              <a:gd name="connsiteY960" fmla="*/ 690639 h 5497513"/>
              <a:gd name="connsiteX961" fmla="*/ 900906 w 4175125"/>
              <a:gd name="connsiteY961" fmla="*/ 702524 h 5497513"/>
              <a:gd name="connsiteX962" fmla="*/ 885031 w 4175125"/>
              <a:gd name="connsiteY962" fmla="*/ 712825 h 5497513"/>
              <a:gd name="connsiteX963" fmla="*/ 869950 w 4175125"/>
              <a:gd name="connsiteY963" fmla="*/ 720748 h 5497513"/>
              <a:gd name="connsiteX964" fmla="*/ 852488 w 4175125"/>
              <a:gd name="connsiteY964" fmla="*/ 727087 h 5497513"/>
              <a:gd name="connsiteX965" fmla="*/ 834231 w 4175125"/>
              <a:gd name="connsiteY965" fmla="*/ 731841 h 5497513"/>
              <a:gd name="connsiteX966" fmla="*/ 815975 w 4175125"/>
              <a:gd name="connsiteY966" fmla="*/ 733425 h 5497513"/>
              <a:gd name="connsiteX967" fmla="*/ 799306 w 4175125"/>
              <a:gd name="connsiteY967" fmla="*/ 733425 h 5497513"/>
              <a:gd name="connsiteX968" fmla="*/ 781050 w 4175125"/>
              <a:gd name="connsiteY968" fmla="*/ 731048 h 5497513"/>
              <a:gd name="connsiteX969" fmla="*/ 762794 w 4175125"/>
              <a:gd name="connsiteY969" fmla="*/ 727087 h 5497513"/>
              <a:gd name="connsiteX970" fmla="*/ 746125 w 4175125"/>
              <a:gd name="connsiteY970" fmla="*/ 720748 h 5497513"/>
              <a:gd name="connsiteX971" fmla="*/ 729456 w 4175125"/>
              <a:gd name="connsiteY971" fmla="*/ 712825 h 5497513"/>
              <a:gd name="connsiteX972" fmla="*/ 711994 w 4175125"/>
              <a:gd name="connsiteY972" fmla="*/ 702524 h 5497513"/>
              <a:gd name="connsiteX973" fmla="*/ 696912 w 4175125"/>
              <a:gd name="connsiteY973" fmla="*/ 690639 h 5497513"/>
              <a:gd name="connsiteX974" fmla="*/ 682625 w 4175125"/>
              <a:gd name="connsiteY974" fmla="*/ 677963 h 5497513"/>
              <a:gd name="connsiteX975" fmla="*/ 668338 w 4175125"/>
              <a:gd name="connsiteY975" fmla="*/ 662116 h 5497513"/>
              <a:gd name="connsiteX976" fmla="*/ 654844 w 4175125"/>
              <a:gd name="connsiteY976" fmla="*/ 645477 h 5497513"/>
              <a:gd name="connsiteX977" fmla="*/ 642938 w 4175125"/>
              <a:gd name="connsiteY977" fmla="*/ 627254 h 5497513"/>
              <a:gd name="connsiteX978" fmla="*/ 631825 w 4175125"/>
              <a:gd name="connsiteY978" fmla="*/ 609031 h 5497513"/>
              <a:gd name="connsiteX979" fmla="*/ 622300 w 4175125"/>
              <a:gd name="connsiteY979" fmla="*/ 588429 h 5497513"/>
              <a:gd name="connsiteX980" fmla="*/ 614362 w 4175125"/>
              <a:gd name="connsiteY980" fmla="*/ 566244 h 5497513"/>
              <a:gd name="connsiteX981" fmla="*/ 609600 w 4175125"/>
              <a:gd name="connsiteY981" fmla="*/ 544060 h 5497513"/>
              <a:gd name="connsiteX982" fmla="*/ 605631 w 4175125"/>
              <a:gd name="connsiteY982" fmla="*/ 521875 h 5497513"/>
              <a:gd name="connsiteX983" fmla="*/ 603250 w 4175125"/>
              <a:gd name="connsiteY983" fmla="*/ 499689 h 5497513"/>
              <a:gd name="connsiteX984" fmla="*/ 603250 w 4175125"/>
              <a:gd name="connsiteY984" fmla="*/ 479089 h 5497513"/>
              <a:gd name="connsiteX985" fmla="*/ 604044 w 4175125"/>
              <a:gd name="connsiteY985" fmla="*/ 458489 h 5497513"/>
              <a:gd name="connsiteX986" fmla="*/ 606425 w 4175125"/>
              <a:gd name="connsiteY986" fmla="*/ 437888 h 5497513"/>
              <a:gd name="connsiteX987" fmla="*/ 611981 w 4175125"/>
              <a:gd name="connsiteY987" fmla="*/ 418080 h 5497513"/>
              <a:gd name="connsiteX988" fmla="*/ 618331 w 4175125"/>
              <a:gd name="connsiteY988" fmla="*/ 399856 h 5497513"/>
              <a:gd name="connsiteX989" fmla="*/ 626269 w 4175125"/>
              <a:gd name="connsiteY989" fmla="*/ 381634 h 5497513"/>
              <a:gd name="connsiteX990" fmla="*/ 635794 w 4175125"/>
              <a:gd name="connsiteY990" fmla="*/ 364994 h 5497513"/>
              <a:gd name="connsiteX991" fmla="*/ 646112 w 4175125"/>
              <a:gd name="connsiteY991" fmla="*/ 350732 h 5497513"/>
              <a:gd name="connsiteX992" fmla="*/ 657225 w 4175125"/>
              <a:gd name="connsiteY992" fmla="*/ 336470 h 5497513"/>
              <a:gd name="connsiteX993" fmla="*/ 671512 w 4175125"/>
              <a:gd name="connsiteY993" fmla="*/ 324585 h 5497513"/>
              <a:gd name="connsiteX994" fmla="*/ 685800 w 4175125"/>
              <a:gd name="connsiteY994" fmla="*/ 314286 h 5497513"/>
              <a:gd name="connsiteX995" fmla="*/ 701675 w 4175125"/>
              <a:gd name="connsiteY995" fmla="*/ 304777 h 5497513"/>
              <a:gd name="connsiteX996" fmla="*/ 718344 w 4175125"/>
              <a:gd name="connsiteY996" fmla="*/ 298439 h 5497513"/>
              <a:gd name="connsiteX997" fmla="*/ 736600 w 4175125"/>
              <a:gd name="connsiteY997" fmla="*/ 294478 h 5497513"/>
              <a:gd name="connsiteX998" fmla="*/ 1210897 w 4175125"/>
              <a:gd name="connsiteY998" fmla="*/ 142875 h 5497513"/>
              <a:gd name="connsiteX999" fmla="*/ 1231495 w 4175125"/>
              <a:gd name="connsiteY999" fmla="*/ 144465 h 5497513"/>
              <a:gd name="connsiteX1000" fmla="*/ 1252092 w 4175125"/>
              <a:gd name="connsiteY1000" fmla="*/ 148439 h 5497513"/>
              <a:gd name="connsiteX1001" fmla="*/ 1271898 w 4175125"/>
              <a:gd name="connsiteY1001" fmla="*/ 156388 h 5497513"/>
              <a:gd name="connsiteX1002" fmla="*/ 1291703 w 4175125"/>
              <a:gd name="connsiteY1002" fmla="*/ 165132 h 5497513"/>
              <a:gd name="connsiteX1003" fmla="*/ 1309132 w 4175125"/>
              <a:gd name="connsiteY1003" fmla="*/ 177055 h 5497513"/>
              <a:gd name="connsiteX1004" fmla="*/ 1326560 w 4175125"/>
              <a:gd name="connsiteY1004" fmla="*/ 191363 h 5497513"/>
              <a:gd name="connsiteX1005" fmla="*/ 1343197 w 4175125"/>
              <a:gd name="connsiteY1005" fmla="*/ 207259 h 5497513"/>
              <a:gd name="connsiteX1006" fmla="*/ 1359041 w 4175125"/>
              <a:gd name="connsiteY1006" fmla="*/ 224747 h 5497513"/>
              <a:gd name="connsiteX1007" fmla="*/ 1373301 w 4175125"/>
              <a:gd name="connsiteY1007" fmla="*/ 246208 h 5497513"/>
              <a:gd name="connsiteX1008" fmla="*/ 1385977 w 4175125"/>
              <a:gd name="connsiteY1008" fmla="*/ 268464 h 5497513"/>
              <a:gd name="connsiteX1009" fmla="*/ 1397860 w 4175125"/>
              <a:gd name="connsiteY1009" fmla="*/ 291515 h 5497513"/>
              <a:gd name="connsiteX1010" fmla="*/ 1408159 w 4175125"/>
              <a:gd name="connsiteY1010" fmla="*/ 316156 h 5497513"/>
              <a:gd name="connsiteX1011" fmla="*/ 1417665 w 4175125"/>
              <a:gd name="connsiteY1011" fmla="*/ 342387 h 5497513"/>
              <a:gd name="connsiteX1012" fmla="*/ 1424003 w 4175125"/>
              <a:gd name="connsiteY1012" fmla="*/ 369412 h 5497513"/>
              <a:gd name="connsiteX1013" fmla="*/ 1428756 w 4175125"/>
              <a:gd name="connsiteY1013" fmla="*/ 398028 h 5497513"/>
              <a:gd name="connsiteX1014" fmla="*/ 1431925 w 4175125"/>
              <a:gd name="connsiteY1014" fmla="*/ 426642 h 5497513"/>
              <a:gd name="connsiteX1015" fmla="*/ 1431925 w 4175125"/>
              <a:gd name="connsiteY1015" fmla="*/ 455258 h 5497513"/>
              <a:gd name="connsiteX1016" fmla="*/ 1430341 w 4175125"/>
              <a:gd name="connsiteY1016" fmla="*/ 483078 h 5497513"/>
              <a:gd name="connsiteX1017" fmla="*/ 1427964 w 4175125"/>
              <a:gd name="connsiteY1017" fmla="*/ 510103 h 5497513"/>
              <a:gd name="connsiteX1018" fmla="*/ 1422418 w 4175125"/>
              <a:gd name="connsiteY1018" fmla="*/ 536334 h 5497513"/>
              <a:gd name="connsiteX1019" fmla="*/ 1414496 w 4175125"/>
              <a:gd name="connsiteY1019" fmla="*/ 560975 h 5497513"/>
              <a:gd name="connsiteX1020" fmla="*/ 1405782 w 4175125"/>
              <a:gd name="connsiteY1020" fmla="*/ 583231 h 5497513"/>
              <a:gd name="connsiteX1021" fmla="*/ 1395483 w 4175125"/>
              <a:gd name="connsiteY1021" fmla="*/ 605487 h 5497513"/>
              <a:gd name="connsiteX1022" fmla="*/ 1383600 w 4175125"/>
              <a:gd name="connsiteY1022" fmla="*/ 624565 h 5497513"/>
              <a:gd name="connsiteX1023" fmla="*/ 1370924 w 4175125"/>
              <a:gd name="connsiteY1023" fmla="*/ 642846 h 5497513"/>
              <a:gd name="connsiteX1024" fmla="*/ 1355872 w 4175125"/>
              <a:gd name="connsiteY1024" fmla="*/ 660334 h 5497513"/>
              <a:gd name="connsiteX1025" fmla="*/ 1339236 w 4175125"/>
              <a:gd name="connsiteY1025" fmla="*/ 674642 h 5497513"/>
              <a:gd name="connsiteX1026" fmla="*/ 1322599 w 4175125"/>
              <a:gd name="connsiteY1026" fmla="*/ 685769 h 5497513"/>
              <a:gd name="connsiteX1027" fmla="*/ 1304378 w 4175125"/>
              <a:gd name="connsiteY1027" fmla="*/ 695307 h 5497513"/>
              <a:gd name="connsiteX1028" fmla="*/ 1284573 w 4175125"/>
              <a:gd name="connsiteY1028" fmla="*/ 701667 h 5497513"/>
              <a:gd name="connsiteX1029" fmla="*/ 1263975 w 4175125"/>
              <a:gd name="connsiteY1029" fmla="*/ 707230 h 5497513"/>
              <a:gd name="connsiteX1030" fmla="*/ 1243378 w 4175125"/>
              <a:gd name="connsiteY1030" fmla="*/ 708026 h 5497513"/>
              <a:gd name="connsiteX1031" fmla="*/ 1222780 w 4175125"/>
              <a:gd name="connsiteY1031" fmla="*/ 705641 h 5497513"/>
              <a:gd name="connsiteX1032" fmla="*/ 1202975 w 4175125"/>
              <a:gd name="connsiteY1032" fmla="*/ 701667 h 5497513"/>
              <a:gd name="connsiteX1033" fmla="*/ 1183962 w 4175125"/>
              <a:gd name="connsiteY1033" fmla="*/ 695307 h 5497513"/>
              <a:gd name="connsiteX1034" fmla="*/ 1164156 w 4175125"/>
              <a:gd name="connsiteY1034" fmla="*/ 684974 h 5497513"/>
              <a:gd name="connsiteX1035" fmla="*/ 1145935 w 4175125"/>
              <a:gd name="connsiteY1035" fmla="*/ 673051 h 5497513"/>
              <a:gd name="connsiteX1036" fmla="*/ 1127715 w 4175125"/>
              <a:gd name="connsiteY1036" fmla="*/ 658743 h 5497513"/>
              <a:gd name="connsiteX1037" fmla="*/ 1111078 w 4175125"/>
              <a:gd name="connsiteY1037" fmla="*/ 642846 h 5497513"/>
              <a:gd name="connsiteX1038" fmla="*/ 1095234 w 4175125"/>
              <a:gd name="connsiteY1038" fmla="*/ 624565 h 5497513"/>
              <a:gd name="connsiteX1039" fmla="*/ 1080974 w 4175125"/>
              <a:gd name="connsiteY1039" fmla="*/ 603898 h 5497513"/>
              <a:gd name="connsiteX1040" fmla="*/ 1068298 w 4175125"/>
              <a:gd name="connsiteY1040" fmla="*/ 583231 h 5497513"/>
              <a:gd name="connsiteX1041" fmla="*/ 1056415 w 4175125"/>
              <a:gd name="connsiteY1041" fmla="*/ 560180 h 5497513"/>
              <a:gd name="connsiteX1042" fmla="*/ 1046116 w 4175125"/>
              <a:gd name="connsiteY1042" fmla="*/ 533949 h 5497513"/>
              <a:gd name="connsiteX1043" fmla="*/ 1038194 w 4175125"/>
              <a:gd name="connsiteY1043" fmla="*/ 507719 h 5497513"/>
              <a:gd name="connsiteX1044" fmla="*/ 1030272 w 4175125"/>
              <a:gd name="connsiteY1044" fmla="*/ 480694 h 5497513"/>
              <a:gd name="connsiteX1045" fmla="*/ 1026311 w 4175125"/>
              <a:gd name="connsiteY1045" fmla="*/ 452078 h 5497513"/>
              <a:gd name="connsiteX1046" fmla="*/ 1023934 w 4175125"/>
              <a:gd name="connsiteY1046" fmla="*/ 423463 h 5497513"/>
              <a:gd name="connsiteX1047" fmla="*/ 1022350 w 4175125"/>
              <a:gd name="connsiteY1047" fmla="*/ 394053 h 5497513"/>
              <a:gd name="connsiteX1048" fmla="*/ 1023934 w 4175125"/>
              <a:gd name="connsiteY1048" fmla="*/ 367027 h 5497513"/>
              <a:gd name="connsiteX1049" fmla="*/ 1027896 w 4175125"/>
              <a:gd name="connsiteY1049" fmla="*/ 340002 h 5497513"/>
              <a:gd name="connsiteX1050" fmla="*/ 1032649 w 4175125"/>
              <a:gd name="connsiteY1050" fmla="*/ 315361 h 5497513"/>
              <a:gd name="connsiteX1051" fmla="*/ 1039779 w 4175125"/>
              <a:gd name="connsiteY1051" fmla="*/ 289926 h 5497513"/>
              <a:gd name="connsiteX1052" fmla="*/ 1048493 w 4175125"/>
              <a:gd name="connsiteY1052" fmla="*/ 266874 h 5497513"/>
              <a:gd name="connsiteX1053" fmla="*/ 1058792 w 4175125"/>
              <a:gd name="connsiteY1053" fmla="*/ 244618 h 5497513"/>
              <a:gd name="connsiteX1054" fmla="*/ 1070675 w 4175125"/>
              <a:gd name="connsiteY1054" fmla="*/ 224747 h 5497513"/>
              <a:gd name="connsiteX1055" fmla="*/ 1083351 w 4175125"/>
              <a:gd name="connsiteY1055" fmla="*/ 207259 h 5497513"/>
              <a:gd name="connsiteX1056" fmla="*/ 1099195 w 4175125"/>
              <a:gd name="connsiteY1056" fmla="*/ 189772 h 5497513"/>
              <a:gd name="connsiteX1057" fmla="*/ 1115039 w 4175125"/>
              <a:gd name="connsiteY1057" fmla="*/ 177055 h 5497513"/>
              <a:gd name="connsiteX1058" fmla="*/ 1131676 w 4175125"/>
              <a:gd name="connsiteY1058" fmla="*/ 163542 h 5497513"/>
              <a:gd name="connsiteX1059" fmla="*/ 1151481 w 4175125"/>
              <a:gd name="connsiteY1059" fmla="*/ 154798 h 5497513"/>
              <a:gd name="connsiteX1060" fmla="*/ 1170494 w 4175125"/>
              <a:gd name="connsiteY1060" fmla="*/ 148439 h 5497513"/>
              <a:gd name="connsiteX1061" fmla="*/ 1190300 w 4175125"/>
              <a:gd name="connsiteY1061" fmla="*/ 144465 h 5497513"/>
              <a:gd name="connsiteX1062" fmla="*/ 1786694 w 4175125"/>
              <a:gd name="connsiteY1062" fmla="*/ 0 h 5497513"/>
              <a:gd name="connsiteX1063" fmla="*/ 1801022 w 4175125"/>
              <a:gd name="connsiteY1063" fmla="*/ 0 h 5497513"/>
              <a:gd name="connsiteX1064" fmla="*/ 1815349 w 4175125"/>
              <a:gd name="connsiteY1064" fmla="*/ 0 h 5497513"/>
              <a:gd name="connsiteX1065" fmla="*/ 1829677 w 4175125"/>
              <a:gd name="connsiteY1065" fmla="*/ 1589 h 5497513"/>
              <a:gd name="connsiteX1066" fmla="*/ 1844005 w 4175125"/>
              <a:gd name="connsiteY1066" fmla="*/ 3973 h 5497513"/>
              <a:gd name="connsiteX1067" fmla="*/ 1856741 w 4175125"/>
              <a:gd name="connsiteY1067" fmla="*/ 7946 h 5497513"/>
              <a:gd name="connsiteX1068" fmla="*/ 1871865 w 4175125"/>
              <a:gd name="connsiteY1068" fmla="*/ 12713 h 5497513"/>
              <a:gd name="connsiteX1069" fmla="*/ 1884601 w 4175125"/>
              <a:gd name="connsiteY1069" fmla="*/ 18274 h 5497513"/>
              <a:gd name="connsiteX1070" fmla="*/ 1897337 w 4175125"/>
              <a:gd name="connsiteY1070" fmla="*/ 24631 h 5497513"/>
              <a:gd name="connsiteX1071" fmla="*/ 1910869 w 4175125"/>
              <a:gd name="connsiteY1071" fmla="*/ 30987 h 5497513"/>
              <a:gd name="connsiteX1072" fmla="*/ 1922013 w 4175125"/>
              <a:gd name="connsiteY1072" fmla="*/ 38933 h 5497513"/>
              <a:gd name="connsiteX1073" fmla="*/ 1933953 w 4175125"/>
              <a:gd name="connsiteY1073" fmla="*/ 48467 h 5497513"/>
              <a:gd name="connsiteX1074" fmla="*/ 1945893 w 4175125"/>
              <a:gd name="connsiteY1074" fmla="*/ 57207 h 5497513"/>
              <a:gd name="connsiteX1075" fmla="*/ 1957833 w 4175125"/>
              <a:gd name="connsiteY1075" fmla="*/ 67536 h 5497513"/>
              <a:gd name="connsiteX1076" fmla="*/ 1968977 w 4175125"/>
              <a:gd name="connsiteY1076" fmla="*/ 79454 h 5497513"/>
              <a:gd name="connsiteX1077" fmla="*/ 1980121 w 4175125"/>
              <a:gd name="connsiteY1077" fmla="*/ 91372 h 5497513"/>
              <a:gd name="connsiteX1078" fmla="*/ 1999225 w 4175125"/>
              <a:gd name="connsiteY1078" fmla="*/ 116798 h 5497513"/>
              <a:gd name="connsiteX1079" fmla="*/ 2017533 w 4175125"/>
              <a:gd name="connsiteY1079" fmla="*/ 146195 h 5497513"/>
              <a:gd name="connsiteX1080" fmla="*/ 2033453 w 4175125"/>
              <a:gd name="connsiteY1080" fmla="*/ 177182 h 5497513"/>
              <a:gd name="connsiteX1081" fmla="*/ 2047781 w 4175125"/>
              <a:gd name="connsiteY1081" fmla="*/ 209758 h 5497513"/>
              <a:gd name="connsiteX1082" fmla="*/ 2059721 w 4175125"/>
              <a:gd name="connsiteY1082" fmla="*/ 244718 h 5497513"/>
              <a:gd name="connsiteX1083" fmla="*/ 2070069 w 4175125"/>
              <a:gd name="connsiteY1083" fmla="*/ 281266 h 5497513"/>
              <a:gd name="connsiteX1084" fmla="*/ 2076437 w 4175125"/>
              <a:gd name="connsiteY1084" fmla="*/ 320199 h 5497513"/>
              <a:gd name="connsiteX1085" fmla="*/ 2080417 w 4175125"/>
              <a:gd name="connsiteY1085" fmla="*/ 359131 h 5497513"/>
              <a:gd name="connsiteX1086" fmla="*/ 2081213 w 4175125"/>
              <a:gd name="connsiteY1086" fmla="*/ 401242 h 5497513"/>
              <a:gd name="connsiteX1087" fmla="*/ 2080417 w 4175125"/>
              <a:gd name="connsiteY1087" fmla="*/ 440968 h 5497513"/>
              <a:gd name="connsiteX1088" fmla="*/ 2076437 w 4175125"/>
              <a:gd name="connsiteY1088" fmla="*/ 481490 h 5497513"/>
              <a:gd name="connsiteX1089" fmla="*/ 2070069 w 4175125"/>
              <a:gd name="connsiteY1089" fmla="*/ 519627 h 5497513"/>
              <a:gd name="connsiteX1090" fmla="*/ 2059721 w 4175125"/>
              <a:gd name="connsiteY1090" fmla="*/ 556971 h 5497513"/>
              <a:gd name="connsiteX1091" fmla="*/ 2047781 w 4175125"/>
              <a:gd name="connsiteY1091" fmla="*/ 591136 h 5497513"/>
              <a:gd name="connsiteX1092" fmla="*/ 2033453 w 4175125"/>
              <a:gd name="connsiteY1092" fmla="*/ 624507 h 5497513"/>
              <a:gd name="connsiteX1093" fmla="*/ 2017533 w 4175125"/>
              <a:gd name="connsiteY1093" fmla="*/ 656288 h 5497513"/>
              <a:gd name="connsiteX1094" fmla="*/ 1999225 w 4175125"/>
              <a:gd name="connsiteY1094" fmla="*/ 683303 h 5497513"/>
              <a:gd name="connsiteX1095" fmla="*/ 1980121 w 4175125"/>
              <a:gd name="connsiteY1095" fmla="*/ 709522 h 5497513"/>
              <a:gd name="connsiteX1096" fmla="*/ 1968977 w 4175125"/>
              <a:gd name="connsiteY1096" fmla="*/ 721440 h 5497513"/>
              <a:gd name="connsiteX1097" fmla="*/ 1957833 w 4175125"/>
              <a:gd name="connsiteY1097" fmla="*/ 732564 h 5497513"/>
              <a:gd name="connsiteX1098" fmla="*/ 1945893 w 4175125"/>
              <a:gd name="connsiteY1098" fmla="*/ 743687 h 5497513"/>
              <a:gd name="connsiteX1099" fmla="*/ 1933953 w 4175125"/>
              <a:gd name="connsiteY1099" fmla="*/ 752427 h 5497513"/>
              <a:gd name="connsiteX1100" fmla="*/ 1922013 w 4175125"/>
              <a:gd name="connsiteY1100" fmla="*/ 761962 h 5497513"/>
              <a:gd name="connsiteX1101" fmla="*/ 1910869 w 4175125"/>
              <a:gd name="connsiteY1101" fmla="*/ 769112 h 5497513"/>
              <a:gd name="connsiteX1102" fmla="*/ 1897337 w 4175125"/>
              <a:gd name="connsiteY1102" fmla="*/ 777058 h 5497513"/>
              <a:gd name="connsiteX1103" fmla="*/ 1884601 w 4175125"/>
              <a:gd name="connsiteY1103" fmla="*/ 783414 h 5497513"/>
              <a:gd name="connsiteX1104" fmla="*/ 1871865 w 4175125"/>
              <a:gd name="connsiteY1104" fmla="*/ 788975 h 5497513"/>
              <a:gd name="connsiteX1105" fmla="*/ 1856741 w 4175125"/>
              <a:gd name="connsiteY1105" fmla="*/ 792948 h 5497513"/>
              <a:gd name="connsiteX1106" fmla="*/ 1844005 w 4175125"/>
              <a:gd name="connsiteY1106" fmla="*/ 796921 h 5497513"/>
              <a:gd name="connsiteX1107" fmla="*/ 1829677 w 4175125"/>
              <a:gd name="connsiteY1107" fmla="*/ 799305 h 5497513"/>
              <a:gd name="connsiteX1108" fmla="*/ 1815349 w 4175125"/>
              <a:gd name="connsiteY1108" fmla="*/ 800893 h 5497513"/>
              <a:gd name="connsiteX1109" fmla="*/ 1801022 w 4175125"/>
              <a:gd name="connsiteY1109" fmla="*/ 801688 h 5497513"/>
              <a:gd name="connsiteX1110" fmla="*/ 1786694 w 4175125"/>
              <a:gd name="connsiteY1110" fmla="*/ 800893 h 5497513"/>
              <a:gd name="connsiteX1111" fmla="*/ 1772366 w 4175125"/>
              <a:gd name="connsiteY1111" fmla="*/ 799305 h 5497513"/>
              <a:gd name="connsiteX1112" fmla="*/ 1758038 w 4175125"/>
              <a:gd name="connsiteY1112" fmla="*/ 796921 h 5497513"/>
              <a:gd name="connsiteX1113" fmla="*/ 1743710 w 4175125"/>
              <a:gd name="connsiteY1113" fmla="*/ 792948 h 5497513"/>
              <a:gd name="connsiteX1114" fmla="*/ 1730974 w 4175125"/>
              <a:gd name="connsiteY1114" fmla="*/ 788975 h 5497513"/>
              <a:gd name="connsiteX1115" fmla="*/ 1717442 w 4175125"/>
              <a:gd name="connsiteY1115" fmla="*/ 783414 h 5497513"/>
              <a:gd name="connsiteX1116" fmla="*/ 1704706 w 4175125"/>
              <a:gd name="connsiteY1116" fmla="*/ 777058 h 5497513"/>
              <a:gd name="connsiteX1117" fmla="*/ 1691174 w 4175125"/>
              <a:gd name="connsiteY1117" fmla="*/ 769112 h 5497513"/>
              <a:gd name="connsiteX1118" fmla="*/ 1678438 w 4175125"/>
              <a:gd name="connsiteY1118" fmla="*/ 761962 h 5497513"/>
              <a:gd name="connsiteX1119" fmla="*/ 1666498 w 4175125"/>
              <a:gd name="connsiteY1119" fmla="*/ 752427 h 5497513"/>
              <a:gd name="connsiteX1120" fmla="*/ 1654558 w 4175125"/>
              <a:gd name="connsiteY1120" fmla="*/ 743687 h 5497513"/>
              <a:gd name="connsiteX1121" fmla="*/ 1643414 w 4175125"/>
              <a:gd name="connsiteY1121" fmla="*/ 732564 h 5497513"/>
              <a:gd name="connsiteX1122" fmla="*/ 1633066 w 4175125"/>
              <a:gd name="connsiteY1122" fmla="*/ 721440 h 5497513"/>
              <a:gd name="connsiteX1123" fmla="*/ 1621922 w 4175125"/>
              <a:gd name="connsiteY1123" fmla="*/ 709522 h 5497513"/>
              <a:gd name="connsiteX1124" fmla="*/ 1601226 w 4175125"/>
              <a:gd name="connsiteY1124" fmla="*/ 683303 h 5497513"/>
              <a:gd name="connsiteX1125" fmla="*/ 1582918 w 4175125"/>
              <a:gd name="connsiteY1125" fmla="*/ 656288 h 5497513"/>
              <a:gd name="connsiteX1126" fmla="*/ 1567794 w 4175125"/>
              <a:gd name="connsiteY1126" fmla="*/ 624507 h 5497513"/>
              <a:gd name="connsiteX1127" fmla="*/ 1553466 w 4175125"/>
              <a:gd name="connsiteY1127" fmla="*/ 591136 h 5497513"/>
              <a:gd name="connsiteX1128" fmla="*/ 1541526 w 4175125"/>
              <a:gd name="connsiteY1128" fmla="*/ 556971 h 5497513"/>
              <a:gd name="connsiteX1129" fmla="*/ 1531974 w 4175125"/>
              <a:gd name="connsiteY1129" fmla="*/ 519627 h 5497513"/>
              <a:gd name="connsiteX1130" fmla="*/ 1525606 w 4175125"/>
              <a:gd name="connsiteY1130" fmla="*/ 481490 h 5497513"/>
              <a:gd name="connsiteX1131" fmla="*/ 1520830 w 4175125"/>
              <a:gd name="connsiteY1131" fmla="*/ 440968 h 5497513"/>
              <a:gd name="connsiteX1132" fmla="*/ 1519238 w 4175125"/>
              <a:gd name="connsiteY1132" fmla="*/ 401242 h 5497513"/>
              <a:gd name="connsiteX1133" fmla="*/ 1520830 w 4175125"/>
              <a:gd name="connsiteY1133" fmla="*/ 359131 h 5497513"/>
              <a:gd name="connsiteX1134" fmla="*/ 1525606 w 4175125"/>
              <a:gd name="connsiteY1134" fmla="*/ 320199 h 5497513"/>
              <a:gd name="connsiteX1135" fmla="*/ 1531974 w 4175125"/>
              <a:gd name="connsiteY1135" fmla="*/ 281266 h 5497513"/>
              <a:gd name="connsiteX1136" fmla="*/ 1541526 w 4175125"/>
              <a:gd name="connsiteY1136" fmla="*/ 244718 h 5497513"/>
              <a:gd name="connsiteX1137" fmla="*/ 1553466 w 4175125"/>
              <a:gd name="connsiteY1137" fmla="*/ 209758 h 5497513"/>
              <a:gd name="connsiteX1138" fmla="*/ 1567794 w 4175125"/>
              <a:gd name="connsiteY1138" fmla="*/ 177182 h 5497513"/>
              <a:gd name="connsiteX1139" fmla="*/ 1582918 w 4175125"/>
              <a:gd name="connsiteY1139" fmla="*/ 146195 h 5497513"/>
              <a:gd name="connsiteX1140" fmla="*/ 1601226 w 4175125"/>
              <a:gd name="connsiteY1140" fmla="*/ 116798 h 5497513"/>
              <a:gd name="connsiteX1141" fmla="*/ 1621922 w 4175125"/>
              <a:gd name="connsiteY1141" fmla="*/ 91372 h 5497513"/>
              <a:gd name="connsiteX1142" fmla="*/ 1633066 w 4175125"/>
              <a:gd name="connsiteY1142" fmla="*/ 79454 h 5497513"/>
              <a:gd name="connsiteX1143" fmla="*/ 1643414 w 4175125"/>
              <a:gd name="connsiteY1143" fmla="*/ 67536 h 5497513"/>
              <a:gd name="connsiteX1144" fmla="*/ 1654558 w 4175125"/>
              <a:gd name="connsiteY1144" fmla="*/ 57207 h 5497513"/>
              <a:gd name="connsiteX1145" fmla="*/ 1666498 w 4175125"/>
              <a:gd name="connsiteY1145" fmla="*/ 48467 h 5497513"/>
              <a:gd name="connsiteX1146" fmla="*/ 1678438 w 4175125"/>
              <a:gd name="connsiteY1146" fmla="*/ 38933 h 5497513"/>
              <a:gd name="connsiteX1147" fmla="*/ 1691174 w 4175125"/>
              <a:gd name="connsiteY1147" fmla="*/ 30987 h 5497513"/>
              <a:gd name="connsiteX1148" fmla="*/ 1704706 w 4175125"/>
              <a:gd name="connsiteY1148" fmla="*/ 24631 h 5497513"/>
              <a:gd name="connsiteX1149" fmla="*/ 1717442 w 4175125"/>
              <a:gd name="connsiteY1149" fmla="*/ 18274 h 5497513"/>
              <a:gd name="connsiteX1150" fmla="*/ 1730974 w 4175125"/>
              <a:gd name="connsiteY1150" fmla="*/ 12713 h 5497513"/>
              <a:gd name="connsiteX1151" fmla="*/ 1743710 w 4175125"/>
              <a:gd name="connsiteY1151" fmla="*/ 7946 h 5497513"/>
              <a:gd name="connsiteX1152" fmla="*/ 1758038 w 4175125"/>
              <a:gd name="connsiteY1152" fmla="*/ 3973 h 5497513"/>
              <a:gd name="connsiteX1153" fmla="*/ 1772366 w 4175125"/>
              <a:gd name="connsiteY1153" fmla="*/ 1589 h 549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</a:cxnLst>
            <a:rect l="l" t="t" r="r" b="b"/>
            <a:pathLst>
              <a:path w="4175125" h="5497513">
                <a:moveTo>
                  <a:pt x="4063488" y="2282825"/>
                </a:moveTo>
                <a:lnTo>
                  <a:pt x="4077740" y="2282825"/>
                </a:lnTo>
                <a:lnTo>
                  <a:pt x="4091991" y="2285201"/>
                </a:lnTo>
                <a:lnTo>
                  <a:pt x="4104659" y="2289162"/>
                </a:lnTo>
                <a:lnTo>
                  <a:pt x="4118119" y="2293915"/>
                </a:lnTo>
                <a:lnTo>
                  <a:pt x="4129995" y="2301836"/>
                </a:lnTo>
                <a:lnTo>
                  <a:pt x="4140288" y="2312133"/>
                </a:lnTo>
                <a:lnTo>
                  <a:pt x="4148997" y="2322431"/>
                </a:lnTo>
                <a:lnTo>
                  <a:pt x="4156915" y="2335897"/>
                </a:lnTo>
                <a:lnTo>
                  <a:pt x="4163249" y="2348571"/>
                </a:lnTo>
                <a:lnTo>
                  <a:pt x="4168791" y="2362829"/>
                </a:lnTo>
                <a:lnTo>
                  <a:pt x="4172750" y="2378671"/>
                </a:lnTo>
                <a:lnTo>
                  <a:pt x="4173542" y="2395305"/>
                </a:lnTo>
                <a:lnTo>
                  <a:pt x="4175125" y="2411940"/>
                </a:lnTo>
                <a:lnTo>
                  <a:pt x="4173542" y="2430158"/>
                </a:lnTo>
                <a:lnTo>
                  <a:pt x="4172750" y="2448377"/>
                </a:lnTo>
                <a:lnTo>
                  <a:pt x="4168791" y="2466595"/>
                </a:lnTo>
                <a:lnTo>
                  <a:pt x="4163249" y="2484814"/>
                </a:lnTo>
                <a:lnTo>
                  <a:pt x="4156915" y="2504617"/>
                </a:lnTo>
                <a:lnTo>
                  <a:pt x="4148997" y="2523628"/>
                </a:lnTo>
                <a:lnTo>
                  <a:pt x="4138704" y="2541846"/>
                </a:lnTo>
                <a:lnTo>
                  <a:pt x="4128412" y="2560065"/>
                </a:lnTo>
                <a:lnTo>
                  <a:pt x="4116535" y="2577491"/>
                </a:lnTo>
                <a:lnTo>
                  <a:pt x="4103867" y="2592541"/>
                </a:lnTo>
                <a:lnTo>
                  <a:pt x="4090408" y="2606800"/>
                </a:lnTo>
                <a:lnTo>
                  <a:pt x="4076156" y="2620265"/>
                </a:lnTo>
                <a:lnTo>
                  <a:pt x="4061905" y="2631355"/>
                </a:lnTo>
                <a:lnTo>
                  <a:pt x="4047653" y="2640860"/>
                </a:lnTo>
                <a:lnTo>
                  <a:pt x="4032610" y="2649574"/>
                </a:lnTo>
                <a:lnTo>
                  <a:pt x="4018358" y="2655911"/>
                </a:lnTo>
                <a:lnTo>
                  <a:pt x="4002523" y="2661455"/>
                </a:lnTo>
                <a:lnTo>
                  <a:pt x="3986688" y="2665416"/>
                </a:lnTo>
                <a:lnTo>
                  <a:pt x="3972437" y="2667000"/>
                </a:lnTo>
                <a:lnTo>
                  <a:pt x="3958185" y="2667000"/>
                </a:lnTo>
                <a:lnTo>
                  <a:pt x="3943934" y="2663832"/>
                </a:lnTo>
                <a:lnTo>
                  <a:pt x="3931266" y="2659871"/>
                </a:lnTo>
                <a:lnTo>
                  <a:pt x="3917806" y="2655118"/>
                </a:lnTo>
                <a:lnTo>
                  <a:pt x="3906722" y="2647197"/>
                </a:lnTo>
                <a:lnTo>
                  <a:pt x="3896429" y="2636900"/>
                </a:lnTo>
                <a:lnTo>
                  <a:pt x="3886928" y="2626602"/>
                </a:lnTo>
                <a:lnTo>
                  <a:pt x="3879010" y="2614721"/>
                </a:lnTo>
                <a:lnTo>
                  <a:pt x="3872676" y="2600463"/>
                </a:lnTo>
                <a:lnTo>
                  <a:pt x="3867926" y="2586205"/>
                </a:lnTo>
                <a:lnTo>
                  <a:pt x="3863967" y="2570362"/>
                </a:lnTo>
                <a:lnTo>
                  <a:pt x="3862384" y="2553728"/>
                </a:lnTo>
                <a:lnTo>
                  <a:pt x="3860800" y="2537094"/>
                </a:lnTo>
                <a:lnTo>
                  <a:pt x="3862384" y="2519667"/>
                </a:lnTo>
                <a:lnTo>
                  <a:pt x="3863967" y="2502241"/>
                </a:lnTo>
                <a:lnTo>
                  <a:pt x="3867926" y="2482438"/>
                </a:lnTo>
                <a:lnTo>
                  <a:pt x="3872676" y="2464219"/>
                </a:lnTo>
                <a:lnTo>
                  <a:pt x="3879010" y="2444416"/>
                </a:lnTo>
                <a:lnTo>
                  <a:pt x="3888511" y="2426198"/>
                </a:lnTo>
                <a:lnTo>
                  <a:pt x="3897221" y="2407187"/>
                </a:lnTo>
                <a:lnTo>
                  <a:pt x="3907513" y="2388968"/>
                </a:lnTo>
                <a:lnTo>
                  <a:pt x="3919390" y="2372334"/>
                </a:lnTo>
                <a:lnTo>
                  <a:pt x="3932849" y="2356492"/>
                </a:lnTo>
                <a:lnTo>
                  <a:pt x="3945517" y="2342234"/>
                </a:lnTo>
                <a:lnTo>
                  <a:pt x="3959769" y="2329560"/>
                </a:lnTo>
                <a:lnTo>
                  <a:pt x="3974020" y="2318470"/>
                </a:lnTo>
                <a:lnTo>
                  <a:pt x="3988272" y="2308173"/>
                </a:lnTo>
                <a:lnTo>
                  <a:pt x="4004107" y="2299460"/>
                </a:lnTo>
                <a:lnTo>
                  <a:pt x="4018358" y="2293123"/>
                </a:lnTo>
                <a:lnTo>
                  <a:pt x="4033402" y="2287578"/>
                </a:lnTo>
                <a:lnTo>
                  <a:pt x="4049237" y="2283617"/>
                </a:lnTo>
                <a:close/>
                <a:moveTo>
                  <a:pt x="2667436" y="2112963"/>
                </a:moveTo>
                <a:lnTo>
                  <a:pt x="2704729" y="2113757"/>
                </a:lnTo>
                <a:lnTo>
                  <a:pt x="2742815" y="2116933"/>
                </a:lnTo>
                <a:lnTo>
                  <a:pt x="2781694" y="2120109"/>
                </a:lnTo>
                <a:lnTo>
                  <a:pt x="2822161" y="2127254"/>
                </a:lnTo>
                <a:lnTo>
                  <a:pt x="2861834" y="2134399"/>
                </a:lnTo>
                <a:lnTo>
                  <a:pt x="2903887" y="2145515"/>
                </a:lnTo>
                <a:lnTo>
                  <a:pt x="2945147" y="2156630"/>
                </a:lnTo>
                <a:lnTo>
                  <a:pt x="2987201" y="2170920"/>
                </a:lnTo>
                <a:lnTo>
                  <a:pt x="3030048" y="2186799"/>
                </a:lnTo>
                <a:lnTo>
                  <a:pt x="3072894" y="2203472"/>
                </a:lnTo>
                <a:lnTo>
                  <a:pt x="3115741" y="2223320"/>
                </a:lnTo>
                <a:lnTo>
                  <a:pt x="3160175" y="2245550"/>
                </a:lnTo>
                <a:lnTo>
                  <a:pt x="3203022" y="2267781"/>
                </a:lnTo>
                <a:lnTo>
                  <a:pt x="3245869" y="2292393"/>
                </a:lnTo>
                <a:lnTo>
                  <a:pt x="3290303" y="2319387"/>
                </a:lnTo>
                <a:lnTo>
                  <a:pt x="3333150" y="2347174"/>
                </a:lnTo>
                <a:lnTo>
                  <a:pt x="3375996" y="2378138"/>
                </a:lnTo>
                <a:lnTo>
                  <a:pt x="3417256" y="2409101"/>
                </a:lnTo>
                <a:lnTo>
                  <a:pt x="3457723" y="2441653"/>
                </a:lnTo>
                <a:lnTo>
                  <a:pt x="3496602" y="2475792"/>
                </a:lnTo>
                <a:lnTo>
                  <a:pt x="3533102" y="2510725"/>
                </a:lnTo>
                <a:lnTo>
                  <a:pt x="3568014" y="2545658"/>
                </a:lnTo>
                <a:lnTo>
                  <a:pt x="3602133" y="2582179"/>
                </a:lnTo>
                <a:lnTo>
                  <a:pt x="3633078" y="2620288"/>
                </a:lnTo>
                <a:lnTo>
                  <a:pt x="3661642" y="2657603"/>
                </a:lnTo>
                <a:lnTo>
                  <a:pt x="3689414" y="2695712"/>
                </a:lnTo>
                <a:lnTo>
                  <a:pt x="3714804" y="2734615"/>
                </a:lnTo>
                <a:lnTo>
                  <a:pt x="3738608" y="2773518"/>
                </a:lnTo>
                <a:lnTo>
                  <a:pt x="3759238" y="2814009"/>
                </a:lnTo>
                <a:lnTo>
                  <a:pt x="3779075" y="2854500"/>
                </a:lnTo>
                <a:lnTo>
                  <a:pt x="3797324" y="2894196"/>
                </a:lnTo>
                <a:lnTo>
                  <a:pt x="3812400" y="2934687"/>
                </a:lnTo>
                <a:lnTo>
                  <a:pt x="3825889" y="2976766"/>
                </a:lnTo>
                <a:lnTo>
                  <a:pt x="3837791" y="3016463"/>
                </a:lnTo>
                <a:lnTo>
                  <a:pt x="3846519" y="3058541"/>
                </a:lnTo>
                <a:lnTo>
                  <a:pt x="3854454" y="3099032"/>
                </a:lnTo>
                <a:lnTo>
                  <a:pt x="3858421" y="3138729"/>
                </a:lnTo>
                <a:lnTo>
                  <a:pt x="3862388" y="3179219"/>
                </a:lnTo>
                <a:lnTo>
                  <a:pt x="3862388" y="3219710"/>
                </a:lnTo>
                <a:lnTo>
                  <a:pt x="3860801" y="3260201"/>
                </a:lnTo>
                <a:lnTo>
                  <a:pt x="3856834" y="3299104"/>
                </a:lnTo>
                <a:lnTo>
                  <a:pt x="3850486" y="3338007"/>
                </a:lnTo>
                <a:lnTo>
                  <a:pt x="3842552" y="3376910"/>
                </a:lnTo>
                <a:lnTo>
                  <a:pt x="3832236" y="3415019"/>
                </a:lnTo>
                <a:lnTo>
                  <a:pt x="3819541" y="3451540"/>
                </a:lnTo>
                <a:lnTo>
                  <a:pt x="3803672" y="3487267"/>
                </a:lnTo>
                <a:lnTo>
                  <a:pt x="3787009" y="3522994"/>
                </a:lnTo>
                <a:lnTo>
                  <a:pt x="3767173" y="3557927"/>
                </a:lnTo>
                <a:lnTo>
                  <a:pt x="3744162" y="3592066"/>
                </a:lnTo>
                <a:lnTo>
                  <a:pt x="3695761" y="3657963"/>
                </a:lnTo>
                <a:lnTo>
                  <a:pt x="3643393" y="3724654"/>
                </a:lnTo>
                <a:lnTo>
                  <a:pt x="3590231" y="3792138"/>
                </a:lnTo>
                <a:lnTo>
                  <a:pt x="3534689" y="3861211"/>
                </a:lnTo>
                <a:lnTo>
                  <a:pt x="3421224" y="3998562"/>
                </a:lnTo>
                <a:lnTo>
                  <a:pt x="3364095" y="4069222"/>
                </a:lnTo>
                <a:lnTo>
                  <a:pt x="3307759" y="4140676"/>
                </a:lnTo>
                <a:lnTo>
                  <a:pt x="3252217" y="4212130"/>
                </a:lnTo>
                <a:lnTo>
                  <a:pt x="3199055" y="4285173"/>
                </a:lnTo>
                <a:lnTo>
                  <a:pt x="3148273" y="4358215"/>
                </a:lnTo>
                <a:lnTo>
                  <a:pt x="3123676" y="4395530"/>
                </a:lnTo>
                <a:lnTo>
                  <a:pt x="3099872" y="4433639"/>
                </a:lnTo>
                <a:lnTo>
                  <a:pt x="3076862" y="4470160"/>
                </a:lnTo>
                <a:lnTo>
                  <a:pt x="3056232" y="4509063"/>
                </a:lnTo>
                <a:lnTo>
                  <a:pt x="3034808" y="4546378"/>
                </a:lnTo>
                <a:lnTo>
                  <a:pt x="3015765" y="4584487"/>
                </a:lnTo>
                <a:lnTo>
                  <a:pt x="2995929" y="4623389"/>
                </a:lnTo>
                <a:lnTo>
                  <a:pt x="2979266" y="4660704"/>
                </a:lnTo>
                <a:lnTo>
                  <a:pt x="2963397" y="4700401"/>
                </a:lnTo>
                <a:lnTo>
                  <a:pt x="2949115" y="4740098"/>
                </a:lnTo>
                <a:lnTo>
                  <a:pt x="2920550" y="4819492"/>
                </a:lnTo>
                <a:lnTo>
                  <a:pt x="2889605" y="4900473"/>
                </a:lnTo>
                <a:lnTo>
                  <a:pt x="2857073" y="4982249"/>
                </a:lnTo>
                <a:lnTo>
                  <a:pt x="2838824" y="5022739"/>
                </a:lnTo>
                <a:lnTo>
                  <a:pt x="2820574" y="5063230"/>
                </a:lnTo>
                <a:lnTo>
                  <a:pt x="2800737" y="5102133"/>
                </a:lnTo>
                <a:lnTo>
                  <a:pt x="2781694" y="5139448"/>
                </a:lnTo>
                <a:lnTo>
                  <a:pt x="2759477" y="5177557"/>
                </a:lnTo>
                <a:lnTo>
                  <a:pt x="2737260" y="5212490"/>
                </a:lnTo>
                <a:lnTo>
                  <a:pt x="2715044" y="5247423"/>
                </a:lnTo>
                <a:lnTo>
                  <a:pt x="2690446" y="5281562"/>
                </a:lnTo>
                <a:lnTo>
                  <a:pt x="2665849" y="5312526"/>
                </a:lnTo>
                <a:lnTo>
                  <a:pt x="2638078" y="5342696"/>
                </a:lnTo>
                <a:lnTo>
                  <a:pt x="2611100" y="5369689"/>
                </a:lnTo>
                <a:lnTo>
                  <a:pt x="2582536" y="5395095"/>
                </a:lnTo>
                <a:lnTo>
                  <a:pt x="2551591" y="5418120"/>
                </a:lnTo>
                <a:lnTo>
                  <a:pt x="2519852" y="5438762"/>
                </a:lnTo>
                <a:lnTo>
                  <a:pt x="2504776" y="5448289"/>
                </a:lnTo>
                <a:lnTo>
                  <a:pt x="2487320" y="5456228"/>
                </a:lnTo>
                <a:lnTo>
                  <a:pt x="2469071" y="5463374"/>
                </a:lnTo>
                <a:lnTo>
                  <a:pt x="2452408" y="5471313"/>
                </a:lnTo>
                <a:lnTo>
                  <a:pt x="2434158" y="5477665"/>
                </a:lnTo>
                <a:lnTo>
                  <a:pt x="2415909" y="5483222"/>
                </a:lnTo>
                <a:lnTo>
                  <a:pt x="2397659" y="5487192"/>
                </a:lnTo>
                <a:lnTo>
                  <a:pt x="2378616" y="5491162"/>
                </a:lnTo>
                <a:lnTo>
                  <a:pt x="2358780" y="5495131"/>
                </a:lnTo>
                <a:lnTo>
                  <a:pt x="2339737" y="5495925"/>
                </a:lnTo>
                <a:lnTo>
                  <a:pt x="2318313" y="5497513"/>
                </a:lnTo>
                <a:lnTo>
                  <a:pt x="2297683" y="5497513"/>
                </a:lnTo>
                <a:lnTo>
                  <a:pt x="2277053" y="5497513"/>
                </a:lnTo>
                <a:lnTo>
                  <a:pt x="2254836" y="5495131"/>
                </a:lnTo>
                <a:lnTo>
                  <a:pt x="2232619" y="5491956"/>
                </a:lnTo>
                <a:lnTo>
                  <a:pt x="2210403" y="5489574"/>
                </a:lnTo>
                <a:lnTo>
                  <a:pt x="2187392" y="5484810"/>
                </a:lnTo>
                <a:lnTo>
                  <a:pt x="2163588" y="5479253"/>
                </a:lnTo>
                <a:lnTo>
                  <a:pt x="2140578" y="5471313"/>
                </a:lnTo>
                <a:lnTo>
                  <a:pt x="2115981" y="5463374"/>
                </a:lnTo>
                <a:lnTo>
                  <a:pt x="2090590" y="5456228"/>
                </a:lnTo>
                <a:lnTo>
                  <a:pt x="2065199" y="5445113"/>
                </a:lnTo>
                <a:lnTo>
                  <a:pt x="2040602" y="5433998"/>
                </a:lnTo>
                <a:lnTo>
                  <a:pt x="2012831" y="5422089"/>
                </a:lnTo>
                <a:lnTo>
                  <a:pt x="1986647" y="5407798"/>
                </a:lnTo>
                <a:lnTo>
                  <a:pt x="1962049" y="5395095"/>
                </a:lnTo>
                <a:lnTo>
                  <a:pt x="1939039" y="5380805"/>
                </a:lnTo>
                <a:lnTo>
                  <a:pt x="1916822" y="5366514"/>
                </a:lnTo>
                <a:lnTo>
                  <a:pt x="1896192" y="5350635"/>
                </a:lnTo>
                <a:lnTo>
                  <a:pt x="1874769" y="5336344"/>
                </a:lnTo>
                <a:lnTo>
                  <a:pt x="1856519" y="5320465"/>
                </a:lnTo>
                <a:lnTo>
                  <a:pt x="1839063" y="5304587"/>
                </a:lnTo>
                <a:lnTo>
                  <a:pt x="1821607" y="5287914"/>
                </a:lnTo>
                <a:lnTo>
                  <a:pt x="1806531" y="5271241"/>
                </a:lnTo>
                <a:lnTo>
                  <a:pt x="1792249" y="5255363"/>
                </a:lnTo>
                <a:lnTo>
                  <a:pt x="1777966" y="5237102"/>
                </a:lnTo>
                <a:lnTo>
                  <a:pt x="1766064" y="5220429"/>
                </a:lnTo>
                <a:lnTo>
                  <a:pt x="1754163" y="5203757"/>
                </a:lnTo>
                <a:lnTo>
                  <a:pt x="1743848" y="5185496"/>
                </a:lnTo>
                <a:lnTo>
                  <a:pt x="1733533" y="5167236"/>
                </a:lnTo>
                <a:lnTo>
                  <a:pt x="1725598" y="5148975"/>
                </a:lnTo>
                <a:lnTo>
                  <a:pt x="1717663" y="5130715"/>
                </a:lnTo>
                <a:lnTo>
                  <a:pt x="1709729" y="5112454"/>
                </a:lnTo>
                <a:lnTo>
                  <a:pt x="1704968" y="5094194"/>
                </a:lnTo>
                <a:lnTo>
                  <a:pt x="1699414" y="5074345"/>
                </a:lnTo>
                <a:lnTo>
                  <a:pt x="1694653" y="5056879"/>
                </a:lnTo>
                <a:lnTo>
                  <a:pt x="1691479" y="5037030"/>
                </a:lnTo>
                <a:lnTo>
                  <a:pt x="1687512" y="5018770"/>
                </a:lnTo>
                <a:lnTo>
                  <a:pt x="1685131" y="4981455"/>
                </a:lnTo>
                <a:lnTo>
                  <a:pt x="1684338" y="4941758"/>
                </a:lnTo>
                <a:lnTo>
                  <a:pt x="1686718" y="4904443"/>
                </a:lnTo>
                <a:lnTo>
                  <a:pt x="1690686" y="4866334"/>
                </a:lnTo>
                <a:lnTo>
                  <a:pt x="1698620" y="4829019"/>
                </a:lnTo>
                <a:lnTo>
                  <a:pt x="1707348" y="4790910"/>
                </a:lnTo>
                <a:lnTo>
                  <a:pt x="1717663" y="4753595"/>
                </a:lnTo>
                <a:lnTo>
                  <a:pt x="1731152" y="4718662"/>
                </a:lnTo>
                <a:lnTo>
                  <a:pt x="1746228" y="4682141"/>
                </a:lnTo>
                <a:lnTo>
                  <a:pt x="1762097" y="4648001"/>
                </a:lnTo>
                <a:lnTo>
                  <a:pt x="1778760" y="4613862"/>
                </a:lnTo>
                <a:lnTo>
                  <a:pt x="1798596" y="4581311"/>
                </a:lnTo>
                <a:lnTo>
                  <a:pt x="1817639" y="4550347"/>
                </a:lnTo>
                <a:lnTo>
                  <a:pt x="1837476" y="4520178"/>
                </a:lnTo>
                <a:lnTo>
                  <a:pt x="1859693" y="4493184"/>
                </a:lnTo>
                <a:lnTo>
                  <a:pt x="1880323" y="4466984"/>
                </a:lnTo>
                <a:lnTo>
                  <a:pt x="1902540" y="4442372"/>
                </a:lnTo>
                <a:lnTo>
                  <a:pt x="1924757" y="4419348"/>
                </a:lnTo>
                <a:lnTo>
                  <a:pt x="1946974" y="4397911"/>
                </a:lnTo>
                <a:lnTo>
                  <a:pt x="1967604" y="4380445"/>
                </a:lnTo>
                <a:lnTo>
                  <a:pt x="2014418" y="4344718"/>
                </a:lnTo>
                <a:lnTo>
                  <a:pt x="2065199" y="4308197"/>
                </a:lnTo>
                <a:lnTo>
                  <a:pt x="2173903" y="4231979"/>
                </a:lnTo>
                <a:lnTo>
                  <a:pt x="2232619" y="4191488"/>
                </a:lnTo>
                <a:lnTo>
                  <a:pt x="2289749" y="4148616"/>
                </a:lnTo>
                <a:lnTo>
                  <a:pt x="2317520" y="4126385"/>
                </a:lnTo>
                <a:lnTo>
                  <a:pt x="2344497" y="4103361"/>
                </a:lnTo>
                <a:lnTo>
                  <a:pt x="2371475" y="4079543"/>
                </a:lnTo>
                <a:lnTo>
                  <a:pt x="2397659" y="4056519"/>
                </a:lnTo>
                <a:lnTo>
                  <a:pt x="2423844" y="4031113"/>
                </a:lnTo>
                <a:lnTo>
                  <a:pt x="2447647" y="4005707"/>
                </a:lnTo>
                <a:lnTo>
                  <a:pt x="2470658" y="3979507"/>
                </a:lnTo>
                <a:lnTo>
                  <a:pt x="2491288" y="3951719"/>
                </a:lnTo>
                <a:lnTo>
                  <a:pt x="2511918" y="3924726"/>
                </a:lnTo>
                <a:lnTo>
                  <a:pt x="2530167" y="3896144"/>
                </a:lnTo>
                <a:lnTo>
                  <a:pt x="2546036" y="3867562"/>
                </a:lnTo>
                <a:lnTo>
                  <a:pt x="2560319" y="3836599"/>
                </a:lnTo>
                <a:lnTo>
                  <a:pt x="2572221" y="3804841"/>
                </a:lnTo>
                <a:lnTo>
                  <a:pt x="2582536" y="3773878"/>
                </a:lnTo>
                <a:lnTo>
                  <a:pt x="2590470" y="3739738"/>
                </a:lnTo>
                <a:lnTo>
                  <a:pt x="2594438" y="3706393"/>
                </a:lnTo>
                <a:lnTo>
                  <a:pt x="2596818" y="3671460"/>
                </a:lnTo>
                <a:lnTo>
                  <a:pt x="2595231" y="3634939"/>
                </a:lnTo>
                <a:lnTo>
                  <a:pt x="2591264" y="3596830"/>
                </a:lnTo>
                <a:lnTo>
                  <a:pt x="2584123" y="3559515"/>
                </a:lnTo>
                <a:lnTo>
                  <a:pt x="2573808" y="3519818"/>
                </a:lnTo>
                <a:lnTo>
                  <a:pt x="2561906" y="3482503"/>
                </a:lnTo>
                <a:lnTo>
                  <a:pt x="2547623" y="3444394"/>
                </a:lnTo>
                <a:lnTo>
                  <a:pt x="2531754" y="3407079"/>
                </a:lnTo>
                <a:lnTo>
                  <a:pt x="2515092" y="3370558"/>
                </a:lnTo>
                <a:lnTo>
                  <a:pt x="2496842" y="3334037"/>
                </a:lnTo>
                <a:lnTo>
                  <a:pt x="2477005" y="3297516"/>
                </a:lnTo>
                <a:lnTo>
                  <a:pt x="2456375" y="3260995"/>
                </a:lnTo>
                <a:lnTo>
                  <a:pt x="2415115" y="3189541"/>
                </a:lnTo>
                <a:lnTo>
                  <a:pt x="2371475" y="3119674"/>
                </a:lnTo>
                <a:lnTo>
                  <a:pt x="2330215" y="3048220"/>
                </a:lnTo>
                <a:lnTo>
                  <a:pt x="2309585" y="3011699"/>
                </a:lnTo>
                <a:lnTo>
                  <a:pt x="2289749" y="2976766"/>
                </a:lnTo>
                <a:lnTo>
                  <a:pt x="2271499" y="2940245"/>
                </a:lnTo>
                <a:lnTo>
                  <a:pt x="2254836" y="2903724"/>
                </a:lnTo>
                <a:lnTo>
                  <a:pt x="2238967" y="2867203"/>
                </a:lnTo>
                <a:lnTo>
                  <a:pt x="2224685" y="2829094"/>
                </a:lnTo>
                <a:lnTo>
                  <a:pt x="2211989" y="2791779"/>
                </a:lnTo>
                <a:lnTo>
                  <a:pt x="2201674" y="2753670"/>
                </a:lnTo>
                <a:lnTo>
                  <a:pt x="2193740" y="2714767"/>
                </a:lnTo>
                <a:lnTo>
                  <a:pt x="2188186" y="2674276"/>
                </a:lnTo>
                <a:lnTo>
                  <a:pt x="2185805" y="2635373"/>
                </a:lnTo>
                <a:lnTo>
                  <a:pt x="2185805" y="2594088"/>
                </a:lnTo>
                <a:lnTo>
                  <a:pt x="2187392" y="2573446"/>
                </a:lnTo>
                <a:lnTo>
                  <a:pt x="2188186" y="2552010"/>
                </a:lnTo>
                <a:lnTo>
                  <a:pt x="2191359" y="2531368"/>
                </a:lnTo>
                <a:lnTo>
                  <a:pt x="2195327" y="2510725"/>
                </a:lnTo>
                <a:lnTo>
                  <a:pt x="2200088" y="2488495"/>
                </a:lnTo>
                <a:lnTo>
                  <a:pt x="2205642" y="2466265"/>
                </a:lnTo>
                <a:lnTo>
                  <a:pt x="2211989" y="2445622"/>
                </a:lnTo>
                <a:lnTo>
                  <a:pt x="2218337" y="2422598"/>
                </a:lnTo>
                <a:lnTo>
                  <a:pt x="2227859" y="2400368"/>
                </a:lnTo>
                <a:lnTo>
                  <a:pt x="2236587" y="2378138"/>
                </a:lnTo>
                <a:lnTo>
                  <a:pt x="2246902" y="2354320"/>
                </a:lnTo>
                <a:lnTo>
                  <a:pt x="2257217" y="2331296"/>
                </a:lnTo>
                <a:lnTo>
                  <a:pt x="2273086" y="2302714"/>
                </a:lnTo>
                <a:lnTo>
                  <a:pt x="2291336" y="2276514"/>
                </a:lnTo>
                <a:lnTo>
                  <a:pt x="2310379" y="2251902"/>
                </a:lnTo>
                <a:lnTo>
                  <a:pt x="2332596" y="2229672"/>
                </a:lnTo>
                <a:lnTo>
                  <a:pt x="2354812" y="2209823"/>
                </a:lnTo>
                <a:lnTo>
                  <a:pt x="2379410" y="2192357"/>
                </a:lnTo>
                <a:lnTo>
                  <a:pt x="2407181" y="2174890"/>
                </a:lnTo>
                <a:lnTo>
                  <a:pt x="2434158" y="2160599"/>
                </a:lnTo>
                <a:lnTo>
                  <a:pt x="2464310" y="2147896"/>
                </a:lnTo>
                <a:lnTo>
                  <a:pt x="2494462" y="2137575"/>
                </a:lnTo>
                <a:lnTo>
                  <a:pt x="2526993" y="2128048"/>
                </a:lnTo>
                <a:lnTo>
                  <a:pt x="2560319" y="2121696"/>
                </a:lnTo>
                <a:lnTo>
                  <a:pt x="2594438" y="2116933"/>
                </a:lnTo>
                <a:lnTo>
                  <a:pt x="2630937" y="2113757"/>
                </a:lnTo>
                <a:close/>
                <a:moveTo>
                  <a:pt x="3877723" y="1971675"/>
                </a:moveTo>
                <a:lnTo>
                  <a:pt x="3893560" y="1974061"/>
                </a:lnTo>
                <a:lnTo>
                  <a:pt x="3907814" y="1977243"/>
                </a:lnTo>
                <a:lnTo>
                  <a:pt x="3920484" y="1983606"/>
                </a:lnTo>
                <a:lnTo>
                  <a:pt x="3933946" y="1989969"/>
                </a:lnTo>
                <a:lnTo>
                  <a:pt x="3945824" y="1998719"/>
                </a:lnTo>
                <a:lnTo>
                  <a:pt x="3956118" y="2010649"/>
                </a:lnTo>
                <a:lnTo>
                  <a:pt x="3964829" y="2022580"/>
                </a:lnTo>
                <a:lnTo>
                  <a:pt x="3971164" y="2035307"/>
                </a:lnTo>
                <a:lnTo>
                  <a:pt x="3976707" y="2049624"/>
                </a:lnTo>
                <a:lnTo>
                  <a:pt x="3980667" y="2065532"/>
                </a:lnTo>
                <a:lnTo>
                  <a:pt x="3983042" y="2082235"/>
                </a:lnTo>
                <a:lnTo>
                  <a:pt x="3984626" y="2099733"/>
                </a:lnTo>
                <a:lnTo>
                  <a:pt x="3984626" y="2116437"/>
                </a:lnTo>
                <a:lnTo>
                  <a:pt x="3981458" y="2134731"/>
                </a:lnTo>
                <a:lnTo>
                  <a:pt x="3978291" y="2153025"/>
                </a:lnTo>
                <a:lnTo>
                  <a:pt x="3972748" y="2171319"/>
                </a:lnTo>
                <a:lnTo>
                  <a:pt x="3966413" y="2190408"/>
                </a:lnTo>
                <a:lnTo>
                  <a:pt x="3956910" y="2208702"/>
                </a:lnTo>
                <a:lnTo>
                  <a:pt x="3948200" y="2226996"/>
                </a:lnTo>
                <a:lnTo>
                  <a:pt x="3936322" y="2245290"/>
                </a:lnTo>
                <a:lnTo>
                  <a:pt x="3923652" y="2261994"/>
                </a:lnTo>
                <a:lnTo>
                  <a:pt x="3910190" y="2279492"/>
                </a:lnTo>
                <a:lnTo>
                  <a:pt x="3895936" y="2293809"/>
                </a:lnTo>
                <a:lnTo>
                  <a:pt x="3881682" y="2306536"/>
                </a:lnTo>
                <a:lnTo>
                  <a:pt x="3866637" y="2318467"/>
                </a:lnTo>
                <a:lnTo>
                  <a:pt x="3850799" y="2328807"/>
                </a:lnTo>
                <a:lnTo>
                  <a:pt x="3834170" y="2337556"/>
                </a:lnTo>
                <a:lnTo>
                  <a:pt x="3818332" y="2344715"/>
                </a:lnTo>
                <a:lnTo>
                  <a:pt x="3802495" y="2349487"/>
                </a:lnTo>
                <a:lnTo>
                  <a:pt x="3785865" y="2353464"/>
                </a:lnTo>
                <a:lnTo>
                  <a:pt x="3770028" y="2355850"/>
                </a:lnTo>
                <a:lnTo>
                  <a:pt x="3754982" y="2355850"/>
                </a:lnTo>
                <a:lnTo>
                  <a:pt x="3740729" y="2353464"/>
                </a:lnTo>
                <a:lnTo>
                  <a:pt x="3726475" y="2351078"/>
                </a:lnTo>
                <a:lnTo>
                  <a:pt x="3712221" y="2345510"/>
                </a:lnTo>
                <a:lnTo>
                  <a:pt x="3698759" y="2337556"/>
                </a:lnTo>
                <a:lnTo>
                  <a:pt x="3686881" y="2328807"/>
                </a:lnTo>
                <a:lnTo>
                  <a:pt x="3678170" y="2318467"/>
                </a:lnTo>
                <a:lnTo>
                  <a:pt x="3668668" y="2304945"/>
                </a:lnTo>
                <a:lnTo>
                  <a:pt x="3662333" y="2292219"/>
                </a:lnTo>
                <a:lnTo>
                  <a:pt x="3655998" y="2277902"/>
                </a:lnTo>
                <a:lnTo>
                  <a:pt x="3652039" y="2261994"/>
                </a:lnTo>
                <a:lnTo>
                  <a:pt x="3651247" y="2246881"/>
                </a:lnTo>
                <a:lnTo>
                  <a:pt x="3649663" y="2229383"/>
                </a:lnTo>
                <a:lnTo>
                  <a:pt x="3649663" y="2211089"/>
                </a:lnTo>
                <a:lnTo>
                  <a:pt x="3652039" y="2193590"/>
                </a:lnTo>
                <a:lnTo>
                  <a:pt x="3655998" y="2175296"/>
                </a:lnTo>
                <a:lnTo>
                  <a:pt x="3661541" y="2157002"/>
                </a:lnTo>
                <a:lnTo>
                  <a:pt x="3667876" y="2137117"/>
                </a:lnTo>
                <a:lnTo>
                  <a:pt x="3675795" y="2118823"/>
                </a:lnTo>
                <a:lnTo>
                  <a:pt x="3686089" y="2100529"/>
                </a:lnTo>
                <a:lnTo>
                  <a:pt x="3697967" y="2082235"/>
                </a:lnTo>
                <a:lnTo>
                  <a:pt x="3710637" y="2065532"/>
                </a:lnTo>
                <a:lnTo>
                  <a:pt x="3723307" y="2048828"/>
                </a:lnTo>
                <a:lnTo>
                  <a:pt x="3737561" y="2034511"/>
                </a:lnTo>
                <a:lnTo>
                  <a:pt x="3751815" y="2020990"/>
                </a:lnTo>
                <a:lnTo>
                  <a:pt x="3767652" y="2009854"/>
                </a:lnTo>
                <a:lnTo>
                  <a:pt x="3783490" y="1998719"/>
                </a:lnTo>
                <a:lnTo>
                  <a:pt x="3798535" y="1991560"/>
                </a:lnTo>
                <a:lnTo>
                  <a:pt x="3815957" y="1983606"/>
                </a:lnTo>
                <a:lnTo>
                  <a:pt x="3831002" y="1978038"/>
                </a:lnTo>
                <a:lnTo>
                  <a:pt x="3846840" y="1974061"/>
                </a:lnTo>
                <a:lnTo>
                  <a:pt x="3863469" y="1973266"/>
                </a:lnTo>
                <a:close/>
                <a:moveTo>
                  <a:pt x="3558849" y="1636713"/>
                </a:moveTo>
                <a:lnTo>
                  <a:pt x="3577143" y="1636713"/>
                </a:lnTo>
                <a:lnTo>
                  <a:pt x="3595436" y="1639888"/>
                </a:lnTo>
                <a:lnTo>
                  <a:pt x="3613730" y="1644651"/>
                </a:lnTo>
                <a:lnTo>
                  <a:pt x="3629638" y="1651001"/>
                </a:lnTo>
                <a:lnTo>
                  <a:pt x="3646341" y="1660526"/>
                </a:lnTo>
                <a:lnTo>
                  <a:pt x="3660658" y="1670844"/>
                </a:lnTo>
                <a:lnTo>
                  <a:pt x="3673384" y="1682751"/>
                </a:lnTo>
                <a:lnTo>
                  <a:pt x="3685314" y="1697038"/>
                </a:lnTo>
                <a:lnTo>
                  <a:pt x="3694859" y="1712119"/>
                </a:lnTo>
                <a:lnTo>
                  <a:pt x="3703608" y="1729582"/>
                </a:lnTo>
                <a:lnTo>
                  <a:pt x="3709176" y="1746251"/>
                </a:lnTo>
                <a:lnTo>
                  <a:pt x="3713948" y="1764507"/>
                </a:lnTo>
                <a:lnTo>
                  <a:pt x="3716334" y="1783557"/>
                </a:lnTo>
                <a:lnTo>
                  <a:pt x="3717925" y="1803401"/>
                </a:lnTo>
                <a:lnTo>
                  <a:pt x="3716334" y="1823245"/>
                </a:lnTo>
                <a:lnTo>
                  <a:pt x="3715539" y="1843882"/>
                </a:lnTo>
                <a:lnTo>
                  <a:pt x="3709971" y="1864520"/>
                </a:lnTo>
                <a:lnTo>
                  <a:pt x="3705199" y="1885157"/>
                </a:lnTo>
                <a:lnTo>
                  <a:pt x="3695654" y="1905001"/>
                </a:lnTo>
                <a:lnTo>
                  <a:pt x="3686905" y="1925638"/>
                </a:lnTo>
                <a:lnTo>
                  <a:pt x="3674974" y="1945482"/>
                </a:lnTo>
                <a:lnTo>
                  <a:pt x="3662248" y="1964532"/>
                </a:lnTo>
                <a:lnTo>
                  <a:pt x="3647932" y="1981201"/>
                </a:lnTo>
                <a:lnTo>
                  <a:pt x="3632024" y="1997076"/>
                </a:lnTo>
                <a:lnTo>
                  <a:pt x="3616116" y="2011364"/>
                </a:lnTo>
                <a:lnTo>
                  <a:pt x="3599413" y="2024857"/>
                </a:lnTo>
                <a:lnTo>
                  <a:pt x="3581120" y="2035176"/>
                </a:lnTo>
                <a:lnTo>
                  <a:pt x="3562826" y="2043907"/>
                </a:lnTo>
                <a:lnTo>
                  <a:pt x="3544532" y="2050257"/>
                </a:lnTo>
                <a:lnTo>
                  <a:pt x="3526238" y="2056607"/>
                </a:lnTo>
                <a:lnTo>
                  <a:pt x="3507945" y="2059782"/>
                </a:lnTo>
                <a:lnTo>
                  <a:pt x="3488856" y="2060576"/>
                </a:lnTo>
                <a:lnTo>
                  <a:pt x="3470562" y="2060576"/>
                </a:lnTo>
                <a:lnTo>
                  <a:pt x="3453064" y="2058195"/>
                </a:lnTo>
                <a:lnTo>
                  <a:pt x="3434770" y="2054226"/>
                </a:lnTo>
                <a:lnTo>
                  <a:pt x="3418067" y="2046289"/>
                </a:lnTo>
                <a:lnTo>
                  <a:pt x="3402159" y="2039145"/>
                </a:lnTo>
                <a:lnTo>
                  <a:pt x="3387842" y="2027239"/>
                </a:lnTo>
                <a:lnTo>
                  <a:pt x="3375116" y="2015332"/>
                </a:lnTo>
                <a:lnTo>
                  <a:pt x="3363186" y="2001045"/>
                </a:lnTo>
                <a:lnTo>
                  <a:pt x="3352846" y="1985170"/>
                </a:lnTo>
                <a:lnTo>
                  <a:pt x="3344892" y="1970089"/>
                </a:lnTo>
                <a:lnTo>
                  <a:pt x="3338529" y="1951832"/>
                </a:lnTo>
                <a:lnTo>
                  <a:pt x="3334552" y="1933576"/>
                </a:lnTo>
                <a:lnTo>
                  <a:pt x="3332166" y="1915320"/>
                </a:lnTo>
                <a:lnTo>
                  <a:pt x="3330575" y="1894682"/>
                </a:lnTo>
                <a:lnTo>
                  <a:pt x="3330575" y="1874838"/>
                </a:lnTo>
                <a:lnTo>
                  <a:pt x="3333757" y="1854201"/>
                </a:lnTo>
                <a:lnTo>
                  <a:pt x="3338529" y="1833563"/>
                </a:lnTo>
                <a:lnTo>
                  <a:pt x="3344096" y="1812132"/>
                </a:lnTo>
                <a:lnTo>
                  <a:pt x="3352050" y="1793082"/>
                </a:lnTo>
                <a:lnTo>
                  <a:pt x="3362390" y="1772445"/>
                </a:lnTo>
                <a:lnTo>
                  <a:pt x="3373526" y="1752601"/>
                </a:lnTo>
                <a:lnTo>
                  <a:pt x="3387047" y="1733551"/>
                </a:lnTo>
                <a:lnTo>
                  <a:pt x="3401364" y="1716088"/>
                </a:lnTo>
                <a:lnTo>
                  <a:pt x="3417271" y="1701007"/>
                </a:lnTo>
                <a:lnTo>
                  <a:pt x="3432384" y="1686719"/>
                </a:lnTo>
                <a:lnTo>
                  <a:pt x="3449087" y="1673226"/>
                </a:lnTo>
                <a:lnTo>
                  <a:pt x="3467380" y="1662907"/>
                </a:lnTo>
                <a:lnTo>
                  <a:pt x="3485674" y="1654176"/>
                </a:lnTo>
                <a:lnTo>
                  <a:pt x="3503968" y="1647032"/>
                </a:lnTo>
                <a:lnTo>
                  <a:pt x="3522262" y="1642269"/>
                </a:lnTo>
                <a:lnTo>
                  <a:pt x="3540555" y="1638301"/>
                </a:lnTo>
                <a:close/>
                <a:moveTo>
                  <a:pt x="3171521" y="1373188"/>
                </a:moveTo>
                <a:lnTo>
                  <a:pt x="3192991" y="1374773"/>
                </a:lnTo>
                <a:lnTo>
                  <a:pt x="3212076" y="1378736"/>
                </a:lnTo>
                <a:lnTo>
                  <a:pt x="3231956" y="1385077"/>
                </a:lnTo>
                <a:lnTo>
                  <a:pt x="3251041" y="1393796"/>
                </a:lnTo>
                <a:lnTo>
                  <a:pt x="3268535" y="1405685"/>
                </a:lnTo>
                <a:lnTo>
                  <a:pt x="3282849" y="1419951"/>
                </a:lnTo>
                <a:lnTo>
                  <a:pt x="3297163" y="1435803"/>
                </a:lnTo>
                <a:lnTo>
                  <a:pt x="3308295" y="1454033"/>
                </a:lnTo>
                <a:lnTo>
                  <a:pt x="3317838" y="1473055"/>
                </a:lnTo>
                <a:lnTo>
                  <a:pt x="3325790" y="1495248"/>
                </a:lnTo>
                <a:lnTo>
                  <a:pt x="3332151" y="1517440"/>
                </a:lnTo>
                <a:lnTo>
                  <a:pt x="3337718" y="1541218"/>
                </a:lnTo>
                <a:lnTo>
                  <a:pt x="3338513" y="1565789"/>
                </a:lnTo>
                <a:lnTo>
                  <a:pt x="3338513" y="1591944"/>
                </a:lnTo>
                <a:lnTo>
                  <a:pt x="3337718" y="1617307"/>
                </a:lnTo>
                <a:lnTo>
                  <a:pt x="3333742" y="1643463"/>
                </a:lnTo>
                <a:lnTo>
                  <a:pt x="3328175" y="1670411"/>
                </a:lnTo>
                <a:lnTo>
                  <a:pt x="3319428" y="1698152"/>
                </a:lnTo>
                <a:lnTo>
                  <a:pt x="3308295" y="1725100"/>
                </a:lnTo>
                <a:lnTo>
                  <a:pt x="3297163" y="1751256"/>
                </a:lnTo>
                <a:lnTo>
                  <a:pt x="3282849" y="1775827"/>
                </a:lnTo>
                <a:lnTo>
                  <a:pt x="3268535" y="1799604"/>
                </a:lnTo>
                <a:lnTo>
                  <a:pt x="3251041" y="1820212"/>
                </a:lnTo>
                <a:lnTo>
                  <a:pt x="3234342" y="1839234"/>
                </a:lnTo>
                <a:lnTo>
                  <a:pt x="3214462" y="1856671"/>
                </a:lnTo>
                <a:lnTo>
                  <a:pt x="3196967" y="1871731"/>
                </a:lnTo>
                <a:lnTo>
                  <a:pt x="3175497" y="1885997"/>
                </a:lnTo>
                <a:lnTo>
                  <a:pt x="3156412" y="1897094"/>
                </a:lnTo>
                <a:lnTo>
                  <a:pt x="3135737" y="1905812"/>
                </a:lnTo>
                <a:lnTo>
                  <a:pt x="3113471" y="1912153"/>
                </a:lnTo>
                <a:lnTo>
                  <a:pt x="3092001" y="1916116"/>
                </a:lnTo>
                <a:lnTo>
                  <a:pt x="3071325" y="1917701"/>
                </a:lnTo>
                <a:lnTo>
                  <a:pt x="3050650" y="1917701"/>
                </a:lnTo>
                <a:lnTo>
                  <a:pt x="3030770" y="1913738"/>
                </a:lnTo>
                <a:lnTo>
                  <a:pt x="3011685" y="1905812"/>
                </a:lnTo>
                <a:lnTo>
                  <a:pt x="2991805" y="1897094"/>
                </a:lnTo>
                <a:lnTo>
                  <a:pt x="2975106" y="1885205"/>
                </a:lnTo>
                <a:lnTo>
                  <a:pt x="2960792" y="1870938"/>
                </a:lnTo>
                <a:lnTo>
                  <a:pt x="2946479" y="1855086"/>
                </a:lnTo>
                <a:lnTo>
                  <a:pt x="2934551" y="1836856"/>
                </a:lnTo>
                <a:lnTo>
                  <a:pt x="2925804" y="1817834"/>
                </a:lnTo>
                <a:lnTo>
                  <a:pt x="2916261" y="1796434"/>
                </a:lnTo>
                <a:lnTo>
                  <a:pt x="2911490" y="1775034"/>
                </a:lnTo>
                <a:lnTo>
                  <a:pt x="2905924" y="1749671"/>
                </a:lnTo>
                <a:lnTo>
                  <a:pt x="2904333" y="1725100"/>
                </a:lnTo>
                <a:lnTo>
                  <a:pt x="2903538" y="1700530"/>
                </a:lnTo>
                <a:lnTo>
                  <a:pt x="2905924" y="1674374"/>
                </a:lnTo>
                <a:lnTo>
                  <a:pt x="2909900" y="1647426"/>
                </a:lnTo>
                <a:lnTo>
                  <a:pt x="2915466" y="1620478"/>
                </a:lnTo>
                <a:lnTo>
                  <a:pt x="2924213" y="1594322"/>
                </a:lnTo>
                <a:lnTo>
                  <a:pt x="2932960" y="1566581"/>
                </a:lnTo>
                <a:lnTo>
                  <a:pt x="2946479" y="1541218"/>
                </a:lnTo>
                <a:lnTo>
                  <a:pt x="2959202" y="1516648"/>
                </a:lnTo>
                <a:lnTo>
                  <a:pt x="2975106" y="1492870"/>
                </a:lnTo>
                <a:lnTo>
                  <a:pt x="2991805" y="1470677"/>
                </a:lnTo>
                <a:lnTo>
                  <a:pt x="3009300" y="1451655"/>
                </a:lnTo>
                <a:lnTo>
                  <a:pt x="3026794" y="1434218"/>
                </a:lnTo>
                <a:lnTo>
                  <a:pt x="3046674" y="1419159"/>
                </a:lnTo>
                <a:lnTo>
                  <a:pt x="3067349" y="1405685"/>
                </a:lnTo>
                <a:lnTo>
                  <a:pt x="3087229" y="1393796"/>
                </a:lnTo>
                <a:lnTo>
                  <a:pt x="3107905" y="1385077"/>
                </a:lnTo>
                <a:lnTo>
                  <a:pt x="3128580" y="1378736"/>
                </a:lnTo>
                <a:lnTo>
                  <a:pt x="3150846" y="1374773"/>
                </a:lnTo>
                <a:close/>
                <a:moveTo>
                  <a:pt x="2611536" y="1076325"/>
                </a:moveTo>
                <a:lnTo>
                  <a:pt x="2625862" y="1076325"/>
                </a:lnTo>
                <a:lnTo>
                  <a:pt x="2640189" y="1076325"/>
                </a:lnTo>
                <a:lnTo>
                  <a:pt x="2652924" y="1077120"/>
                </a:lnTo>
                <a:lnTo>
                  <a:pt x="2668046" y="1080298"/>
                </a:lnTo>
                <a:lnTo>
                  <a:pt x="2682373" y="1082682"/>
                </a:lnTo>
                <a:lnTo>
                  <a:pt x="2696699" y="1087449"/>
                </a:lnTo>
                <a:lnTo>
                  <a:pt x="2709434" y="1093011"/>
                </a:lnTo>
                <a:lnTo>
                  <a:pt x="2722169" y="1099367"/>
                </a:lnTo>
                <a:lnTo>
                  <a:pt x="2734107" y="1105724"/>
                </a:lnTo>
                <a:lnTo>
                  <a:pt x="2746046" y="1113669"/>
                </a:lnTo>
                <a:lnTo>
                  <a:pt x="2757985" y="1123204"/>
                </a:lnTo>
                <a:lnTo>
                  <a:pt x="2769128" y="1131944"/>
                </a:lnTo>
                <a:lnTo>
                  <a:pt x="2779475" y="1142273"/>
                </a:lnTo>
                <a:lnTo>
                  <a:pt x="2789026" y="1154191"/>
                </a:lnTo>
                <a:lnTo>
                  <a:pt x="2797781" y="1166109"/>
                </a:lnTo>
                <a:lnTo>
                  <a:pt x="2807332" y="1177233"/>
                </a:lnTo>
                <a:lnTo>
                  <a:pt x="2815291" y="1190740"/>
                </a:lnTo>
                <a:lnTo>
                  <a:pt x="2823250" y="1205042"/>
                </a:lnTo>
                <a:lnTo>
                  <a:pt x="2830414" y="1219344"/>
                </a:lnTo>
                <a:lnTo>
                  <a:pt x="2842352" y="1249537"/>
                </a:lnTo>
                <a:lnTo>
                  <a:pt x="2852699" y="1282114"/>
                </a:lnTo>
                <a:lnTo>
                  <a:pt x="2859067" y="1315485"/>
                </a:lnTo>
                <a:lnTo>
                  <a:pt x="2864638" y="1350445"/>
                </a:lnTo>
                <a:lnTo>
                  <a:pt x="2867026" y="1386995"/>
                </a:lnTo>
                <a:lnTo>
                  <a:pt x="2866230" y="1425928"/>
                </a:lnTo>
                <a:lnTo>
                  <a:pt x="2862250" y="1465655"/>
                </a:lnTo>
                <a:lnTo>
                  <a:pt x="2855883" y="1504588"/>
                </a:lnTo>
                <a:lnTo>
                  <a:pt x="2846332" y="1545110"/>
                </a:lnTo>
                <a:lnTo>
                  <a:pt x="2834393" y="1584043"/>
                </a:lnTo>
                <a:lnTo>
                  <a:pt x="2819271" y="1620593"/>
                </a:lnTo>
                <a:lnTo>
                  <a:pt x="2801761" y="1655553"/>
                </a:lnTo>
                <a:lnTo>
                  <a:pt x="2783454" y="1688924"/>
                </a:lnTo>
                <a:lnTo>
                  <a:pt x="2762761" y="1719117"/>
                </a:lnTo>
                <a:lnTo>
                  <a:pt x="2740475" y="1747721"/>
                </a:lnTo>
                <a:lnTo>
                  <a:pt x="2717393" y="1772352"/>
                </a:lnTo>
                <a:lnTo>
                  <a:pt x="2691128" y="1796188"/>
                </a:lnTo>
                <a:lnTo>
                  <a:pt x="2664862" y="1815258"/>
                </a:lnTo>
                <a:lnTo>
                  <a:pt x="2652128" y="1823203"/>
                </a:lnTo>
                <a:lnTo>
                  <a:pt x="2638597" y="1831149"/>
                </a:lnTo>
                <a:lnTo>
                  <a:pt x="2624271" y="1839094"/>
                </a:lnTo>
                <a:lnTo>
                  <a:pt x="2609944" y="1845450"/>
                </a:lnTo>
                <a:lnTo>
                  <a:pt x="2597209" y="1851012"/>
                </a:lnTo>
                <a:lnTo>
                  <a:pt x="2582883" y="1854985"/>
                </a:lnTo>
                <a:lnTo>
                  <a:pt x="2568556" y="1858163"/>
                </a:lnTo>
                <a:lnTo>
                  <a:pt x="2554230" y="1861342"/>
                </a:lnTo>
                <a:lnTo>
                  <a:pt x="2539903" y="1862136"/>
                </a:lnTo>
                <a:lnTo>
                  <a:pt x="2525577" y="1863725"/>
                </a:lnTo>
                <a:lnTo>
                  <a:pt x="2511250" y="1862136"/>
                </a:lnTo>
                <a:lnTo>
                  <a:pt x="2496923" y="1861342"/>
                </a:lnTo>
                <a:lnTo>
                  <a:pt x="2482597" y="1859752"/>
                </a:lnTo>
                <a:lnTo>
                  <a:pt x="2469066" y="1855780"/>
                </a:lnTo>
                <a:lnTo>
                  <a:pt x="2454740" y="1851807"/>
                </a:lnTo>
                <a:lnTo>
                  <a:pt x="2442005" y="1847040"/>
                </a:lnTo>
                <a:lnTo>
                  <a:pt x="2429270" y="1839889"/>
                </a:lnTo>
                <a:lnTo>
                  <a:pt x="2415740" y="1832738"/>
                </a:lnTo>
                <a:lnTo>
                  <a:pt x="2403801" y="1824792"/>
                </a:lnTo>
                <a:lnTo>
                  <a:pt x="2392658" y="1816847"/>
                </a:lnTo>
                <a:lnTo>
                  <a:pt x="2382311" y="1806517"/>
                </a:lnTo>
                <a:lnTo>
                  <a:pt x="2371168" y="1796188"/>
                </a:lnTo>
                <a:lnTo>
                  <a:pt x="2360821" y="1785859"/>
                </a:lnTo>
                <a:lnTo>
                  <a:pt x="2352066" y="1773941"/>
                </a:lnTo>
                <a:lnTo>
                  <a:pt x="2344107" y="1761228"/>
                </a:lnTo>
                <a:lnTo>
                  <a:pt x="2335352" y="1747721"/>
                </a:lnTo>
                <a:lnTo>
                  <a:pt x="2327393" y="1735008"/>
                </a:lnTo>
                <a:lnTo>
                  <a:pt x="2321025" y="1720706"/>
                </a:lnTo>
                <a:lnTo>
                  <a:pt x="2309087" y="1690513"/>
                </a:lnTo>
                <a:lnTo>
                  <a:pt x="2298740" y="1657936"/>
                </a:lnTo>
                <a:lnTo>
                  <a:pt x="2290780" y="1624565"/>
                </a:lnTo>
                <a:lnTo>
                  <a:pt x="2286801" y="1588016"/>
                </a:lnTo>
                <a:lnTo>
                  <a:pt x="2284413" y="1551467"/>
                </a:lnTo>
                <a:lnTo>
                  <a:pt x="2285209" y="1513328"/>
                </a:lnTo>
                <a:lnTo>
                  <a:pt x="2288393" y="1474395"/>
                </a:lnTo>
                <a:lnTo>
                  <a:pt x="2294760" y="1435462"/>
                </a:lnTo>
                <a:lnTo>
                  <a:pt x="2305107" y="1394940"/>
                </a:lnTo>
                <a:lnTo>
                  <a:pt x="2317046" y="1356007"/>
                </a:lnTo>
                <a:lnTo>
                  <a:pt x="2331372" y="1317869"/>
                </a:lnTo>
                <a:lnTo>
                  <a:pt x="2348087" y="1282908"/>
                </a:lnTo>
                <a:lnTo>
                  <a:pt x="2367985" y="1250332"/>
                </a:lnTo>
                <a:lnTo>
                  <a:pt x="2388678" y="1219344"/>
                </a:lnTo>
                <a:lnTo>
                  <a:pt x="2410964" y="1192330"/>
                </a:lnTo>
                <a:lnTo>
                  <a:pt x="2434046" y="1166109"/>
                </a:lnTo>
                <a:lnTo>
                  <a:pt x="2458719" y="1143862"/>
                </a:lnTo>
                <a:lnTo>
                  <a:pt x="2484985" y="1123998"/>
                </a:lnTo>
                <a:lnTo>
                  <a:pt x="2499311" y="1115258"/>
                </a:lnTo>
                <a:lnTo>
                  <a:pt x="2512046" y="1107313"/>
                </a:lnTo>
                <a:lnTo>
                  <a:pt x="2527168" y="1100956"/>
                </a:lnTo>
                <a:lnTo>
                  <a:pt x="2539903" y="1094600"/>
                </a:lnTo>
                <a:lnTo>
                  <a:pt x="2554230" y="1089038"/>
                </a:lnTo>
                <a:lnTo>
                  <a:pt x="2568556" y="1084271"/>
                </a:lnTo>
                <a:lnTo>
                  <a:pt x="2582883" y="1081092"/>
                </a:lnTo>
                <a:lnTo>
                  <a:pt x="2597209" y="1078709"/>
                </a:lnTo>
                <a:close/>
                <a:moveTo>
                  <a:pt x="1261544" y="965200"/>
                </a:moveTo>
                <a:lnTo>
                  <a:pt x="1304388" y="965200"/>
                </a:lnTo>
                <a:lnTo>
                  <a:pt x="1347232" y="965994"/>
                </a:lnTo>
                <a:lnTo>
                  <a:pt x="1388489" y="969169"/>
                </a:lnTo>
                <a:lnTo>
                  <a:pt x="1428160" y="973138"/>
                </a:lnTo>
                <a:lnTo>
                  <a:pt x="1467036" y="979488"/>
                </a:lnTo>
                <a:lnTo>
                  <a:pt x="1504326" y="987425"/>
                </a:lnTo>
                <a:lnTo>
                  <a:pt x="1540823" y="996156"/>
                </a:lnTo>
                <a:lnTo>
                  <a:pt x="1575733" y="1006475"/>
                </a:lnTo>
                <a:lnTo>
                  <a:pt x="1609849" y="1019969"/>
                </a:lnTo>
                <a:lnTo>
                  <a:pt x="1642379" y="1032669"/>
                </a:lnTo>
                <a:lnTo>
                  <a:pt x="1672528" y="1048544"/>
                </a:lnTo>
                <a:lnTo>
                  <a:pt x="1701090" y="1065213"/>
                </a:lnTo>
                <a:lnTo>
                  <a:pt x="1728066" y="1083469"/>
                </a:lnTo>
                <a:lnTo>
                  <a:pt x="1752662" y="1104106"/>
                </a:lnTo>
                <a:lnTo>
                  <a:pt x="1774877" y="1124744"/>
                </a:lnTo>
                <a:lnTo>
                  <a:pt x="1797092" y="1148556"/>
                </a:lnTo>
                <a:lnTo>
                  <a:pt x="1815341" y="1173163"/>
                </a:lnTo>
                <a:lnTo>
                  <a:pt x="1832002" y="1197769"/>
                </a:lnTo>
                <a:lnTo>
                  <a:pt x="1847870" y="1224756"/>
                </a:lnTo>
                <a:lnTo>
                  <a:pt x="1859771" y="1254125"/>
                </a:lnTo>
                <a:lnTo>
                  <a:pt x="1870086" y="1283494"/>
                </a:lnTo>
                <a:lnTo>
                  <a:pt x="1878020" y="1316038"/>
                </a:lnTo>
                <a:lnTo>
                  <a:pt x="1882780" y="1340644"/>
                </a:lnTo>
                <a:lnTo>
                  <a:pt x="1885954" y="1365250"/>
                </a:lnTo>
                <a:lnTo>
                  <a:pt x="1889127" y="1390650"/>
                </a:lnTo>
                <a:lnTo>
                  <a:pt x="1890714" y="1413669"/>
                </a:lnTo>
                <a:lnTo>
                  <a:pt x="1892301" y="1437481"/>
                </a:lnTo>
                <a:lnTo>
                  <a:pt x="1892301" y="1460500"/>
                </a:lnTo>
                <a:lnTo>
                  <a:pt x="1892301" y="1482725"/>
                </a:lnTo>
                <a:lnTo>
                  <a:pt x="1890714" y="1504950"/>
                </a:lnTo>
                <a:lnTo>
                  <a:pt x="1888334" y="1527175"/>
                </a:lnTo>
                <a:lnTo>
                  <a:pt x="1885954" y="1547813"/>
                </a:lnTo>
                <a:lnTo>
                  <a:pt x="1881987" y="1568450"/>
                </a:lnTo>
                <a:lnTo>
                  <a:pt x="1878020" y="1588294"/>
                </a:lnTo>
                <a:lnTo>
                  <a:pt x="1866119" y="1627188"/>
                </a:lnTo>
                <a:lnTo>
                  <a:pt x="1853424" y="1666082"/>
                </a:lnTo>
                <a:lnTo>
                  <a:pt x="1837556" y="1702594"/>
                </a:lnTo>
                <a:lnTo>
                  <a:pt x="1819308" y="1737519"/>
                </a:lnTo>
                <a:lnTo>
                  <a:pt x="1799473" y="1771650"/>
                </a:lnTo>
                <a:lnTo>
                  <a:pt x="1778051" y="1804194"/>
                </a:lnTo>
                <a:lnTo>
                  <a:pt x="1754249" y="1836738"/>
                </a:lnTo>
                <a:lnTo>
                  <a:pt x="1728066" y="1867694"/>
                </a:lnTo>
                <a:lnTo>
                  <a:pt x="1701884" y="1898650"/>
                </a:lnTo>
                <a:lnTo>
                  <a:pt x="1674908" y="1928813"/>
                </a:lnTo>
                <a:lnTo>
                  <a:pt x="1646346" y="1958975"/>
                </a:lnTo>
                <a:lnTo>
                  <a:pt x="1617783" y="1987550"/>
                </a:lnTo>
                <a:lnTo>
                  <a:pt x="1558278" y="2044700"/>
                </a:lnTo>
                <a:lnTo>
                  <a:pt x="1497979" y="2101850"/>
                </a:lnTo>
                <a:lnTo>
                  <a:pt x="1438474" y="2159000"/>
                </a:lnTo>
                <a:lnTo>
                  <a:pt x="1409911" y="2189163"/>
                </a:lnTo>
                <a:lnTo>
                  <a:pt x="1381349" y="2218532"/>
                </a:lnTo>
                <a:lnTo>
                  <a:pt x="1353580" y="2248694"/>
                </a:lnTo>
                <a:lnTo>
                  <a:pt x="1327397" y="2279650"/>
                </a:lnTo>
                <a:lnTo>
                  <a:pt x="1302802" y="2311400"/>
                </a:lnTo>
                <a:lnTo>
                  <a:pt x="1279793" y="2343944"/>
                </a:lnTo>
                <a:lnTo>
                  <a:pt x="1257578" y="2377282"/>
                </a:lnTo>
                <a:lnTo>
                  <a:pt x="1236949" y="2412207"/>
                </a:lnTo>
                <a:lnTo>
                  <a:pt x="1219494" y="2447925"/>
                </a:lnTo>
                <a:lnTo>
                  <a:pt x="1205213" y="2482850"/>
                </a:lnTo>
                <a:lnTo>
                  <a:pt x="1194899" y="2516982"/>
                </a:lnTo>
                <a:lnTo>
                  <a:pt x="1186964" y="2551907"/>
                </a:lnTo>
                <a:lnTo>
                  <a:pt x="1183791" y="2585244"/>
                </a:lnTo>
                <a:lnTo>
                  <a:pt x="1182204" y="2619375"/>
                </a:lnTo>
                <a:lnTo>
                  <a:pt x="1182204" y="2653507"/>
                </a:lnTo>
                <a:lnTo>
                  <a:pt x="1186171" y="2686050"/>
                </a:lnTo>
                <a:lnTo>
                  <a:pt x="1190932" y="2719388"/>
                </a:lnTo>
                <a:lnTo>
                  <a:pt x="1198866" y="2751932"/>
                </a:lnTo>
                <a:lnTo>
                  <a:pt x="1209180" y="2784475"/>
                </a:lnTo>
                <a:lnTo>
                  <a:pt x="1221081" y="2815432"/>
                </a:lnTo>
                <a:lnTo>
                  <a:pt x="1233775" y="2847975"/>
                </a:lnTo>
                <a:lnTo>
                  <a:pt x="1249644" y="2879725"/>
                </a:lnTo>
                <a:lnTo>
                  <a:pt x="1266305" y="2909094"/>
                </a:lnTo>
                <a:lnTo>
                  <a:pt x="1283760" y="2940844"/>
                </a:lnTo>
                <a:lnTo>
                  <a:pt x="1302802" y="2970213"/>
                </a:lnTo>
                <a:lnTo>
                  <a:pt x="1322637" y="3000375"/>
                </a:lnTo>
                <a:lnTo>
                  <a:pt x="1343265" y="3028950"/>
                </a:lnTo>
                <a:lnTo>
                  <a:pt x="1363894" y="3059113"/>
                </a:lnTo>
                <a:lnTo>
                  <a:pt x="1408324" y="3114675"/>
                </a:lnTo>
                <a:lnTo>
                  <a:pt x="1452755" y="3169444"/>
                </a:lnTo>
                <a:lnTo>
                  <a:pt x="1538443" y="3272632"/>
                </a:lnTo>
                <a:lnTo>
                  <a:pt x="1577320" y="3320257"/>
                </a:lnTo>
                <a:lnTo>
                  <a:pt x="1612229" y="3367088"/>
                </a:lnTo>
                <a:lnTo>
                  <a:pt x="1629684" y="3390900"/>
                </a:lnTo>
                <a:lnTo>
                  <a:pt x="1644759" y="3416300"/>
                </a:lnTo>
                <a:lnTo>
                  <a:pt x="1659040" y="3444082"/>
                </a:lnTo>
                <a:lnTo>
                  <a:pt x="1673321" y="3473450"/>
                </a:lnTo>
                <a:lnTo>
                  <a:pt x="1687603" y="3505200"/>
                </a:lnTo>
                <a:lnTo>
                  <a:pt x="1701090" y="3537744"/>
                </a:lnTo>
                <a:lnTo>
                  <a:pt x="1712992" y="3571082"/>
                </a:lnTo>
                <a:lnTo>
                  <a:pt x="1723306" y="3606801"/>
                </a:lnTo>
                <a:lnTo>
                  <a:pt x="1732033" y="3642519"/>
                </a:lnTo>
                <a:lnTo>
                  <a:pt x="1739967" y="3680619"/>
                </a:lnTo>
                <a:lnTo>
                  <a:pt x="1746315" y="3717132"/>
                </a:lnTo>
                <a:lnTo>
                  <a:pt x="1751868" y="3756026"/>
                </a:lnTo>
                <a:lnTo>
                  <a:pt x="1754249" y="3794126"/>
                </a:lnTo>
                <a:lnTo>
                  <a:pt x="1755836" y="3833019"/>
                </a:lnTo>
                <a:lnTo>
                  <a:pt x="1754249" y="3870326"/>
                </a:lnTo>
                <a:lnTo>
                  <a:pt x="1750282" y="3909219"/>
                </a:lnTo>
                <a:lnTo>
                  <a:pt x="1745521" y="3947319"/>
                </a:lnTo>
                <a:lnTo>
                  <a:pt x="1737587" y="3984626"/>
                </a:lnTo>
                <a:lnTo>
                  <a:pt x="1725686" y="4021138"/>
                </a:lnTo>
                <a:lnTo>
                  <a:pt x="1712992" y="4056857"/>
                </a:lnTo>
                <a:lnTo>
                  <a:pt x="1705058" y="4074319"/>
                </a:lnTo>
                <a:lnTo>
                  <a:pt x="1697124" y="4091782"/>
                </a:lnTo>
                <a:lnTo>
                  <a:pt x="1686809" y="4108451"/>
                </a:lnTo>
                <a:lnTo>
                  <a:pt x="1677288" y="4125119"/>
                </a:lnTo>
                <a:lnTo>
                  <a:pt x="1666181" y="4142582"/>
                </a:lnTo>
                <a:lnTo>
                  <a:pt x="1655073" y="4157663"/>
                </a:lnTo>
                <a:lnTo>
                  <a:pt x="1642379" y="4173538"/>
                </a:lnTo>
                <a:lnTo>
                  <a:pt x="1629684" y="4187826"/>
                </a:lnTo>
                <a:lnTo>
                  <a:pt x="1615403" y="4203701"/>
                </a:lnTo>
                <a:lnTo>
                  <a:pt x="1601122" y="4217988"/>
                </a:lnTo>
                <a:lnTo>
                  <a:pt x="1583667" y="4230688"/>
                </a:lnTo>
                <a:lnTo>
                  <a:pt x="1568592" y="4244976"/>
                </a:lnTo>
                <a:lnTo>
                  <a:pt x="1550344" y="4256882"/>
                </a:lnTo>
                <a:lnTo>
                  <a:pt x="1532095" y="4269582"/>
                </a:lnTo>
                <a:lnTo>
                  <a:pt x="1512260" y="4281488"/>
                </a:lnTo>
                <a:lnTo>
                  <a:pt x="1491632" y="4293394"/>
                </a:lnTo>
                <a:lnTo>
                  <a:pt x="1471003" y="4303713"/>
                </a:lnTo>
                <a:lnTo>
                  <a:pt x="1448788" y="4312444"/>
                </a:lnTo>
                <a:lnTo>
                  <a:pt x="1424986" y="4322763"/>
                </a:lnTo>
                <a:lnTo>
                  <a:pt x="1400390" y="4330701"/>
                </a:lnTo>
                <a:lnTo>
                  <a:pt x="1374208" y="4338638"/>
                </a:lnTo>
                <a:lnTo>
                  <a:pt x="1348819" y="4346576"/>
                </a:lnTo>
                <a:lnTo>
                  <a:pt x="1321050" y="4352926"/>
                </a:lnTo>
                <a:lnTo>
                  <a:pt x="1292487" y="4359276"/>
                </a:lnTo>
                <a:lnTo>
                  <a:pt x="1263925" y="4363244"/>
                </a:lnTo>
                <a:lnTo>
                  <a:pt x="1235362" y="4367213"/>
                </a:lnTo>
                <a:lnTo>
                  <a:pt x="1208386" y="4371182"/>
                </a:lnTo>
                <a:lnTo>
                  <a:pt x="1182204" y="4372769"/>
                </a:lnTo>
                <a:lnTo>
                  <a:pt x="1156022" y="4373563"/>
                </a:lnTo>
                <a:lnTo>
                  <a:pt x="1131426" y="4373563"/>
                </a:lnTo>
                <a:lnTo>
                  <a:pt x="1107624" y="4373563"/>
                </a:lnTo>
                <a:lnTo>
                  <a:pt x="1084615" y="4372769"/>
                </a:lnTo>
                <a:lnTo>
                  <a:pt x="1060813" y="4369594"/>
                </a:lnTo>
                <a:lnTo>
                  <a:pt x="1039391" y="4365626"/>
                </a:lnTo>
                <a:lnTo>
                  <a:pt x="1017969" y="4362451"/>
                </a:lnTo>
                <a:lnTo>
                  <a:pt x="997341" y="4356894"/>
                </a:lnTo>
                <a:lnTo>
                  <a:pt x="978299" y="4351338"/>
                </a:lnTo>
                <a:lnTo>
                  <a:pt x="958464" y="4344988"/>
                </a:lnTo>
                <a:lnTo>
                  <a:pt x="940216" y="4337051"/>
                </a:lnTo>
                <a:lnTo>
                  <a:pt x="921968" y="4329907"/>
                </a:lnTo>
                <a:lnTo>
                  <a:pt x="903719" y="4320382"/>
                </a:lnTo>
                <a:lnTo>
                  <a:pt x="887851" y="4311651"/>
                </a:lnTo>
                <a:lnTo>
                  <a:pt x="871190" y="4301332"/>
                </a:lnTo>
                <a:lnTo>
                  <a:pt x="856115" y="4290219"/>
                </a:lnTo>
                <a:lnTo>
                  <a:pt x="841040" y="4279107"/>
                </a:lnTo>
                <a:lnTo>
                  <a:pt x="826759" y="4267201"/>
                </a:lnTo>
                <a:lnTo>
                  <a:pt x="812478" y="4254501"/>
                </a:lnTo>
                <a:lnTo>
                  <a:pt x="799783" y="4241007"/>
                </a:lnTo>
                <a:lnTo>
                  <a:pt x="773601" y="4212432"/>
                </a:lnTo>
                <a:lnTo>
                  <a:pt x="750592" y="4182269"/>
                </a:lnTo>
                <a:lnTo>
                  <a:pt x="729964" y="4149726"/>
                </a:lnTo>
                <a:lnTo>
                  <a:pt x="710128" y="4116388"/>
                </a:lnTo>
                <a:lnTo>
                  <a:pt x="693467" y="4081463"/>
                </a:lnTo>
                <a:lnTo>
                  <a:pt x="676012" y="4043363"/>
                </a:lnTo>
                <a:lnTo>
                  <a:pt x="661731" y="4006057"/>
                </a:lnTo>
                <a:lnTo>
                  <a:pt x="649036" y="3965576"/>
                </a:lnTo>
                <a:lnTo>
                  <a:pt x="637135" y="3925094"/>
                </a:lnTo>
                <a:lnTo>
                  <a:pt x="626821" y="3883819"/>
                </a:lnTo>
                <a:lnTo>
                  <a:pt x="618094" y="3841751"/>
                </a:lnTo>
                <a:lnTo>
                  <a:pt x="610160" y="3798888"/>
                </a:lnTo>
                <a:lnTo>
                  <a:pt x="603812" y="3754438"/>
                </a:lnTo>
                <a:lnTo>
                  <a:pt x="596672" y="3711576"/>
                </a:lnTo>
                <a:lnTo>
                  <a:pt x="586357" y="3625057"/>
                </a:lnTo>
                <a:lnTo>
                  <a:pt x="578423" y="3537744"/>
                </a:lnTo>
                <a:lnTo>
                  <a:pt x="572076" y="3452813"/>
                </a:lnTo>
                <a:lnTo>
                  <a:pt x="568109" y="3411538"/>
                </a:lnTo>
                <a:lnTo>
                  <a:pt x="563349" y="3369469"/>
                </a:lnTo>
                <a:lnTo>
                  <a:pt x="557001" y="3328194"/>
                </a:lnTo>
                <a:lnTo>
                  <a:pt x="549067" y="3286919"/>
                </a:lnTo>
                <a:lnTo>
                  <a:pt x="541133" y="3243263"/>
                </a:lnTo>
                <a:lnTo>
                  <a:pt x="530819" y="3201988"/>
                </a:lnTo>
                <a:lnTo>
                  <a:pt x="518918" y="3159125"/>
                </a:lnTo>
                <a:lnTo>
                  <a:pt x="507017" y="3117850"/>
                </a:lnTo>
                <a:lnTo>
                  <a:pt x="494323" y="3075782"/>
                </a:lnTo>
                <a:lnTo>
                  <a:pt x="481628" y="3032919"/>
                </a:lnTo>
                <a:lnTo>
                  <a:pt x="451479" y="2948782"/>
                </a:lnTo>
                <a:lnTo>
                  <a:pt x="418949" y="2863850"/>
                </a:lnTo>
                <a:lnTo>
                  <a:pt x="384833" y="2780507"/>
                </a:lnTo>
                <a:lnTo>
                  <a:pt x="349923" y="2697163"/>
                </a:lnTo>
                <a:lnTo>
                  <a:pt x="313426" y="2613819"/>
                </a:lnTo>
                <a:lnTo>
                  <a:pt x="240433" y="2450307"/>
                </a:lnTo>
                <a:lnTo>
                  <a:pt x="203937" y="2369344"/>
                </a:lnTo>
                <a:lnTo>
                  <a:pt x="170614" y="2289969"/>
                </a:lnTo>
                <a:lnTo>
                  <a:pt x="138877" y="2212182"/>
                </a:lnTo>
                <a:lnTo>
                  <a:pt x="109521" y="2135188"/>
                </a:lnTo>
                <a:lnTo>
                  <a:pt x="97620" y="2096294"/>
                </a:lnTo>
                <a:lnTo>
                  <a:pt x="87306" y="2058988"/>
                </a:lnTo>
                <a:lnTo>
                  <a:pt x="79372" y="2020094"/>
                </a:lnTo>
                <a:lnTo>
                  <a:pt x="74612" y="1980407"/>
                </a:lnTo>
                <a:lnTo>
                  <a:pt x="73025" y="1941513"/>
                </a:lnTo>
                <a:lnTo>
                  <a:pt x="71438" y="1901825"/>
                </a:lnTo>
                <a:lnTo>
                  <a:pt x="74612" y="1862138"/>
                </a:lnTo>
                <a:lnTo>
                  <a:pt x="79372" y="1823244"/>
                </a:lnTo>
                <a:lnTo>
                  <a:pt x="85719" y="1784350"/>
                </a:lnTo>
                <a:lnTo>
                  <a:pt x="95240" y="1745457"/>
                </a:lnTo>
                <a:lnTo>
                  <a:pt x="107141" y="1707357"/>
                </a:lnTo>
                <a:lnTo>
                  <a:pt x="119836" y="1668463"/>
                </a:lnTo>
                <a:lnTo>
                  <a:pt x="135704" y="1631157"/>
                </a:lnTo>
                <a:lnTo>
                  <a:pt x="153952" y="1594644"/>
                </a:lnTo>
                <a:lnTo>
                  <a:pt x="172994" y="1556544"/>
                </a:lnTo>
                <a:lnTo>
                  <a:pt x="195209" y="1520031"/>
                </a:lnTo>
                <a:lnTo>
                  <a:pt x="218218" y="1485106"/>
                </a:lnTo>
                <a:lnTo>
                  <a:pt x="244400" y="1450181"/>
                </a:lnTo>
                <a:lnTo>
                  <a:pt x="272169" y="1415256"/>
                </a:lnTo>
                <a:lnTo>
                  <a:pt x="301525" y="1381125"/>
                </a:lnTo>
                <a:lnTo>
                  <a:pt x="333261" y="1348581"/>
                </a:lnTo>
                <a:lnTo>
                  <a:pt x="365791" y="1317625"/>
                </a:lnTo>
                <a:lnTo>
                  <a:pt x="400701" y="1285875"/>
                </a:lnTo>
                <a:lnTo>
                  <a:pt x="437197" y="1256506"/>
                </a:lnTo>
                <a:lnTo>
                  <a:pt x="476074" y="1227931"/>
                </a:lnTo>
                <a:lnTo>
                  <a:pt x="514951" y="1200150"/>
                </a:lnTo>
                <a:lnTo>
                  <a:pt x="557001" y="1174750"/>
                </a:lnTo>
                <a:lnTo>
                  <a:pt x="599845" y="1149350"/>
                </a:lnTo>
                <a:lnTo>
                  <a:pt x="645069" y="1124744"/>
                </a:lnTo>
                <a:lnTo>
                  <a:pt x="690293" y="1102519"/>
                </a:lnTo>
                <a:lnTo>
                  <a:pt x="738691" y="1081881"/>
                </a:lnTo>
                <a:lnTo>
                  <a:pt x="787882" y="1062831"/>
                </a:lnTo>
                <a:lnTo>
                  <a:pt x="837867" y="1045369"/>
                </a:lnTo>
                <a:lnTo>
                  <a:pt x="885471" y="1030288"/>
                </a:lnTo>
                <a:lnTo>
                  <a:pt x="934662" y="1016000"/>
                </a:lnTo>
                <a:lnTo>
                  <a:pt x="983060" y="1002506"/>
                </a:lnTo>
                <a:lnTo>
                  <a:pt x="1031457" y="992188"/>
                </a:lnTo>
                <a:lnTo>
                  <a:pt x="1079062" y="983456"/>
                </a:lnTo>
                <a:lnTo>
                  <a:pt x="1125872" y="977106"/>
                </a:lnTo>
                <a:lnTo>
                  <a:pt x="1171890" y="971550"/>
                </a:lnTo>
                <a:lnTo>
                  <a:pt x="1217114" y="967581"/>
                </a:lnTo>
                <a:close/>
                <a:moveTo>
                  <a:pt x="109538" y="782638"/>
                </a:moveTo>
                <a:lnTo>
                  <a:pt x="123825" y="782638"/>
                </a:lnTo>
                <a:lnTo>
                  <a:pt x="136525" y="784226"/>
                </a:lnTo>
                <a:lnTo>
                  <a:pt x="150813" y="788194"/>
                </a:lnTo>
                <a:lnTo>
                  <a:pt x="165100" y="794544"/>
                </a:lnTo>
                <a:lnTo>
                  <a:pt x="178594" y="800895"/>
                </a:lnTo>
                <a:lnTo>
                  <a:pt x="191294" y="810419"/>
                </a:lnTo>
                <a:lnTo>
                  <a:pt x="203994" y="820738"/>
                </a:lnTo>
                <a:lnTo>
                  <a:pt x="215900" y="833438"/>
                </a:lnTo>
                <a:lnTo>
                  <a:pt x="227807" y="846933"/>
                </a:lnTo>
                <a:lnTo>
                  <a:pt x="239713" y="861219"/>
                </a:lnTo>
                <a:lnTo>
                  <a:pt x="248444" y="877888"/>
                </a:lnTo>
                <a:lnTo>
                  <a:pt x="257969" y="894558"/>
                </a:lnTo>
                <a:lnTo>
                  <a:pt x="265113" y="912813"/>
                </a:lnTo>
                <a:lnTo>
                  <a:pt x="273050" y="932657"/>
                </a:lnTo>
                <a:lnTo>
                  <a:pt x="278607" y="953294"/>
                </a:lnTo>
                <a:lnTo>
                  <a:pt x="282576" y="973932"/>
                </a:lnTo>
                <a:lnTo>
                  <a:pt x="286544" y="993776"/>
                </a:lnTo>
                <a:lnTo>
                  <a:pt x="287338" y="1014413"/>
                </a:lnTo>
                <a:lnTo>
                  <a:pt x="287338" y="1034257"/>
                </a:lnTo>
                <a:lnTo>
                  <a:pt x="284957" y="1052513"/>
                </a:lnTo>
                <a:lnTo>
                  <a:pt x="282576" y="1069976"/>
                </a:lnTo>
                <a:lnTo>
                  <a:pt x="278607" y="1088232"/>
                </a:lnTo>
                <a:lnTo>
                  <a:pt x="273050" y="1104107"/>
                </a:lnTo>
                <a:lnTo>
                  <a:pt x="266700" y="1119982"/>
                </a:lnTo>
                <a:lnTo>
                  <a:pt x="260350" y="1134269"/>
                </a:lnTo>
                <a:lnTo>
                  <a:pt x="250825" y="1146969"/>
                </a:lnTo>
                <a:lnTo>
                  <a:pt x="240507" y="1157288"/>
                </a:lnTo>
                <a:lnTo>
                  <a:pt x="230188" y="1167607"/>
                </a:lnTo>
                <a:lnTo>
                  <a:pt x="218282" y="1175544"/>
                </a:lnTo>
                <a:lnTo>
                  <a:pt x="207169" y="1181894"/>
                </a:lnTo>
                <a:lnTo>
                  <a:pt x="192882" y="1185863"/>
                </a:lnTo>
                <a:lnTo>
                  <a:pt x="178594" y="1189038"/>
                </a:lnTo>
                <a:lnTo>
                  <a:pt x="165100" y="1189038"/>
                </a:lnTo>
                <a:lnTo>
                  <a:pt x="150813" y="1187451"/>
                </a:lnTo>
                <a:lnTo>
                  <a:pt x="136525" y="1183482"/>
                </a:lnTo>
                <a:lnTo>
                  <a:pt x="122238" y="1177926"/>
                </a:lnTo>
                <a:lnTo>
                  <a:pt x="109538" y="1170782"/>
                </a:lnTo>
                <a:lnTo>
                  <a:pt x="96044" y="1161257"/>
                </a:lnTo>
                <a:lnTo>
                  <a:pt x="83344" y="1150938"/>
                </a:lnTo>
                <a:lnTo>
                  <a:pt x="71438" y="1139032"/>
                </a:lnTo>
                <a:lnTo>
                  <a:pt x="60325" y="1124744"/>
                </a:lnTo>
                <a:lnTo>
                  <a:pt x="48419" y="1110457"/>
                </a:lnTo>
                <a:lnTo>
                  <a:pt x="38894" y="1093788"/>
                </a:lnTo>
                <a:lnTo>
                  <a:pt x="30163" y="1077119"/>
                </a:lnTo>
                <a:lnTo>
                  <a:pt x="22225" y="1058863"/>
                </a:lnTo>
                <a:lnTo>
                  <a:pt x="14288" y="1039019"/>
                </a:lnTo>
                <a:lnTo>
                  <a:pt x="9525" y="1018382"/>
                </a:lnTo>
                <a:lnTo>
                  <a:pt x="5556" y="998538"/>
                </a:lnTo>
                <a:lnTo>
                  <a:pt x="1588" y="977901"/>
                </a:lnTo>
                <a:lnTo>
                  <a:pt x="0" y="957263"/>
                </a:lnTo>
                <a:lnTo>
                  <a:pt x="0" y="937419"/>
                </a:lnTo>
                <a:lnTo>
                  <a:pt x="2381" y="919163"/>
                </a:lnTo>
                <a:lnTo>
                  <a:pt x="5556" y="900907"/>
                </a:lnTo>
                <a:lnTo>
                  <a:pt x="9525" y="884239"/>
                </a:lnTo>
                <a:lnTo>
                  <a:pt x="14288" y="867569"/>
                </a:lnTo>
                <a:lnTo>
                  <a:pt x="20638" y="851695"/>
                </a:lnTo>
                <a:lnTo>
                  <a:pt x="27781" y="837407"/>
                </a:lnTo>
                <a:lnTo>
                  <a:pt x="36513" y="825500"/>
                </a:lnTo>
                <a:lnTo>
                  <a:pt x="46831" y="814389"/>
                </a:lnTo>
                <a:lnTo>
                  <a:pt x="57150" y="804070"/>
                </a:lnTo>
                <a:lnTo>
                  <a:pt x="69056" y="796132"/>
                </a:lnTo>
                <a:lnTo>
                  <a:pt x="80963" y="789782"/>
                </a:lnTo>
                <a:lnTo>
                  <a:pt x="95250" y="785813"/>
                </a:lnTo>
                <a:close/>
                <a:moveTo>
                  <a:pt x="380703" y="536575"/>
                </a:moveTo>
                <a:lnTo>
                  <a:pt x="396537" y="536575"/>
                </a:lnTo>
                <a:lnTo>
                  <a:pt x="410787" y="538952"/>
                </a:lnTo>
                <a:lnTo>
                  <a:pt x="425038" y="542913"/>
                </a:lnTo>
                <a:lnTo>
                  <a:pt x="440871" y="549251"/>
                </a:lnTo>
                <a:lnTo>
                  <a:pt x="455122" y="557173"/>
                </a:lnTo>
                <a:lnTo>
                  <a:pt x="469372" y="566679"/>
                </a:lnTo>
                <a:lnTo>
                  <a:pt x="482039" y="578562"/>
                </a:lnTo>
                <a:lnTo>
                  <a:pt x="495498" y="589653"/>
                </a:lnTo>
                <a:lnTo>
                  <a:pt x="508165" y="603912"/>
                </a:lnTo>
                <a:lnTo>
                  <a:pt x="520040" y="619757"/>
                </a:lnTo>
                <a:lnTo>
                  <a:pt x="530332" y="636393"/>
                </a:lnTo>
                <a:lnTo>
                  <a:pt x="540624" y="653821"/>
                </a:lnTo>
                <a:lnTo>
                  <a:pt x="548541" y="672834"/>
                </a:lnTo>
                <a:lnTo>
                  <a:pt x="556458" y="692640"/>
                </a:lnTo>
                <a:lnTo>
                  <a:pt x="562791" y="713236"/>
                </a:lnTo>
                <a:lnTo>
                  <a:pt x="566750" y="733834"/>
                </a:lnTo>
                <a:lnTo>
                  <a:pt x="570708" y="753639"/>
                </a:lnTo>
                <a:lnTo>
                  <a:pt x="571500" y="774236"/>
                </a:lnTo>
                <a:lnTo>
                  <a:pt x="571500" y="792457"/>
                </a:lnTo>
                <a:lnTo>
                  <a:pt x="570708" y="811470"/>
                </a:lnTo>
                <a:lnTo>
                  <a:pt x="567542" y="829691"/>
                </a:lnTo>
                <a:lnTo>
                  <a:pt x="563583" y="847119"/>
                </a:lnTo>
                <a:lnTo>
                  <a:pt x="558833" y="862171"/>
                </a:lnTo>
                <a:lnTo>
                  <a:pt x="552499" y="878014"/>
                </a:lnTo>
                <a:lnTo>
                  <a:pt x="544583" y="890690"/>
                </a:lnTo>
                <a:lnTo>
                  <a:pt x="534291" y="904157"/>
                </a:lnTo>
                <a:lnTo>
                  <a:pt x="524790" y="914456"/>
                </a:lnTo>
                <a:lnTo>
                  <a:pt x="512915" y="923170"/>
                </a:lnTo>
                <a:lnTo>
                  <a:pt x="500248" y="931092"/>
                </a:lnTo>
                <a:lnTo>
                  <a:pt x="487581" y="937429"/>
                </a:lnTo>
                <a:lnTo>
                  <a:pt x="471747" y="941390"/>
                </a:lnTo>
                <a:lnTo>
                  <a:pt x="457497" y="942975"/>
                </a:lnTo>
                <a:lnTo>
                  <a:pt x="443246" y="942975"/>
                </a:lnTo>
                <a:lnTo>
                  <a:pt x="427413" y="940598"/>
                </a:lnTo>
                <a:lnTo>
                  <a:pt x="413162" y="935053"/>
                </a:lnTo>
                <a:lnTo>
                  <a:pt x="398912" y="930300"/>
                </a:lnTo>
                <a:lnTo>
                  <a:pt x="384662" y="922378"/>
                </a:lnTo>
                <a:lnTo>
                  <a:pt x="370411" y="912079"/>
                </a:lnTo>
                <a:lnTo>
                  <a:pt x="356161" y="900988"/>
                </a:lnTo>
                <a:lnTo>
                  <a:pt x="343494" y="888313"/>
                </a:lnTo>
                <a:lnTo>
                  <a:pt x="331618" y="874054"/>
                </a:lnTo>
                <a:lnTo>
                  <a:pt x="319743" y="859794"/>
                </a:lnTo>
                <a:lnTo>
                  <a:pt x="308659" y="843158"/>
                </a:lnTo>
                <a:lnTo>
                  <a:pt x="299159" y="824937"/>
                </a:lnTo>
                <a:lnTo>
                  <a:pt x="290451" y="805132"/>
                </a:lnTo>
                <a:lnTo>
                  <a:pt x="282534" y="786119"/>
                </a:lnTo>
                <a:lnTo>
                  <a:pt x="276992" y="764730"/>
                </a:lnTo>
                <a:lnTo>
                  <a:pt x="272242" y="745717"/>
                </a:lnTo>
                <a:lnTo>
                  <a:pt x="269075" y="725119"/>
                </a:lnTo>
                <a:lnTo>
                  <a:pt x="266700" y="705314"/>
                </a:lnTo>
                <a:lnTo>
                  <a:pt x="266700" y="685509"/>
                </a:lnTo>
                <a:lnTo>
                  <a:pt x="268283" y="668081"/>
                </a:lnTo>
                <a:lnTo>
                  <a:pt x="270658" y="649861"/>
                </a:lnTo>
                <a:lnTo>
                  <a:pt x="276200" y="632432"/>
                </a:lnTo>
                <a:lnTo>
                  <a:pt x="280950" y="615795"/>
                </a:lnTo>
                <a:lnTo>
                  <a:pt x="287284" y="601536"/>
                </a:lnTo>
                <a:lnTo>
                  <a:pt x="295201" y="587277"/>
                </a:lnTo>
                <a:lnTo>
                  <a:pt x="304701" y="575393"/>
                </a:lnTo>
                <a:lnTo>
                  <a:pt x="314993" y="563510"/>
                </a:lnTo>
                <a:lnTo>
                  <a:pt x="326077" y="554796"/>
                </a:lnTo>
                <a:lnTo>
                  <a:pt x="337952" y="546874"/>
                </a:lnTo>
                <a:lnTo>
                  <a:pt x="352202" y="542121"/>
                </a:lnTo>
                <a:lnTo>
                  <a:pt x="366453" y="538159"/>
                </a:lnTo>
                <a:close/>
                <a:moveTo>
                  <a:pt x="754856" y="292100"/>
                </a:moveTo>
                <a:lnTo>
                  <a:pt x="773112" y="293685"/>
                </a:lnTo>
                <a:lnTo>
                  <a:pt x="790575" y="294478"/>
                </a:lnTo>
                <a:lnTo>
                  <a:pt x="808831" y="300024"/>
                </a:lnTo>
                <a:lnTo>
                  <a:pt x="825500" y="306363"/>
                </a:lnTo>
                <a:lnTo>
                  <a:pt x="842169" y="314286"/>
                </a:lnTo>
                <a:lnTo>
                  <a:pt x="858838" y="324585"/>
                </a:lnTo>
                <a:lnTo>
                  <a:pt x="874712" y="336470"/>
                </a:lnTo>
                <a:lnTo>
                  <a:pt x="890588" y="349148"/>
                </a:lnTo>
                <a:lnTo>
                  <a:pt x="903288" y="364994"/>
                </a:lnTo>
                <a:lnTo>
                  <a:pt x="916781" y="381634"/>
                </a:lnTo>
                <a:lnTo>
                  <a:pt x="929481" y="398272"/>
                </a:lnTo>
                <a:lnTo>
                  <a:pt x="939800" y="418080"/>
                </a:lnTo>
                <a:lnTo>
                  <a:pt x="949325" y="438681"/>
                </a:lnTo>
                <a:lnTo>
                  <a:pt x="956469" y="460866"/>
                </a:lnTo>
                <a:lnTo>
                  <a:pt x="962025" y="483050"/>
                </a:lnTo>
                <a:lnTo>
                  <a:pt x="965994" y="505235"/>
                </a:lnTo>
                <a:lnTo>
                  <a:pt x="968375" y="527421"/>
                </a:lnTo>
                <a:lnTo>
                  <a:pt x="968375" y="548022"/>
                </a:lnTo>
                <a:lnTo>
                  <a:pt x="966788" y="568621"/>
                </a:lnTo>
                <a:lnTo>
                  <a:pt x="964406" y="589223"/>
                </a:lnTo>
                <a:lnTo>
                  <a:pt x="959644" y="609031"/>
                </a:lnTo>
                <a:lnTo>
                  <a:pt x="954088" y="627254"/>
                </a:lnTo>
                <a:lnTo>
                  <a:pt x="946150" y="645477"/>
                </a:lnTo>
                <a:lnTo>
                  <a:pt x="935831" y="660532"/>
                </a:lnTo>
                <a:lnTo>
                  <a:pt x="925512" y="676378"/>
                </a:lnTo>
                <a:lnTo>
                  <a:pt x="913606" y="690639"/>
                </a:lnTo>
                <a:lnTo>
                  <a:pt x="900906" y="702524"/>
                </a:lnTo>
                <a:lnTo>
                  <a:pt x="885031" y="712825"/>
                </a:lnTo>
                <a:lnTo>
                  <a:pt x="869950" y="720748"/>
                </a:lnTo>
                <a:lnTo>
                  <a:pt x="852488" y="727087"/>
                </a:lnTo>
                <a:lnTo>
                  <a:pt x="834231" y="731841"/>
                </a:lnTo>
                <a:lnTo>
                  <a:pt x="815975" y="733425"/>
                </a:lnTo>
                <a:lnTo>
                  <a:pt x="799306" y="733425"/>
                </a:lnTo>
                <a:lnTo>
                  <a:pt x="781050" y="731048"/>
                </a:lnTo>
                <a:lnTo>
                  <a:pt x="762794" y="727087"/>
                </a:lnTo>
                <a:lnTo>
                  <a:pt x="746125" y="720748"/>
                </a:lnTo>
                <a:lnTo>
                  <a:pt x="729456" y="712825"/>
                </a:lnTo>
                <a:lnTo>
                  <a:pt x="711994" y="702524"/>
                </a:lnTo>
                <a:lnTo>
                  <a:pt x="696912" y="690639"/>
                </a:lnTo>
                <a:lnTo>
                  <a:pt x="682625" y="677963"/>
                </a:lnTo>
                <a:lnTo>
                  <a:pt x="668338" y="662116"/>
                </a:lnTo>
                <a:lnTo>
                  <a:pt x="654844" y="645477"/>
                </a:lnTo>
                <a:lnTo>
                  <a:pt x="642938" y="627254"/>
                </a:lnTo>
                <a:lnTo>
                  <a:pt x="631825" y="609031"/>
                </a:lnTo>
                <a:lnTo>
                  <a:pt x="622300" y="588429"/>
                </a:lnTo>
                <a:lnTo>
                  <a:pt x="614362" y="566244"/>
                </a:lnTo>
                <a:lnTo>
                  <a:pt x="609600" y="544060"/>
                </a:lnTo>
                <a:lnTo>
                  <a:pt x="605631" y="521875"/>
                </a:lnTo>
                <a:lnTo>
                  <a:pt x="603250" y="499689"/>
                </a:lnTo>
                <a:lnTo>
                  <a:pt x="603250" y="479089"/>
                </a:lnTo>
                <a:lnTo>
                  <a:pt x="604044" y="458489"/>
                </a:lnTo>
                <a:lnTo>
                  <a:pt x="606425" y="437888"/>
                </a:lnTo>
                <a:lnTo>
                  <a:pt x="611981" y="418080"/>
                </a:lnTo>
                <a:lnTo>
                  <a:pt x="618331" y="399856"/>
                </a:lnTo>
                <a:lnTo>
                  <a:pt x="626269" y="381634"/>
                </a:lnTo>
                <a:lnTo>
                  <a:pt x="635794" y="364994"/>
                </a:lnTo>
                <a:lnTo>
                  <a:pt x="646112" y="350732"/>
                </a:lnTo>
                <a:lnTo>
                  <a:pt x="657225" y="336470"/>
                </a:lnTo>
                <a:lnTo>
                  <a:pt x="671512" y="324585"/>
                </a:lnTo>
                <a:lnTo>
                  <a:pt x="685800" y="314286"/>
                </a:lnTo>
                <a:lnTo>
                  <a:pt x="701675" y="304777"/>
                </a:lnTo>
                <a:lnTo>
                  <a:pt x="718344" y="298439"/>
                </a:lnTo>
                <a:lnTo>
                  <a:pt x="736600" y="294478"/>
                </a:lnTo>
                <a:close/>
                <a:moveTo>
                  <a:pt x="1210897" y="142875"/>
                </a:moveTo>
                <a:lnTo>
                  <a:pt x="1231495" y="144465"/>
                </a:lnTo>
                <a:lnTo>
                  <a:pt x="1252092" y="148439"/>
                </a:lnTo>
                <a:lnTo>
                  <a:pt x="1271898" y="156388"/>
                </a:lnTo>
                <a:lnTo>
                  <a:pt x="1291703" y="165132"/>
                </a:lnTo>
                <a:lnTo>
                  <a:pt x="1309132" y="177055"/>
                </a:lnTo>
                <a:lnTo>
                  <a:pt x="1326560" y="191363"/>
                </a:lnTo>
                <a:lnTo>
                  <a:pt x="1343197" y="207259"/>
                </a:lnTo>
                <a:lnTo>
                  <a:pt x="1359041" y="224747"/>
                </a:lnTo>
                <a:lnTo>
                  <a:pt x="1373301" y="246208"/>
                </a:lnTo>
                <a:lnTo>
                  <a:pt x="1385977" y="268464"/>
                </a:lnTo>
                <a:lnTo>
                  <a:pt x="1397860" y="291515"/>
                </a:lnTo>
                <a:lnTo>
                  <a:pt x="1408159" y="316156"/>
                </a:lnTo>
                <a:lnTo>
                  <a:pt x="1417665" y="342387"/>
                </a:lnTo>
                <a:lnTo>
                  <a:pt x="1424003" y="369412"/>
                </a:lnTo>
                <a:lnTo>
                  <a:pt x="1428756" y="398028"/>
                </a:lnTo>
                <a:lnTo>
                  <a:pt x="1431925" y="426642"/>
                </a:lnTo>
                <a:lnTo>
                  <a:pt x="1431925" y="455258"/>
                </a:lnTo>
                <a:lnTo>
                  <a:pt x="1430341" y="483078"/>
                </a:lnTo>
                <a:lnTo>
                  <a:pt x="1427964" y="510103"/>
                </a:lnTo>
                <a:lnTo>
                  <a:pt x="1422418" y="536334"/>
                </a:lnTo>
                <a:lnTo>
                  <a:pt x="1414496" y="560975"/>
                </a:lnTo>
                <a:lnTo>
                  <a:pt x="1405782" y="583231"/>
                </a:lnTo>
                <a:lnTo>
                  <a:pt x="1395483" y="605487"/>
                </a:lnTo>
                <a:lnTo>
                  <a:pt x="1383600" y="624565"/>
                </a:lnTo>
                <a:lnTo>
                  <a:pt x="1370924" y="642846"/>
                </a:lnTo>
                <a:lnTo>
                  <a:pt x="1355872" y="660334"/>
                </a:lnTo>
                <a:lnTo>
                  <a:pt x="1339236" y="674642"/>
                </a:lnTo>
                <a:lnTo>
                  <a:pt x="1322599" y="685769"/>
                </a:lnTo>
                <a:lnTo>
                  <a:pt x="1304378" y="695307"/>
                </a:lnTo>
                <a:lnTo>
                  <a:pt x="1284573" y="701667"/>
                </a:lnTo>
                <a:lnTo>
                  <a:pt x="1263975" y="707230"/>
                </a:lnTo>
                <a:lnTo>
                  <a:pt x="1243378" y="708026"/>
                </a:lnTo>
                <a:lnTo>
                  <a:pt x="1222780" y="705641"/>
                </a:lnTo>
                <a:lnTo>
                  <a:pt x="1202975" y="701667"/>
                </a:lnTo>
                <a:lnTo>
                  <a:pt x="1183962" y="695307"/>
                </a:lnTo>
                <a:lnTo>
                  <a:pt x="1164156" y="684974"/>
                </a:lnTo>
                <a:lnTo>
                  <a:pt x="1145935" y="673051"/>
                </a:lnTo>
                <a:lnTo>
                  <a:pt x="1127715" y="658743"/>
                </a:lnTo>
                <a:lnTo>
                  <a:pt x="1111078" y="642846"/>
                </a:lnTo>
                <a:lnTo>
                  <a:pt x="1095234" y="624565"/>
                </a:lnTo>
                <a:lnTo>
                  <a:pt x="1080974" y="603898"/>
                </a:lnTo>
                <a:lnTo>
                  <a:pt x="1068298" y="583231"/>
                </a:lnTo>
                <a:lnTo>
                  <a:pt x="1056415" y="560180"/>
                </a:lnTo>
                <a:lnTo>
                  <a:pt x="1046116" y="533949"/>
                </a:lnTo>
                <a:lnTo>
                  <a:pt x="1038194" y="507719"/>
                </a:lnTo>
                <a:lnTo>
                  <a:pt x="1030272" y="480694"/>
                </a:lnTo>
                <a:lnTo>
                  <a:pt x="1026311" y="452078"/>
                </a:lnTo>
                <a:lnTo>
                  <a:pt x="1023934" y="423463"/>
                </a:lnTo>
                <a:lnTo>
                  <a:pt x="1022350" y="394053"/>
                </a:lnTo>
                <a:lnTo>
                  <a:pt x="1023934" y="367027"/>
                </a:lnTo>
                <a:lnTo>
                  <a:pt x="1027896" y="340002"/>
                </a:lnTo>
                <a:lnTo>
                  <a:pt x="1032649" y="315361"/>
                </a:lnTo>
                <a:lnTo>
                  <a:pt x="1039779" y="289926"/>
                </a:lnTo>
                <a:lnTo>
                  <a:pt x="1048493" y="266874"/>
                </a:lnTo>
                <a:lnTo>
                  <a:pt x="1058792" y="244618"/>
                </a:lnTo>
                <a:lnTo>
                  <a:pt x="1070675" y="224747"/>
                </a:lnTo>
                <a:lnTo>
                  <a:pt x="1083351" y="207259"/>
                </a:lnTo>
                <a:lnTo>
                  <a:pt x="1099195" y="189772"/>
                </a:lnTo>
                <a:lnTo>
                  <a:pt x="1115039" y="177055"/>
                </a:lnTo>
                <a:lnTo>
                  <a:pt x="1131676" y="163542"/>
                </a:lnTo>
                <a:lnTo>
                  <a:pt x="1151481" y="154798"/>
                </a:lnTo>
                <a:lnTo>
                  <a:pt x="1170494" y="148439"/>
                </a:lnTo>
                <a:lnTo>
                  <a:pt x="1190300" y="144465"/>
                </a:lnTo>
                <a:close/>
                <a:moveTo>
                  <a:pt x="1786694" y="0"/>
                </a:moveTo>
                <a:lnTo>
                  <a:pt x="1801022" y="0"/>
                </a:lnTo>
                <a:lnTo>
                  <a:pt x="1815349" y="0"/>
                </a:lnTo>
                <a:lnTo>
                  <a:pt x="1829677" y="1589"/>
                </a:lnTo>
                <a:lnTo>
                  <a:pt x="1844005" y="3973"/>
                </a:lnTo>
                <a:lnTo>
                  <a:pt x="1856741" y="7946"/>
                </a:lnTo>
                <a:lnTo>
                  <a:pt x="1871865" y="12713"/>
                </a:lnTo>
                <a:lnTo>
                  <a:pt x="1884601" y="18274"/>
                </a:lnTo>
                <a:lnTo>
                  <a:pt x="1897337" y="24631"/>
                </a:lnTo>
                <a:lnTo>
                  <a:pt x="1910869" y="30987"/>
                </a:lnTo>
                <a:lnTo>
                  <a:pt x="1922013" y="38933"/>
                </a:lnTo>
                <a:lnTo>
                  <a:pt x="1933953" y="48467"/>
                </a:lnTo>
                <a:lnTo>
                  <a:pt x="1945893" y="57207"/>
                </a:lnTo>
                <a:lnTo>
                  <a:pt x="1957833" y="67536"/>
                </a:lnTo>
                <a:lnTo>
                  <a:pt x="1968977" y="79454"/>
                </a:lnTo>
                <a:lnTo>
                  <a:pt x="1980121" y="91372"/>
                </a:lnTo>
                <a:lnTo>
                  <a:pt x="1999225" y="116798"/>
                </a:lnTo>
                <a:lnTo>
                  <a:pt x="2017533" y="146195"/>
                </a:lnTo>
                <a:lnTo>
                  <a:pt x="2033453" y="177182"/>
                </a:lnTo>
                <a:lnTo>
                  <a:pt x="2047781" y="209758"/>
                </a:lnTo>
                <a:lnTo>
                  <a:pt x="2059721" y="244718"/>
                </a:lnTo>
                <a:lnTo>
                  <a:pt x="2070069" y="281266"/>
                </a:lnTo>
                <a:lnTo>
                  <a:pt x="2076437" y="320199"/>
                </a:lnTo>
                <a:lnTo>
                  <a:pt x="2080417" y="359131"/>
                </a:lnTo>
                <a:lnTo>
                  <a:pt x="2081213" y="401242"/>
                </a:lnTo>
                <a:lnTo>
                  <a:pt x="2080417" y="440968"/>
                </a:lnTo>
                <a:lnTo>
                  <a:pt x="2076437" y="481490"/>
                </a:lnTo>
                <a:lnTo>
                  <a:pt x="2070069" y="519627"/>
                </a:lnTo>
                <a:lnTo>
                  <a:pt x="2059721" y="556971"/>
                </a:lnTo>
                <a:lnTo>
                  <a:pt x="2047781" y="591136"/>
                </a:lnTo>
                <a:lnTo>
                  <a:pt x="2033453" y="624507"/>
                </a:lnTo>
                <a:lnTo>
                  <a:pt x="2017533" y="656288"/>
                </a:lnTo>
                <a:lnTo>
                  <a:pt x="1999225" y="683303"/>
                </a:lnTo>
                <a:lnTo>
                  <a:pt x="1980121" y="709522"/>
                </a:lnTo>
                <a:lnTo>
                  <a:pt x="1968977" y="721440"/>
                </a:lnTo>
                <a:lnTo>
                  <a:pt x="1957833" y="732564"/>
                </a:lnTo>
                <a:lnTo>
                  <a:pt x="1945893" y="743687"/>
                </a:lnTo>
                <a:lnTo>
                  <a:pt x="1933953" y="752427"/>
                </a:lnTo>
                <a:lnTo>
                  <a:pt x="1922013" y="761962"/>
                </a:lnTo>
                <a:lnTo>
                  <a:pt x="1910869" y="769112"/>
                </a:lnTo>
                <a:lnTo>
                  <a:pt x="1897337" y="777058"/>
                </a:lnTo>
                <a:lnTo>
                  <a:pt x="1884601" y="783414"/>
                </a:lnTo>
                <a:lnTo>
                  <a:pt x="1871865" y="788975"/>
                </a:lnTo>
                <a:lnTo>
                  <a:pt x="1856741" y="792948"/>
                </a:lnTo>
                <a:lnTo>
                  <a:pt x="1844005" y="796921"/>
                </a:lnTo>
                <a:lnTo>
                  <a:pt x="1829677" y="799305"/>
                </a:lnTo>
                <a:lnTo>
                  <a:pt x="1815349" y="800893"/>
                </a:lnTo>
                <a:lnTo>
                  <a:pt x="1801022" y="801688"/>
                </a:lnTo>
                <a:lnTo>
                  <a:pt x="1786694" y="800893"/>
                </a:lnTo>
                <a:lnTo>
                  <a:pt x="1772366" y="799305"/>
                </a:lnTo>
                <a:lnTo>
                  <a:pt x="1758038" y="796921"/>
                </a:lnTo>
                <a:lnTo>
                  <a:pt x="1743710" y="792948"/>
                </a:lnTo>
                <a:lnTo>
                  <a:pt x="1730974" y="788975"/>
                </a:lnTo>
                <a:lnTo>
                  <a:pt x="1717442" y="783414"/>
                </a:lnTo>
                <a:lnTo>
                  <a:pt x="1704706" y="777058"/>
                </a:lnTo>
                <a:lnTo>
                  <a:pt x="1691174" y="769112"/>
                </a:lnTo>
                <a:lnTo>
                  <a:pt x="1678438" y="761962"/>
                </a:lnTo>
                <a:lnTo>
                  <a:pt x="1666498" y="752427"/>
                </a:lnTo>
                <a:lnTo>
                  <a:pt x="1654558" y="743687"/>
                </a:lnTo>
                <a:lnTo>
                  <a:pt x="1643414" y="732564"/>
                </a:lnTo>
                <a:lnTo>
                  <a:pt x="1633066" y="721440"/>
                </a:lnTo>
                <a:lnTo>
                  <a:pt x="1621922" y="709522"/>
                </a:lnTo>
                <a:lnTo>
                  <a:pt x="1601226" y="683303"/>
                </a:lnTo>
                <a:lnTo>
                  <a:pt x="1582918" y="656288"/>
                </a:lnTo>
                <a:lnTo>
                  <a:pt x="1567794" y="624507"/>
                </a:lnTo>
                <a:lnTo>
                  <a:pt x="1553466" y="591136"/>
                </a:lnTo>
                <a:lnTo>
                  <a:pt x="1541526" y="556971"/>
                </a:lnTo>
                <a:lnTo>
                  <a:pt x="1531974" y="519627"/>
                </a:lnTo>
                <a:lnTo>
                  <a:pt x="1525606" y="481490"/>
                </a:lnTo>
                <a:lnTo>
                  <a:pt x="1520830" y="440968"/>
                </a:lnTo>
                <a:lnTo>
                  <a:pt x="1519238" y="401242"/>
                </a:lnTo>
                <a:lnTo>
                  <a:pt x="1520830" y="359131"/>
                </a:lnTo>
                <a:lnTo>
                  <a:pt x="1525606" y="320199"/>
                </a:lnTo>
                <a:lnTo>
                  <a:pt x="1531974" y="281266"/>
                </a:lnTo>
                <a:lnTo>
                  <a:pt x="1541526" y="244718"/>
                </a:lnTo>
                <a:lnTo>
                  <a:pt x="1553466" y="209758"/>
                </a:lnTo>
                <a:lnTo>
                  <a:pt x="1567794" y="177182"/>
                </a:lnTo>
                <a:lnTo>
                  <a:pt x="1582918" y="146195"/>
                </a:lnTo>
                <a:lnTo>
                  <a:pt x="1601226" y="116798"/>
                </a:lnTo>
                <a:lnTo>
                  <a:pt x="1621922" y="91372"/>
                </a:lnTo>
                <a:lnTo>
                  <a:pt x="1633066" y="79454"/>
                </a:lnTo>
                <a:lnTo>
                  <a:pt x="1643414" y="67536"/>
                </a:lnTo>
                <a:lnTo>
                  <a:pt x="1654558" y="57207"/>
                </a:lnTo>
                <a:lnTo>
                  <a:pt x="1666498" y="48467"/>
                </a:lnTo>
                <a:lnTo>
                  <a:pt x="1678438" y="38933"/>
                </a:lnTo>
                <a:lnTo>
                  <a:pt x="1691174" y="30987"/>
                </a:lnTo>
                <a:lnTo>
                  <a:pt x="1704706" y="24631"/>
                </a:lnTo>
                <a:lnTo>
                  <a:pt x="1717442" y="18274"/>
                </a:lnTo>
                <a:lnTo>
                  <a:pt x="1730974" y="12713"/>
                </a:lnTo>
                <a:lnTo>
                  <a:pt x="1743710" y="7946"/>
                </a:lnTo>
                <a:lnTo>
                  <a:pt x="1758038" y="3973"/>
                </a:lnTo>
                <a:lnTo>
                  <a:pt x="1772366" y="1589"/>
                </a:lnTo>
                <a:close/>
              </a:path>
            </a:pathLst>
          </a:custGeom>
          <a:solidFill>
            <a:srgbClr val="5A64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A6478">
                  <a:lumMod val="60000"/>
                  <a:lumOff val="40000"/>
                </a:srgbClr>
              </a:solidFill>
              <a:effectLst/>
              <a:uLnTx/>
              <a:uFillTx/>
              <a:latin typeface="小米兰亭_GB外压缩" panose="03000502000000000000" charset="-122"/>
              <a:ea typeface="小米兰亭_GB外压缩" panose="03000502000000000000" charset="-122"/>
            </a:endParaRPr>
          </a:p>
        </p:txBody>
      </p:sp>
      <p:sp>
        <p:nvSpPr>
          <p:cNvPr id="186" name="任意多边形 185"/>
          <p:cNvSpPr/>
          <p:nvPr/>
        </p:nvSpPr>
        <p:spPr bwMode="auto">
          <a:xfrm>
            <a:off x="6156345" y="2370563"/>
            <a:ext cx="205282" cy="303242"/>
          </a:xfrm>
          <a:custGeom>
            <a:avLst/>
            <a:gdLst>
              <a:gd name="connsiteX0" fmla="*/ 1630363 w 3376613"/>
              <a:gd name="connsiteY0" fmla="*/ 877888 h 4987925"/>
              <a:gd name="connsiteX1" fmla="*/ 1658144 w 3376613"/>
              <a:gd name="connsiteY1" fmla="*/ 877888 h 4987925"/>
              <a:gd name="connsiteX2" fmla="*/ 1685925 w 3376613"/>
              <a:gd name="connsiteY2" fmla="*/ 877888 h 4987925"/>
              <a:gd name="connsiteX3" fmla="*/ 1714500 w 3376613"/>
              <a:gd name="connsiteY3" fmla="*/ 877888 h 4987925"/>
              <a:gd name="connsiteX4" fmla="*/ 1743075 w 3376613"/>
              <a:gd name="connsiteY4" fmla="*/ 879476 h 4987925"/>
              <a:gd name="connsiteX5" fmla="*/ 1771650 w 3376613"/>
              <a:gd name="connsiteY5" fmla="*/ 881063 h 4987925"/>
              <a:gd name="connsiteX6" fmla="*/ 1800225 w 3376613"/>
              <a:gd name="connsiteY6" fmla="*/ 883444 h 4987925"/>
              <a:gd name="connsiteX7" fmla="*/ 1829594 w 3376613"/>
              <a:gd name="connsiteY7" fmla="*/ 885826 h 4987925"/>
              <a:gd name="connsiteX8" fmla="*/ 1858963 w 3376613"/>
              <a:gd name="connsiteY8" fmla="*/ 889001 h 4987925"/>
              <a:gd name="connsiteX9" fmla="*/ 1888331 w 3376613"/>
              <a:gd name="connsiteY9" fmla="*/ 892969 h 4987925"/>
              <a:gd name="connsiteX10" fmla="*/ 1918494 w 3376613"/>
              <a:gd name="connsiteY10" fmla="*/ 897732 h 4987925"/>
              <a:gd name="connsiteX11" fmla="*/ 1948657 w 3376613"/>
              <a:gd name="connsiteY11" fmla="*/ 904082 h 4987925"/>
              <a:gd name="connsiteX12" fmla="*/ 1973263 w 3376613"/>
              <a:gd name="connsiteY12" fmla="*/ 908844 h 4987925"/>
              <a:gd name="connsiteX13" fmla="*/ 1998663 w 3376613"/>
              <a:gd name="connsiteY13" fmla="*/ 914401 h 4987925"/>
              <a:gd name="connsiteX14" fmla="*/ 2023269 w 3376613"/>
              <a:gd name="connsiteY14" fmla="*/ 920751 h 4987925"/>
              <a:gd name="connsiteX15" fmla="*/ 2047875 w 3376613"/>
              <a:gd name="connsiteY15" fmla="*/ 927894 h 4987925"/>
              <a:gd name="connsiteX16" fmla="*/ 2071688 w 3376613"/>
              <a:gd name="connsiteY16" fmla="*/ 935832 h 4987925"/>
              <a:gd name="connsiteX17" fmla="*/ 2094707 w 3376613"/>
              <a:gd name="connsiteY17" fmla="*/ 943769 h 4987925"/>
              <a:gd name="connsiteX18" fmla="*/ 2116138 w 3376613"/>
              <a:gd name="connsiteY18" fmla="*/ 952501 h 4987925"/>
              <a:gd name="connsiteX19" fmla="*/ 2138363 w 3376613"/>
              <a:gd name="connsiteY19" fmla="*/ 962026 h 4987925"/>
              <a:gd name="connsiteX20" fmla="*/ 2159794 w 3376613"/>
              <a:gd name="connsiteY20" fmla="*/ 971551 h 4987925"/>
              <a:gd name="connsiteX21" fmla="*/ 2179638 w 3376613"/>
              <a:gd name="connsiteY21" fmla="*/ 981869 h 4987925"/>
              <a:gd name="connsiteX22" fmla="*/ 2200275 w 3376613"/>
              <a:gd name="connsiteY22" fmla="*/ 993776 h 4987925"/>
              <a:gd name="connsiteX23" fmla="*/ 2220119 w 3376613"/>
              <a:gd name="connsiteY23" fmla="*/ 1004888 h 4987925"/>
              <a:gd name="connsiteX24" fmla="*/ 2239169 w 3376613"/>
              <a:gd name="connsiteY24" fmla="*/ 1016001 h 4987925"/>
              <a:gd name="connsiteX25" fmla="*/ 2258219 w 3376613"/>
              <a:gd name="connsiteY25" fmla="*/ 1028701 h 4987925"/>
              <a:gd name="connsiteX26" fmla="*/ 2276475 w 3376613"/>
              <a:gd name="connsiteY26" fmla="*/ 1041401 h 4987925"/>
              <a:gd name="connsiteX27" fmla="*/ 2293938 w 3376613"/>
              <a:gd name="connsiteY27" fmla="*/ 1054894 h 4987925"/>
              <a:gd name="connsiteX28" fmla="*/ 2311400 w 3376613"/>
              <a:gd name="connsiteY28" fmla="*/ 1068388 h 4987925"/>
              <a:gd name="connsiteX29" fmla="*/ 2327275 w 3376613"/>
              <a:gd name="connsiteY29" fmla="*/ 1082676 h 4987925"/>
              <a:gd name="connsiteX30" fmla="*/ 2343944 w 3376613"/>
              <a:gd name="connsiteY30" fmla="*/ 1096169 h 4987925"/>
              <a:gd name="connsiteX31" fmla="*/ 2359819 w 3376613"/>
              <a:gd name="connsiteY31" fmla="*/ 1111251 h 4987925"/>
              <a:gd name="connsiteX32" fmla="*/ 2374900 w 3376613"/>
              <a:gd name="connsiteY32" fmla="*/ 1126332 h 4987925"/>
              <a:gd name="connsiteX33" fmla="*/ 2389982 w 3376613"/>
              <a:gd name="connsiteY33" fmla="*/ 1142207 h 4987925"/>
              <a:gd name="connsiteX34" fmla="*/ 2403475 w 3376613"/>
              <a:gd name="connsiteY34" fmla="*/ 1157288 h 4987925"/>
              <a:gd name="connsiteX35" fmla="*/ 2417763 w 3376613"/>
              <a:gd name="connsiteY35" fmla="*/ 1173163 h 4987925"/>
              <a:gd name="connsiteX36" fmla="*/ 2431257 w 3376613"/>
              <a:gd name="connsiteY36" fmla="*/ 1189038 h 4987925"/>
              <a:gd name="connsiteX37" fmla="*/ 2443163 w 3376613"/>
              <a:gd name="connsiteY37" fmla="*/ 1205707 h 4987925"/>
              <a:gd name="connsiteX38" fmla="*/ 2467769 w 3376613"/>
              <a:gd name="connsiteY38" fmla="*/ 1239044 h 4987925"/>
              <a:gd name="connsiteX39" fmla="*/ 2490788 w 3376613"/>
              <a:gd name="connsiteY39" fmla="*/ 1273176 h 4987925"/>
              <a:gd name="connsiteX40" fmla="*/ 2512219 w 3376613"/>
              <a:gd name="connsiteY40" fmla="*/ 1308101 h 4987925"/>
              <a:gd name="connsiteX41" fmla="*/ 2531269 w 3376613"/>
              <a:gd name="connsiteY41" fmla="*/ 1344613 h 4987925"/>
              <a:gd name="connsiteX42" fmla="*/ 2549525 w 3376613"/>
              <a:gd name="connsiteY42" fmla="*/ 1380332 h 4987925"/>
              <a:gd name="connsiteX43" fmla="*/ 2566194 w 3376613"/>
              <a:gd name="connsiteY43" fmla="*/ 1416051 h 4987925"/>
              <a:gd name="connsiteX44" fmla="*/ 2581275 w 3376613"/>
              <a:gd name="connsiteY44" fmla="*/ 1452563 h 4987925"/>
              <a:gd name="connsiteX45" fmla="*/ 2594769 w 3376613"/>
              <a:gd name="connsiteY45" fmla="*/ 1488282 h 4987925"/>
              <a:gd name="connsiteX46" fmla="*/ 2606675 w 3376613"/>
              <a:gd name="connsiteY46" fmla="*/ 1524795 h 4987925"/>
              <a:gd name="connsiteX47" fmla="*/ 2616994 w 3376613"/>
              <a:gd name="connsiteY47" fmla="*/ 1560513 h 4987925"/>
              <a:gd name="connsiteX48" fmla="*/ 2627313 w 3376613"/>
              <a:gd name="connsiteY48" fmla="*/ 1596232 h 4987925"/>
              <a:gd name="connsiteX49" fmla="*/ 2635251 w 3376613"/>
              <a:gd name="connsiteY49" fmla="*/ 1630363 h 4987925"/>
              <a:gd name="connsiteX50" fmla="*/ 2642394 w 3376613"/>
              <a:gd name="connsiteY50" fmla="*/ 1664495 h 4987925"/>
              <a:gd name="connsiteX51" fmla="*/ 2647951 w 3376613"/>
              <a:gd name="connsiteY51" fmla="*/ 1698626 h 4987925"/>
              <a:gd name="connsiteX52" fmla="*/ 2652713 w 3376613"/>
              <a:gd name="connsiteY52" fmla="*/ 1731170 h 4987925"/>
              <a:gd name="connsiteX53" fmla="*/ 2656682 w 3376613"/>
              <a:gd name="connsiteY53" fmla="*/ 1762126 h 4987925"/>
              <a:gd name="connsiteX54" fmla="*/ 2659857 w 3376613"/>
              <a:gd name="connsiteY54" fmla="*/ 1792288 h 4987925"/>
              <a:gd name="connsiteX55" fmla="*/ 2661444 w 3376613"/>
              <a:gd name="connsiteY55" fmla="*/ 1820863 h 4987925"/>
              <a:gd name="connsiteX56" fmla="*/ 2662238 w 3376613"/>
              <a:gd name="connsiteY56" fmla="*/ 1847851 h 4987925"/>
              <a:gd name="connsiteX57" fmla="*/ 2661444 w 3376613"/>
              <a:gd name="connsiteY57" fmla="*/ 1862138 h 4987925"/>
              <a:gd name="connsiteX58" fmla="*/ 2659857 w 3376613"/>
              <a:gd name="connsiteY58" fmla="*/ 1875632 h 4987925"/>
              <a:gd name="connsiteX59" fmla="*/ 2656682 w 3376613"/>
              <a:gd name="connsiteY59" fmla="*/ 1888332 h 4987925"/>
              <a:gd name="connsiteX60" fmla="*/ 2651125 w 3376613"/>
              <a:gd name="connsiteY60" fmla="*/ 1901032 h 4987925"/>
              <a:gd name="connsiteX61" fmla="*/ 2646363 w 3376613"/>
              <a:gd name="connsiteY61" fmla="*/ 1913732 h 4987925"/>
              <a:gd name="connsiteX62" fmla="*/ 2639219 w 3376613"/>
              <a:gd name="connsiteY62" fmla="*/ 1924845 h 4987925"/>
              <a:gd name="connsiteX63" fmla="*/ 2632075 w 3376613"/>
              <a:gd name="connsiteY63" fmla="*/ 1935957 h 4987925"/>
              <a:gd name="connsiteX64" fmla="*/ 2622551 w 3376613"/>
              <a:gd name="connsiteY64" fmla="*/ 1945482 h 4987925"/>
              <a:gd name="connsiteX65" fmla="*/ 2613025 w 3376613"/>
              <a:gd name="connsiteY65" fmla="*/ 1954213 h 4987925"/>
              <a:gd name="connsiteX66" fmla="*/ 2603501 w 3376613"/>
              <a:gd name="connsiteY66" fmla="*/ 1961357 h 4987925"/>
              <a:gd name="connsiteX67" fmla="*/ 2591594 w 3376613"/>
              <a:gd name="connsiteY67" fmla="*/ 1969295 h 4987925"/>
              <a:gd name="connsiteX68" fmla="*/ 2579688 w 3376613"/>
              <a:gd name="connsiteY68" fmla="*/ 1974851 h 4987925"/>
              <a:gd name="connsiteX69" fmla="*/ 2567782 w 3376613"/>
              <a:gd name="connsiteY69" fmla="*/ 1979613 h 4987925"/>
              <a:gd name="connsiteX70" fmla="*/ 2554288 w 3376613"/>
              <a:gd name="connsiteY70" fmla="*/ 1983582 h 4987925"/>
              <a:gd name="connsiteX71" fmla="*/ 2540794 w 3376613"/>
              <a:gd name="connsiteY71" fmla="*/ 1985170 h 4987925"/>
              <a:gd name="connsiteX72" fmla="*/ 2526507 w 3376613"/>
              <a:gd name="connsiteY72" fmla="*/ 1985963 h 4987925"/>
              <a:gd name="connsiteX73" fmla="*/ 2513013 w 3376613"/>
              <a:gd name="connsiteY73" fmla="*/ 1985963 h 4987925"/>
              <a:gd name="connsiteX74" fmla="*/ 2498725 w 3376613"/>
              <a:gd name="connsiteY74" fmla="*/ 1983582 h 4987925"/>
              <a:gd name="connsiteX75" fmla="*/ 2486025 w 3376613"/>
              <a:gd name="connsiteY75" fmla="*/ 1980407 h 4987925"/>
              <a:gd name="connsiteX76" fmla="*/ 2472532 w 3376613"/>
              <a:gd name="connsiteY76" fmla="*/ 1976438 h 4987925"/>
              <a:gd name="connsiteX77" fmla="*/ 2460625 w 3376613"/>
              <a:gd name="connsiteY77" fmla="*/ 1970882 h 4987925"/>
              <a:gd name="connsiteX78" fmla="*/ 2449513 w 3376613"/>
              <a:gd name="connsiteY78" fmla="*/ 1964532 h 4987925"/>
              <a:gd name="connsiteX79" fmla="*/ 2438401 w 3376613"/>
              <a:gd name="connsiteY79" fmla="*/ 1955801 h 4987925"/>
              <a:gd name="connsiteX80" fmla="*/ 2428875 w 3376613"/>
              <a:gd name="connsiteY80" fmla="*/ 1947863 h 4987925"/>
              <a:gd name="connsiteX81" fmla="*/ 2420938 w 3376613"/>
              <a:gd name="connsiteY81" fmla="*/ 1938338 h 4987925"/>
              <a:gd name="connsiteX82" fmla="*/ 2412207 w 3376613"/>
              <a:gd name="connsiteY82" fmla="*/ 1927226 h 4987925"/>
              <a:gd name="connsiteX83" fmla="*/ 2405063 w 3376613"/>
              <a:gd name="connsiteY83" fmla="*/ 1916907 h 4987925"/>
              <a:gd name="connsiteX84" fmla="*/ 2399507 w 3376613"/>
              <a:gd name="connsiteY84" fmla="*/ 1905001 h 4987925"/>
              <a:gd name="connsiteX85" fmla="*/ 2395538 w 3376613"/>
              <a:gd name="connsiteY85" fmla="*/ 1892301 h 4987925"/>
              <a:gd name="connsiteX86" fmla="*/ 2391569 w 3376613"/>
              <a:gd name="connsiteY86" fmla="*/ 1879601 h 4987925"/>
              <a:gd name="connsiteX87" fmla="*/ 2389982 w 3376613"/>
              <a:gd name="connsiteY87" fmla="*/ 1865313 h 4987925"/>
              <a:gd name="connsiteX88" fmla="*/ 2388394 w 3376613"/>
              <a:gd name="connsiteY88" fmla="*/ 1851820 h 4987925"/>
              <a:gd name="connsiteX89" fmla="*/ 2388394 w 3376613"/>
              <a:gd name="connsiteY89" fmla="*/ 1840707 h 4987925"/>
              <a:gd name="connsiteX90" fmla="*/ 2386013 w 3376613"/>
              <a:gd name="connsiteY90" fmla="*/ 1819276 h 4987925"/>
              <a:gd name="connsiteX91" fmla="*/ 2382838 w 3376613"/>
              <a:gd name="connsiteY91" fmla="*/ 1787526 h 4987925"/>
              <a:gd name="connsiteX92" fmla="*/ 2378075 w 3376613"/>
              <a:gd name="connsiteY92" fmla="*/ 1747045 h 4987925"/>
              <a:gd name="connsiteX93" fmla="*/ 2374107 w 3376613"/>
              <a:gd name="connsiteY93" fmla="*/ 1724026 h 4987925"/>
              <a:gd name="connsiteX94" fmla="*/ 2370138 w 3376613"/>
              <a:gd name="connsiteY94" fmla="*/ 1701007 h 4987925"/>
              <a:gd name="connsiteX95" fmla="*/ 2364582 w 3376613"/>
              <a:gd name="connsiteY95" fmla="*/ 1675607 h 4987925"/>
              <a:gd name="connsiteX96" fmla="*/ 2357438 w 3376613"/>
              <a:gd name="connsiteY96" fmla="*/ 1648620 h 4987925"/>
              <a:gd name="connsiteX97" fmla="*/ 2350294 w 3376613"/>
              <a:gd name="connsiteY97" fmla="*/ 1621632 h 4987925"/>
              <a:gd name="connsiteX98" fmla="*/ 2341563 w 3376613"/>
              <a:gd name="connsiteY98" fmla="*/ 1593057 h 4987925"/>
              <a:gd name="connsiteX99" fmla="*/ 2332038 w 3376613"/>
              <a:gd name="connsiteY99" fmla="*/ 1564482 h 4987925"/>
              <a:gd name="connsiteX100" fmla="*/ 2320132 w 3376613"/>
              <a:gd name="connsiteY100" fmla="*/ 1535113 h 4987925"/>
              <a:gd name="connsiteX101" fmla="*/ 2308225 w 3376613"/>
              <a:gd name="connsiteY101" fmla="*/ 1506538 h 4987925"/>
              <a:gd name="connsiteX102" fmla="*/ 2293938 w 3376613"/>
              <a:gd name="connsiteY102" fmla="*/ 1477170 h 4987925"/>
              <a:gd name="connsiteX103" fmla="*/ 2278063 w 3376613"/>
              <a:gd name="connsiteY103" fmla="*/ 1447801 h 4987925"/>
              <a:gd name="connsiteX104" fmla="*/ 2260600 w 3376613"/>
              <a:gd name="connsiteY104" fmla="*/ 1419226 h 4987925"/>
              <a:gd name="connsiteX105" fmla="*/ 2242344 w 3376613"/>
              <a:gd name="connsiteY105" fmla="*/ 1390651 h 4987925"/>
              <a:gd name="connsiteX106" fmla="*/ 2232025 w 3376613"/>
              <a:gd name="connsiteY106" fmla="*/ 1377157 h 4987925"/>
              <a:gd name="connsiteX107" fmla="*/ 2221707 w 3376613"/>
              <a:gd name="connsiteY107" fmla="*/ 1363663 h 4987925"/>
              <a:gd name="connsiteX108" fmla="*/ 2209800 w 3376613"/>
              <a:gd name="connsiteY108" fmla="*/ 1350169 h 4987925"/>
              <a:gd name="connsiteX109" fmla="*/ 2198688 w 3376613"/>
              <a:gd name="connsiteY109" fmla="*/ 1336676 h 4987925"/>
              <a:gd name="connsiteX110" fmla="*/ 2186782 w 3376613"/>
              <a:gd name="connsiteY110" fmla="*/ 1324769 h 4987925"/>
              <a:gd name="connsiteX111" fmla="*/ 2174082 w 3376613"/>
              <a:gd name="connsiteY111" fmla="*/ 1311276 h 4987925"/>
              <a:gd name="connsiteX112" fmla="*/ 2161382 w 3376613"/>
              <a:gd name="connsiteY112" fmla="*/ 1299369 h 4987925"/>
              <a:gd name="connsiteX113" fmla="*/ 2147094 w 3376613"/>
              <a:gd name="connsiteY113" fmla="*/ 1288257 h 4987925"/>
              <a:gd name="connsiteX114" fmla="*/ 2133600 w 3376613"/>
              <a:gd name="connsiteY114" fmla="*/ 1276351 h 4987925"/>
              <a:gd name="connsiteX115" fmla="*/ 2118519 w 3376613"/>
              <a:gd name="connsiteY115" fmla="*/ 1265238 h 4987925"/>
              <a:gd name="connsiteX116" fmla="*/ 2104232 w 3376613"/>
              <a:gd name="connsiteY116" fmla="*/ 1254919 h 4987925"/>
              <a:gd name="connsiteX117" fmla="*/ 2088357 w 3376613"/>
              <a:gd name="connsiteY117" fmla="*/ 1244601 h 4987925"/>
              <a:gd name="connsiteX118" fmla="*/ 2072482 w 3376613"/>
              <a:gd name="connsiteY118" fmla="*/ 1235076 h 4987925"/>
              <a:gd name="connsiteX119" fmla="*/ 2055019 w 3376613"/>
              <a:gd name="connsiteY119" fmla="*/ 1226344 h 4987925"/>
              <a:gd name="connsiteX120" fmla="*/ 2038350 w 3376613"/>
              <a:gd name="connsiteY120" fmla="*/ 1216819 h 4987925"/>
              <a:gd name="connsiteX121" fmla="*/ 2019300 w 3376613"/>
              <a:gd name="connsiteY121" fmla="*/ 1208882 h 4987925"/>
              <a:gd name="connsiteX122" fmla="*/ 2001044 w 3376613"/>
              <a:gd name="connsiteY122" fmla="*/ 1201738 h 4987925"/>
              <a:gd name="connsiteX123" fmla="*/ 1981994 w 3376613"/>
              <a:gd name="connsiteY123" fmla="*/ 1193801 h 4987925"/>
              <a:gd name="connsiteX124" fmla="*/ 1962150 w 3376613"/>
              <a:gd name="connsiteY124" fmla="*/ 1187451 h 4987925"/>
              <a:gd name="connsiteX125" fmla="*/ 1940719 w 3376613"/>
              <a:gd name="connsiteY125" fmla="*/ 1181894 h 4987925"/>
              <a:gd name="connsiteX126" fmla="*/ 1920082 w 3376613"/>
              <a:gd name="connsiteY126" fmla="*/ 1177132 h 4987925"/>
              <a:gd name="connsiteX127" fmla="*/ 1898650 w 3376613"/>
              <a:gd name="connsiteY127" fmla="*/ 1172369 h 4987925"/>
              <a:gd name="connsiteX128" fmla="*/ 1851819 w 3376613"/>
              <a:gd name="connsiteY128" fmla="*/ 1164432 h 4987925"/>
              <a:gd name="connsiteX129" fmla="*/ 1806575 w 3376613"/>
              <a:gd name="connsiteY129" fmla="*/ 1158082 h 4987925"/>
              <a:gd name="connsiteX130" fmla="*/ 1761331 w 3376613"/>
              <a:gd name="connsiteY130" fmla="*/ 1154113 h 4987925"/>
              <a:gd name="connsiteX131" fmla="*/ 1717675 w 3376613"/>
              <a:gd name="connsiteY131" fmla="*/ 1150938 h 4987925"/>
              <a:gd name="connsiteX132" fmla="*/ 1674019 w 3376613"/>
              <a:gd name="connsiteY132" fmla="*/ 1150144 h 4987925"/>
              <a:gd name="connsiteX133" fmla="*/ 1632744 w 3376613"/>
              <a:gd name="connsiteY133" fmla="*/ 1150938 h 4987925"/>
              <a:gd name="connsiteX134" fmla="*/ 1592263 w 3376613"/>
              <a:gd name="connsiteY134" fmla="*/ 1153319 h 4987925"/>
              <a:gd name="connsiteX135" fmla="*/ 1550988 w 3376613"/>
              <a:gd name="connsiteY135" fmla="*/ 1156494 h 4987925"/>
              <a:gd name="connsiteX136" fmla="*/ 1512888 w 3376613"/>
              <a:gd name="connsiteY136" fmla="*/ 1162051 h 4987925"/>
              <a:gd name="connsiteX137" fmla="*/ 1474788 w 3376613"/>
              <a:gd name="connsiteY137" fmla="*/ 1169988 h 4987925"/>
              <a:gd name="connsiteX138" fmla="*/ 1437481 w 3376613"/>
              <a:gd name="connsiteY138" fmla="*/ 1177926 h 4987925"/>
              <a:gd name="connsiteX139" fmla="*/ 1401763 w 3376613"/>
              <a:gd name="connsiteY139" fmla="*/ 1188244 h 4987925"/>
              <a:gd name="connsiteX140" fmla="*/ 1366838 w 3376613"/>
              <a:gd name="connsiteY140" fmla="*/ 1200151 h 4987925"/>
              <a:gd name="connsiteX141" fmla="*/ 1333500 w 3376613"/>
              <a:gd name="connsiteY141" fmla="*/ 1213644 h 4987925"/>
              <a:gd name="connsiteX142" fmla="*/ 1300956 w 3376613"/>
              <a:gd name="connsiteY142" fmla="*/ 1228726 h 4987925"/>
              <a:gd name="connsiteX143" fmla="*/ 1270000 w 3376613"/>
              <a:gd name="connsiteY143" fmla="*/ 1244601 h 4987925"/>
              <a:gd name="connsiteX144" fmla="*/ 1239838 w 3376613"/>
              <a:gd name="connsiteY144" fmla="*/ 1262857 h 4987925"/>
              <a:gd name="connsiteX145" fmla="*/ 1210469 w 3376613"/>
              <a:gd name="connsiteY145" fmla="*/ 1281907 h 4987925"/>
              <a:gd name="connsiteX146" fmla="*/ 1182688 w 3376613"/>
              <a:gd name="connsiteY146" fmla="*/ 1303338 h 4987925"/>
              <a:gd name="connsiteX147" fmla="*/ 1156494 w 3376613"/>
              <a:gd name="connsiteY147" fmla="*/ 1325563 h 4987925"/>
              <a:gd name="connsiteX148" fmla="*/ 1131094 w 3376613"/>
              <a:gd name="connsiteY148" fmla="*/ 1349376 h 4987925"/>
              <a:gd name="connsiteX149" fmla="*/ 1107281 w 3376613"/>
              <a:gd name="connsiteY149" fmla="*/ 1375569 h 4987925"/>
              <a:gd name="connsiteX150" fmla="*/ 1084263 w 3376613"/>
              <a:gd name="connsiteY150" fmla="*/ 1401763 h 4987925"/>
              <a:gd name="connsiteX151" fmla="*/ 1063625 w 3376613"/>
              <a:gd name="connsiteY151" fmla="*/ 1429544 h 4987925"/>
              <a:gd name="connsiteX152" fmla="*/ 1043781 w 3376613"/>
              <a:gd name="connsiteY152" fmla="*/ 1459707 h 4987925"/>
              <a:gd name="connsiteX153" fmla="*/ 1024731 w 3376613"/>
              <a:gd name="connsiteY153" fmla="*/ 1491457 h 4987925"/>
              <a:gd name="connsiteX154" fmla="*/ 1008063 w 3376613"/>
              <a:gd name="connsiteY154" fmla="*/ 1524001 h 4987925"/>
              <a:gd name="connsiteX155" fmla="*/ 992188 w 3376613"/>
              <a:gd name="connsiteY155" fmla="*/ 1557338 h 4987925"/>
              <a:gd name="connsiteX156" fmla="*/ 977900 w 3376613"/>
              <a:gd name="connsiteY156" fmla="*/ 1592263 h 4987925"/>
              <a:gd name="connsiteX157" fmla="*/ 965200 w 3376613"/>
              <a:gd name="connsiteY157" fmla="*/ 1628776 h 4987925"/>
              <a:gd name="connsiteX158" fmla="*/ 954088 w 3376613"/>
              <a:gd name="connsiteY158" fmla="*/ 1667670 h 4987925"/>
              <a:gd name="connsiteX159" fmla="*/ 944563 w 3376613"/>
              <a:gd name="connsiteY159" fmla="*/ 1706563 h 4987925"/>
              <a:gd name="connsiteX160" fmla="*/ 938213 w 3376613"/>
              <a:gd name="connsiteY160" fmla="*/ 1731170 h 4987925"/>
              <a:gd name="connsiteX161" fmla="*/ 934244 w 3376613"/>
              <a:gd name="connsiteY161" fmla="*/ 1755776 h 4987925"/>
              <a:gd name="connsiteX162" fmla="*/ 931069 w 3376613"/>
              <a:gd name="connsiteY162" fmla="*/ 1778795 h 4987925"/>
              <a:gd name="connsiteX163" fmla="*/ 929481 w 3376613"/>
              <a:gd name="connsiteY163" fmla="*/ 1802607 h 4987925"/>
              <a:gd name="connsiteX164" fmla="*/ 927894 w 3376613"/>
              <a:gd name="connsiteY164" fmla="*/ 1826420 h 4987925"/>
              <a:gd name="connsiteX165" fmla="*/ 927100 w 3376613"/>
              <a:gd name="connsiteY165" fmla="*/ 1849438 h 4987925"/>
              <a:gd name="connsiteX166" fmla="*/ 927100 w 3376613"/>
              <a:gd name="connsiteY166" fmla="*/ 1871663 h 4987925"/>
              <a:gd name="connsiteX167" fmla="*/ 927894 w 3376613"/>
              <a:gd name="connsiteY167" fmla="*/ 1893888 h 4987925"/>
              <a:gd name="connsiteX168" fmla="*/ 929481 w 3376613"/>
              <a:gd name="connsiteY168" fmla="*/ 1916113 h 4987925"/>
              <a:gd name="connsiteX169" fmla="*/ 931863 w 3376613"/>
              <a:gd name="connsiteY169" fmla="*/ 1938338 h 4987925"/>
              <a:gd name="connsiteX170" fmla="*/ 934244 w 3376613"/>
              <a:gd name="connsiteY170" fmla="*/ 1958976 h 4987925"/>
              <a:gd name="connsiteX171" fmla="*/ 938213 w 3376613"/>
              <a:gd name="connsiteY171" fmla="*/ 1979613 h 4987925"/>
              <a:gd name="connsiteX172" fmla="*/ 942975 w 3376613"/>
              <a:gd name="connsiteY172" fmla="*/ 2000251 h 4987925"/>
              <a:gd name="connsiteX173" fmla="*/ 946944 w 3376613"/>
              <a:gd name="connsiteY173" fmla="*/ 2019301 h 4987925"/>
              <a:gd name="connsiteX174" fmla="*/ 952500 w 3376613"/>
              <a:gd name="connsiteY174" fmla="*/ 2038351 h 4987925"/>
              <a:gd name="connsiteX175" fmla="*/ 958056 w 3376613"/>
              <a:gd name="connsiteY175" fmla="*/ 2057401 h 4987925"/>
              <a:gd name="connsiteX176" fmla="*/ 963613 w 3376613"/>
              <a:gd name="connsiteY176" fmla="*/ 2074070 h 4987925"/>
              <a:gd name="connsiteX177" fmla="*/ 969963 w 3376613"/>
              <a:gd name="connsiteY177" fmla="*/ 2091532 h 4987925"/>
              <a:gd name="connsiteX178" fmla="*/ 977900 w 3376613"/>
              <a:gd name="connsiteY178" fmla="*/ 2108201 h 4987925"/>
              <a:gd name="connsiteX179" fmla="*/ 985044 w 3376613"/>
              <a:gd name="connsiteY179" fmla="*/ 2124076 h 4987925"/>
              <a:gd name="connsiteX180" fmla="*/ 992188 w 3376613"/>
              <a:gd name="connsiteY180" fmla="*/ 2138363 h 4987925"/>
              <a:gd name="connsiteX181" fmla="*/ 1000125 w 3376613"/>
              <a:gd name="connsiteY181" fmla="*/ 2153445 h 4987925"/>
              <a:gd name="connsiteX182" fmla="*/ 1008856 w 3376613"/>
              <a:gd name="connsiteY182" fmla="*/ 2166145 h 4987925"/>
              <a:gd name="connsiteX183" fmla="*/ 1017588 w 3376613"/>
              <a:gd name="connsiteY183" fmla="*/ 2179638 h 4987925"/>
              <a:gd name="connsiteX184" fmla="*/ 1025525 w 3376613"/>
              <a:gd name="connsiteY184" fmla="*/ 2190751 h 4987925"/>
              <a:gd name="connsiteX185" fmla="*/ 1035050 w 3376613"/>
              <a:gd name="connsiteY185" fmla="*/ 2201863 h 4987925"/>
              <a:gd name="connsiteX186" fmla="*/ 1043781 w 3376613"/>
              <a:gd name="connsiteY186" fmla="*/ 2212182 h 4987925"/>
              <a:gd name="connsiteX187" fmla="*/ 1052513 w 3376613"/>
              <a:gd name="connsiteY187" fmla="*/ 2220913 h 4987925"/>
              <a:gd name="connsiteX188" fmla="*/ 1062831 w 3376613"/>
              <a:gd name="connsiteY188" fmla="*/ 2228851 h 4987925"/>
              <a:gd name="connsiteX189" fmla="*/ 1071563 w 3376613"/>
              <a:gd name="connsiteY189" fmla="*/ 2235995 h 4987925"/>
              <a:gd name="connsiteX190" fmla="*/ 1081088 w 3376613"/>
              <a:gd name="connsiteY190" fmla="*/ 2241551 h 4987925"/>
              <a:gd name="connsiteX191" fmla="*/ 1090613 w 3376613"/>
              <a:gd name="connsiteY191" fmla="*/ 2246313 h 4987925"/>
              <a:gd name="connsiteX192" fmla="*/ 1098550 w 3376613"/>
              <a:gd name="connsiteY192" fmla="*/ 2249488 h 4987925"/>
              <a:gd name="connsiteX193" fmla="*/ 1107281 w 3376613"/>
              <a:gd name="connsiteY193" fmla="*/ 2251870 h 4987925"/>
              <a:gd name="connsiteX194" fmla="*/ 1115219 w 3376613"/>
              <a:gd name="connsiteY194" fmla="*/ 2252663 h 4987925"/>
              <a:gd name="connsiteX195" fmla="*/ 1124744 w 3376613"/>
              <a:gd name="connsiteY195" fmla="*/ 2252663 h 4987925"/>
              <a:gd name="connsiteX196" fmla="*/ 1133475 w 3376613"/>
              <a:gd name="connsiteY196" fmla="*/ 2251870 h 4987925"/>
              <a:gd name="connsiteX197" fmla="*/ 1142206 w 3376613"/>
              <a:gd name="connsiteY197" fmla="*/ 2249488 h 4987925"/>
              <a:gd name="connsiteX198" fmla="*/ 1151731 w 3376613"/>
              <a:gd name="connsiteY198" fmla="*/ 2246313 h 4987925"/>
              <a:gd name="connsiteX199" fmla="*/ 1160463 w 3376613"/>
              <a:gd name="connsiteY199" fmla="*/ 2242345 h 4987925"/>
              <a:gd name="connsiteX200" fmla="*/ 1169988 w 3376613"/>
              <a:gd name="connsiteY200" fmla="*/ 2236788 h 4987925"/>
              <a:gd name="connsiteX201" fmla="*/ 1180306 w 3376613"/>
              <a:gd name="connsiteY201" fmla="*/ 2230438 h 4987925"/>
              <a:gd name="connsiteX202" fmla="*/ 1189831 w 3376613"/>
              <a:gd name="connsiteY202" fmla="*/ 2222501 h 4987925"/>
              <a:gd name="connsiteX203" fmla="*/ 1199356 w 3376613"/>
              <a:gd name="connsiteY203" fmla="*/ 2213770 h 4987925"/>
              <a:gd name="connsiteX204" fmla="*/ 1209675 w 3376613"/>
              <a:gd name="connsiteY204" fmla="*/ 2204245 h 4987925"/>
              <a:gd name="connsiteX205" fmla="*/ 1219200 w 3376613"/>
              <a:gd name="connsiteY205" fmla="*/ 2193132 h 4987925"/>
              <a:gd name="connsiteX206" fmla="*/ 1229519 w 3376613"/>
              <a:gd name="connsiteY206" fmla="*/ 2181226 h 4987925"/>
              <a:gd name="connsiteX207" fmla="*/ 1239838 w 3376613"/>
              <a:gd name="connsiteY207" fmla="*/ 2167732 h 4987925"/>
              <a:gd name="connsiteX208" fmla="*/ 1272381 w 3376613"/>
              <a:gd name="connsiteY208" fmla="*/ 2126457 h 4987925"/>
              <a:gd name="connsiteX209" fmla="*/ 1304925 w 3376613"/>
              <a:gd name="connsiteY209" fmla="*/ 2088357 h 4987925"/>
              <a:gd name="connsiteX210" fmla="*/ 1337469 w 3376613"/>
              <a:gd name="connsiteY210" fmla="*/ 2052638 h 4987925"/>
              <a:gd name="connsiteX211" fmla="*/ 1370013 w 3376613"/>
              <a:gd name="connsiteY211" fmla="*/ 2018507 h 4987925"/>
              <a:gd name="connsiteX212" fmla="*/ 1402556 w 3376613"/>
              <a:gd name="connsiteY212" fmla="*/ 1987551 h 4987925"/>
              <a:gd name="connsiteX213" fmla="*/ 1419225 w 3376613"/>
              <a:gd name="connsiteY213" fmla="*/ 1973263 h 4987925"/>
              <a:gd name="connsiteX214" fmla="*/ 1435100 w 3376613"/>
              <a:gd name="connsiteY214" fmla="*/ 1958976 h 4987925"/>
              <a:gd name="connsiteX215" fmla="*/ 1452563 w 3376613"/>
              <a:gd name="connsiteY215" fmla="*/ 1946276 h 4987925"/>
              <a:gd name="connsiteX216" fmla="*/ 1468438 w 3376613"/>
              <a:gd name="connsiteY216" fmla="*/ 1934370 h 4987925"/>
              <a:gd name="connsiteX217" fmla="*/ 1485106 w 3376613"/>
              <a:gd name="connsiteY217" fmla="*/ 1921670 h 4987925"/>
              <a:gd name="connsiteX218" fmla="*/ 1500981 w 3376613"/>
              <a:gd name="connsiteY218" fmla="*/ 1911351 h 4987925"/>
              <a:gd name="connsiteX219" fmla="*/ 1517650 w 3376613"/>
              <a:gd name="connsiteY219" fmla="*/ 1900238 h 4987925"/>
              <a:gd name="connsiteX220" fmla="*/ 1534319 w 3376613"/>
              <a:gd name="connsiteY220" fmla="*/ 1890713 h 4987925"/>
              <a:gd name="connsiteX221" fmla="*/ 1550194 w 3376613"/>
              <a:gd name="connsiteY221" fmla="*/ 1881982 h 4987925"/>
              <a:gd name="connsiteX222" fmla="*/ 1567657 w 3376613"/>
              <a:gd name="connsiteY222" fmla="*/ 1872457 h 4987925"/>
              <a:gd name="connsiteX223" fmla="*/ 1583531 w 3376613"/>
              <a:gd name="connsiteY223" fmla="*/ 1865313 h 4987925"/>
              <a:gd name="connsiteX224" fmla="*/ 1600200 w 3376613"/>
              <a:gd name="connsiteY224" fmla="*/ 1858170 h 4987925"/>
              <a:gd name="connsiteX225" fmla="*/ 1616075 w 3376613"/>
              <a:gd name="connsiteY225" fmla="*/ 1851820 h 4987925"/>
              <a:gd name="connsiteX226" fmla="*/ 1632744 w 3376613"/>
              <a:gd name="connsiteY226" fmla="*/ 1846263 h 4987925"/>
              <a:gd name="connsiteX227" fmla="*/ 1648619 w 3376613"/>
              <a:gd name="connsiteY227" fmla="*/ 1839913 h 4987925"/>
              <a:gd name="connsiteX228" fmla="*/ 1666081 w 3376613"/>
              <a:gd name="connsiteY228" fmla="*/ 1835945 h 4987925"/>
              <a:gd name="connsiteX229" fmla="*/ 1682750 w 3376613"/>
              <a:gd name="connsiteY229" fmla="*/ 1831976 h 4987925"/>
              <a:gd name="connsiteX230" fmla="*/ 1698625 w 3376613"/>
              <a:gd name="connsiteY230" fmla="*/ 1828801 h 4987925"/>
              <a:gd name="connsiteX231" fmla="*/ 1715294 w 3376613"/>
              <a:gd name="connsiteY231" fmla="*/ 1826420 h 4987925"/>
              <a:gd name="connsiteX232" fmla="*/ 1731169 w 3376613"/>
              <a:gd name="connsiteY232" fmla="*/ 1824832 h 4987925"/>
              <a:gd name="connsiteX233" fmla="*/ 1747838 w 3376613"/>
              <a:gd name="connsiteY233" fmla="*/ 1823245 h 4987925"/>
              <a:gd name="connsiteX234" fmla="*/ 1763713 w 3376613"/>
              <a:gd name="connsiteY234" fmla="*/ 1822451 h 4987925"/>
              <a:gd name="connsiteX235" fmla="*/ 1769269 w 3376613"/>
              <a:gd name="connsiteY235" fmla="*/ 1822451 h 4987925"/>
              <a:gd name="connsiteX236" fmla="*/ 1793081 w 3376613"/>
              <a:gd name="connsiteY236" fmla="*/ 1823245 h 4987925"/>
              <a:gd name="connsiteX237" fmla="*/ 1817688 w 3376613"/>
              <a:gd name="connsiteY237" fmla="*/ 1825626 h 4987925"/>
              <a:gd name="connsiteX238" fmla="*/ 1842294 w 3376613"/>
              <a:gd name="connsiteY238" fmla="*/ 1829595 h 4987925"/>
              <a:gd name="connsiteX239" fmla="*/ 1866107 w 3376613"/>
              <a:gd name="connsiteY239" fmla="*/ 1834357 h 4987925"/>
              <a:gd name="connsiteX240" fmla="*/ 1889919 w 3376613"/>
              <a:gd name="connsiteY240" fmla="*/ 1840707 h 4987925"/>
              <a:gd name="connsiteX241" fmla="*/ 1912144 w 3376613"/>
              <a:gd name="connsiteY241" fmla="*/ 1850232 h 4987925"/>
              <a:gd name="connsiteX242" fmla="*/ 1935163 w 3376613"/>
              <a:gd name="connsiteY242" fmla="*/ 1858963 h 4987925"/>
              <a:gd name="connsiteX243" fmla="*/ 1958182 w 3376613"/>
              <a:gd name="connsiteY243" fmla="*/ 1870076 h 4987925"/>
              <a:gd name="connsiteX244" fmla="*/ 1980407 w 3376613"/>
              <a:gd name="connsiteY244" fmla="*/ 1882776 h 4987925"/>
              <a:gd name="connsiteX245" fmla="*/ 2001044 w 3376613"/>
              <a:gd name="connsiteY245" fmla="*/ 1897063 h 4987925"/>
              <a:gd name="connsiteX246" fmla="*/ 2022475 w 3376613"/>
              <a:gd name="connsiteY246" fmla="*/ 1912938 h 4987925"/>
              <a:gd name="connsiteX247" fmla="*/ 2043113 w 3376613"/>
              <a:gd name="connsiteY247" fmla="*/ 1928813 h 4987925"/>
              <a:gd name="connsiteX248" fmla="*/ 2063750 w 3376613"/>
              <a:gd name="connsiteY248" fmla="*/ 1947070 h 4987925"/>
              <a:gd name="connsiteX249" fmla="*/ 2082800 w 3376613"/>
              <a:gd name="connsiteY249" fmla="*/ 1967707 h 4987925"/>
              <a:gd name="connsiteX250" fmla="*/ 2102644 w 3376613"/>
              <a:gd name="connsiteY250" fmla="*/ 1987551 h 4987925"/>
              <a:gd name="connsiteX251" fmla="*/ 2120900 w 3376613"/>
              <a:gd name="connsiteY251" fmla="*/ 2010570 h 4987925"/>
              <a:gd name="connsiteX252" fmla="*/ 2136775 w 3376613"/>
              <a:gd name="connsiteY252" fmla="*/ 2031207 h 4987925"/>
              <a:gd name="connsiteX253" fmla="*/ 2151063 w 3376613"/>
              <a:gd name="connsiteY253" fmla="*/ 2052638 h 4987925"/>
              <a:gd name="connsiteX254" fmla="*/ 2164557 w 3376613"/>
              <a:gd name="connsiteY254" fmla="*/ 2074070 h 4987925"/>
              <a:gd name="connsiteX255" fmla="*/ 2175669 w 3376613"/>
              <a:gd name="connsiteY255" fmla="*/ 2096295 h 4987925"/>
              <a:gd name="connsiteX256" fmla="*/ 2186782 w 3376613"/>
              <a:gd name="connsiteY256" fmla="*/ 2118520 h 4987925"/>
              <a:gd name="connsiteX257" fmla="*/ 2195513 w 3376613"/>
              <a:gd name="connsiteY257" fmla="*/ 2141538 h 4987925"/>
              <a:gd name="connsiteX258" fmla="*/ 2202657 w 3376613"/>
              <a:gd name="connsiteY258" fmla="*/ 2163763 h 4987925"/>
              <a:gd name="connsiteX259" fmla="*/ 2209007 w 3376613"/>
              <a:gd name="connsiteY259" fmla="*/ 2187576 h 4987925"/>
              <a:gd name="connsiteX260" fmla="*/ 2214563 w 3376613"/>
              <a:gd name="connsiteY260" fmla="*/ 2211388 h 4987925"/>
              <a:gd name="connsiteX261" fmla="*/ 2218532 w 3376613"/>
              <a:gd name="connsiteY261" fmla="*/ 2235995 h 4987925"/>
              <a:gd name="connsiteX262" fmla="*/ 2220913 w 3376613"/>
              <a:gd name="connsiteY262" fmla="*/ 2260601 h 4987925"/>
              <a:gd name="connsiteX263" fmla="*/ 2221707 w 3376613"/>
              <a:gd name="connsiteY263" fmla="*/ 2284413 h 4987925"/>
              <a:gd name="connsiteX264" fmla="*/ 2221707 w 3376613"/>
              <a:gd name="connsiteY264" fmla="*/ 2309020 h 4987925"/>
              <a:gd name="connsiteX265" fmla="*/ 2220119 w 3376613"/>
              <a:gd name="connsiteY265" fmla="*/ 2334420 h 4987925"/>
              <a:gd name="connsiteX266" fmla="*/ 2216944 w 3376613"/>
              <a:gd name="connsiteY266" fmla="*/ 2359820 h 4987925"/>
              <a:gd name="connsiteX267" fmla="*/ 2212975 w 3376613"/>
              <a:gd name="connsiteY267" fmla="*/ 2385220 h 4987925"/>
              <a:gd name="connsiteX268" fmla="*/ 2207419 w 3376613"/>
              <a:gd name="connsiteY268" fmla="*/ 2410620 h 4987925"/>
              <a:gd name="connsiteX269" fmla="*/ 2200275 w 3376613"/>
              <a:gd name="connsiteY269" fmla="*/ 2436020 h 4987925"/>
              <a:gd name="connsiteX270" fmla="*/ 2193132 w 3376613"/>
              <a:gd name="connsiteY270" fmla="*/ 2461420 h 4987925"/>
              <a:gd name="connsiteX271" fmla="*/ 2183607 w 3376613"/>
              <a:gd name="connsiteY271" fmla="*/ 2487613 h 4987925"/>
              <a:gd name="connsiteX272" fmla="*/ 2172494 w 3376613"/>
              <a:gd name="connsiteY272" fmla="*/ 2513013 h 4987925"/>
              <a:gd name="connsiteX273" fmla="*/ 2161382 w 3376613"/>
              <a:gd name="connsiteY273" fmla="*/ 2539207 h 4987925"/>
              <a:gd name="connsiteX274" fmla="*/ 2147888 w 3376613"/>
              <a:gd name="connsiteY274" fmla="*/ 2565401 h 4987925"/>
              <a:gd name="connsiteX275" fmla="*/ 2133600 w 3376613"/>
              <a:gd name="connsiteY275" fmla="*/ 2590801 h 4987925"/>
              <a:gd name="connsiteX276" fmla="*/ 2117725 w 3376613"/>
              <a:gd name="connsiteY276" fmla="*/ 2616995 h 4987925"/>
              <a:gd name="connsiteX277" fmla="*/ 2101850 w 3376613"/>
              <a:gd name="connsiteY277" fmla="*/ 2643188 h 4987925"/>
              <a:gd name="connsiteX278" fmla="*/ 2082800 w 3376613"/>
              <a:gd name="connsiteY278" fmla="*/ 2667795 h 4987925"/>
              <a:gd name="connsiteX279" fmla="*/ 2064544 w 3376613"/>
              <a:gd name="connsiteY279" fmla="*/ 2693195 h 4987925"/>
              <a:gd name="connsiteX280" fmla="*/ 2043907 w 3376613"/>
              <a:gd name="connsiteY280" fmla="*/ 2719388 h 4987925"/>
              <a:gd name="connsiteX281" fmla="*/ 2021682 w 3376613"/>
              <a:gd name="connsiteY281" fmla="*/ 2744789 h 4987925"/>
              <a:gd name="connsiteX282" fmla="*/ 1998663 w 3376613"/>
              <a:gd name="connsiteY282" fmla="*/ 2769395 h 4987925"/>
              <a:gd name="connsiteX283" fmla="*/ 1974057 w 3376613"/>
              <a:gd name="connsiteY283" fmla="*/ 2794795 h 4987925"/>
              <a:gd name="connsiteX284" fmla="*/ 1943100 w 3376613"/>
              <a:gd name="connsiteY284" fmla="*/ 2824957 h 4987925"/>
              <a:gd name="connsiteX285" fmla="*/ 1912938 w 3376613"/>
              <a:gd name="connsiteY285" fmla="*/ 2851945 h 4987925"/>
              <a:gd name="connsiteX286" fmla="*/ 1886744 w 3376613"/>
              <a:gd name="connsiteY286" fmla="*/ 2875757 h 4987925"/>
              <a:gd name="connsiteX287" fmla="*/ 1861344 w 3376613"/>
              <a:gd name="connsiteY287" fmla="*/ 2897189 h 4987925"/>
              <a:gd name="connsiteX288" fmla="*/ 1825625 w 3376613"/>
              <a:gd name="connsiteY288" fmla="*/ 2927351 h 4987925"/>
              <a:gd name="connsiteX289" fmla="*/ 1812131 w 3376613"/>
              <a:gd name="connsiteY289" fmla="*/ 2940051 h 4987925"/>
              <a:gd name="connsiteX290" fmla="*/ 1801019 w 3376613"/>
              <a:gd name="connsiteY290" fmla="*/ 2951957 h 4987925"/>
              <a:gd name="connsiteX291" fmla="*/ 1790700 w 3376613"/>
              <a:gd name="connsiteY291" fmla="*/ 2962276 h 4987925"/>
              <a:gd name="connsiteX292" fmla="*/ 1783557 w 3376613"/>
              <a:gd name="connsiteY292" fmla="*/ 2974182 h 4987925"/>
              <a:gd name="connsiteX293" fmla="*/ 1777207 w 3376613"/>
              <a:gd name="connsiteY293" fmla="*/ 2984501 h 4987925"/>
              <a:gd name="connsiteX294" fmla="*/ 1774031 w 3376613"/>
              <a:gd name="connsiteY294" fmla="*/ 2996407 h 4987925"/>
              <a:gd name="connsiteX295" fmla="*/ 1771650 w 3376613"/>
              <a:gd name="connsiteY295" fmla="*/ 3008313 h 4987925"/>
              <a:gd name="connsiteX296" fmla="*/ 1770857 w 3376613"/>
              <a:gd name="connsiteY296" fmla="*/ 3021013 h 4987925"/>
              <a:gd name="connsiteX297" fmla="*/ 1771650 w 3376613"/>
              <a:gd name="connsiteY297" fmla="*/ 3036095 h 4987925"/>
              <a:gd name="connsiteX298" fmla="*/ 1774825 w 3376613"/>
              <a:gd name="connsiteY298" fmla="*/ 3051176 h 4987925"/>
              <a:gd name="connsiteX299" fmla="*/ 1778794 w 3376613"/>
              <a:gd name="connsiteY299" fmla="*/ 3070226 h 4987925"/>
              <a:gd name="connsiteX300" fmla="*/ 1783557 w 3376613"/>
              <a:gd name="connsiteY300" fmla="*/ 3091657 h 4987925"/>
              <a:gd name="connsiteX301" fmla="*/ 1798638 w 3376613"/>
              <a:gd name="connsiteY301" fmla="*/ 3140870 h 4987925"/>
              <a:gd name="connsiteX302" fmla="*/ 1809750 w 3376613"/>
              <a:gd name="connsiteY302" fmla="*/ 3179764 h 4987925"/>
              <a:gd name="connsiteX303" fmla="*/ 1818481 w 3376613"/>
              <a:gd name="connsiteY303" fmla="*/ 3216276 h 4987925"/>
              <a:gd name="connsiteX304" fmla="*/ 1825625 w 3376613"/>
              <a:gd name="connsiteY304" fmla="*/ 3251995 h 4987925"/>
              <a:gd name="connsiteX305" fmla="*/ 1832769 w 3376613"/>
              <a:gd name="connsiteY305" fmla="*/ 3286126 h 4987925"/>
              <a:gd name="connsiteX306" fmla="*/ 1836738 w 3376613"/>
              <a:gd name="connsiteY306" fmla="*/ 3318670 h 4987925"/>
              <a:gd name="connsiteX307" fmla="*/ 1839913 w 3376613"/>
              <a:gd name="connsiteY307" fmla="*/ 3351214 h 4987925"/>
              <a:gd name="connsiteX308" fmla="*/ 1840707 w 3376613"/>
              <a:gd name="connsiteY308" fmla="*/ 3381376 h 4987925"/>
              <a:gd name="connsiteX309" fmla="*/ 1841500 w 3376613"/>
              <a:gd name="connsiteY309" fmla="*/ 3410745 h 4987925"/>
              <a:gd name="connsiteX310" fmla="*/ 1839913 w 3376613"/>
              <a:gd name="connsiteY310" fmla="*/ 3438526 h 4987925"/>
              <a:gd name="connsiteX311" fmla="*/ 1837531 w 3376613"/>
              <a:gd name="connsiteY311" fmla="*/ 3464720 h 4987925"/>
              <a:gd name="connsiteX312" fmla="*/ 1834357 w 3376613"/>
              <a:gd name="connsiteY312" fmla="*/ 3490914 h 4987925"/>
              <a:gd name="connsiteX313" fmla="*/ 1829594 w 3376613"/>
              <a:gd name="connsiteY313" fmla="*/ 3515520 h 4987925"/>
              <a:gd name="connsiteX314" fmla="*/ 1823244 w 3376613"/>
              <a:gd name="connsiteY314" fmla="*/ 3539332 h 4987925"/>
              <a:gd name="connsiteX315" fmla="*/ 1816100 w 3376613"/>
              <a:gd name="connsiteY315" fmla="*/ 3562351 h 4987925"/>
              <a:gd name="connsiteX316" fmla="*/ 1808957 w 3376613"/>
              <a:gd name="connsiteY316" fmla="*/ 3582989 h 4987925"/>
              <a:gd name="connsiteX317" fmla="*/ 1800225 w 3376613"/>
              <a:gd name="connsiteY317" fmla="*/ 3603626 h 4987925"/>
              <a:gd name="connsiteX318" fmla="*/ 1789907 w 3376613"/>
              <a:gd name="connsiteY318" fmla="*/ 3623470 h 4987925"/>
              <a:gd name="connsiteX319" fmla="*/ 1779588 w 3376613"/>
              <a:gd name="connsiteY319" fmla="*/ 3641726 h 4987925"/>
              <a:gd name="connsiteX320" fmla="*/ 1767681 w 3376613"/>
              <a:gd name="connsiteY320" fmla="*/ 3659982 h 4987925"/>
              <a:gd name="connsiteX321" fmla="*/ 1756569 w 3376613"/>
              <a:gd name="connsiteY321" fmla="*/ 3677445 h 4987925"/>
              <a:gd name="connsiteX322" fmla="*/ 1743869 w 3376613"/>
              <a:gd name="connsiteY322" fmla="*/ 3692526 h 4987925"/>
              <a:gd name="connsiteX323" fmla="*/ 1730375 w 3376613"/>
              <a:gd name="connsiteY323" fmla="*/ 3707607 h 4987925"/>
              <a:gd name="connsiteX324" fmla="*/ 1717675 w 3376613"/>
              <a:gd name="connsiteY324" fmla="*/ 3721895 h 4987925"/>
              <a:gd name="connsiteX325" fmla="*/ 1702594 w 3376613"/>
              <a:gd name="connsiteY325" fmla="*/ 3735389 h 4987925"/>
              <a:gd name="connsiteX326" fmla="*/ 1689100 w 3376613"/>
              <a:gd name="connsiteY326" fmla="*/ 3748089 h 4987925"/>
              <a:gd name="connsiteX327" fmla="*/ 1673225 w 3376613"/>
              <a:gd name="connsiteY327" fmla="*/ 3759201 h 4987925"/>
              <a:gd name="connsiteX328" fmla="*/ 1658938 w 3376613"/>
              <a:gd name="connsiteY328" fmla="*/ 3771107 h 4987925"/>
              <a:gd name="connsiteX329" fmla="*/ 1643063 w 3376613"/>
              <a:gd name="connsiteY329" fmla="*/ 3780632 h 4987925"/>
              <a:gd name="connsiteX330" fmla="*/ 1627981 w 3376613"/>
              <a:gd name="connsiteY330" fmla="*/ 3790157 h 4987925"/>
              <a:gd name="connsiteX331" fmla="*/ 1611313 w 3376613"/>
              <a:gd name="connsiteY331" fmla="*/ 3799682 h 4987925"/>
              <a:gd name="connsiteX332" fmla="*/ 1596231 w 3376613"/>
              <a:gd name="connsiteY332" fmla="*/ 3808414 h 4987925"/>
              <a:gd name="connsiteX333" fmla="*/ 1579563 w 3376613"/>
              <a:gd name="connsiteY333" fmla="*/ 3815557 h 4987925"/>
              <a:gd name="connsiteX334" fmla="*/ 1560513 w 3376613"/>
              <a:gd name="connsiteY334" fmla="*/ 3824289 h 4987925"/>
              <a:gd name="connsiteX335" fmla="*/ 1541463 w 3376613"/>
              <a:gd name="connsiteY335" fmla="*/ 3831432 h 4987925"/>
              <a:gd name="connsiteX336" fmla="*/ 1521619 w 3376613"/>
              <a:gd name="connsiteY336" fmla="*/ 3836989 h 4987925"/>
              <a:gd name="connsiteX337" fmla="*/ 1500981 w 3376613"/>
              <a:gd name="connsiteY337" fmla="*/ 3841751 h 4987925"/>
              <a:gd name="connsiteX338" fmla="*/ 1480344 w 3376613"/>
              <a:gd name="connsiteY338" fmla="*/ 3845720 h 4987925"/>
              <a:gd name="connsiteX339" fmla="*/ 1458913 w 3376613"/>
              <a:gd name="connsiteY339" fmla="*/ 3848895 h 4987925"/>
              <a:gd name="connsiteX340" fmla="*/ 1436688 w 3376613"/>
              <a:gd name="connsiteY340" fmla="*/ 3851276 h 4987925"/>
              <a:gd name="connsiteX341" fmla="*/ 1415256 w 3376613"/>
              <a:gd name="connsiteY341" fmla="*/ 3851276 h 4987925"/>
              <a:gd name="connsiteX342" fmla="*/ 1397794 w 3376613"/>
              <a:gd name="connsiteY342" fmla="*/ 3851276 h 4987925"/>
              <a:gd name="connsiteX343" fmla="*/ 1380331 w 3376613"/>
              <a:gd name="connsiteY343" fmla="*/ 3849689 h 4987925"/>
              <a:gd name="connsiteX344" fmla="*/ 1363663 w 3376613"/>
              <a:gd name="connsiteY344" fmla="*/ 3848101 h 4987925"/>
              <a:gd name="connsiteX345" fmla="*/ 1346200 w 3376613"/>
              <a:gd name="connsiteY345" fmla="*/ 3845720 h 4987925"/>
              <a:gd name="connsiteX346" fmla="*/ 1329531 w 3376613"/>
              <a:gd name="connsiteY346" fmla="*/ 3842545 h 4987925"/>
              <a:gd name="connsiteX347" fmla="*/ 1311275 w 3376613"/>
              <a:gd name="connsiteY347" fmla="*/ 3839370 h 4987925"/>
              <a:gd name="connsiteX348" fmla="*/ 1293813 w 3376613"/>
              <a:gd name="connsiteY348" fmla="*/ 3835401 h 4987925"/>
              <a:gd name="connsiteX349" fmla="*/ 1276350 w 3376613"/>
              <a:gd name="connsiteY349" fmla="*/ 3829845 h 4987925"/>
              <a:gd name="connsiteX350" fmla="*/ 1258888 w 3376613"/>
              <a:gd name="connsiteY350" fmla="*/ 3825082 h 4987925"/>
              <a:gd name="connsiteX351" fmla="*/ 1241425 w 3376613"/>
              <a:gd name="connsiteY351" fmla="*/ 3817939 h 4987925"/>
              <a:gd name="connsiteX352" fmla="*/ 1223963 w 3376613"/>
              <a:gd name="connsiteY352" fmla="*/ 3810795 h 4987925"/>
              <a:gd name="connsiteX353" fmla="*/ 1205706 w 3376613"/>
              <a:gd name="connsiteY353" fmla="*/ 3803651 h 4987925"/>
              <a:gd name="connsiteX354" fmla="*/ 1189038 w 3376613"/>
              <a:gd name="connsiteY354" fmla="*/ 3795714 h 4987925"/>
              <a:gd name="connsiteX355" fmla="*/ 1171575 w 3376613"/>
              <a:gd name="connsiteY355" fmla="*/ 3785395 h 4987925"/>
              <a:gd name="connsiteX356" fmla="*/ 1154906 w 3376613"/>
              <a:gd name="connsiteY356" fmla="*/ 3775870 h 4987925"/>
              <a:gd name="connsiteX357" fmla="*/ 1137444 w 3376613"/>
              <a:gd name="connsiteY357" fmla="*/ 3766345 h 4987925"/>
              <a:gd name="connsiteX358" fmla="*/ 1120775 w 3376613"/>
              <a:gd name="connsiteY358" fmla="*/ 3754439 h 4987925"/>
              <a:gd name="connsiteX359" fmla="*/ 1104106 w 3376613"/>
              <a:gd name="connsiteY359" fmla="*/ 3742532 h 4987925"/>
              <a:gd name="connsiteX360" fmla="*/ 1087438 w 3376613"/>
              <a:gd name="connsiteY360" fmla="*/ 3729832 h 4987925"/>
              <a:gd name="connsiteX361" fmla="*/ 1071563 w 3376613"/>
              <a:gd name="connsiteY361" fmla="*/ 3717132 h 4987925"/>
              <a:gd name="connsiteX362" fmla="*/ 1054894 w 3376613"/>
              <a:gd name="connsiteY362" fmla="*/ 3702845 h 4987925"/>
              <a:gd name="connsiteX363" fmla="*/ 1039813 w 3376613"/>
              <a:gd name="connsiteY363" fmla="*/ 3688557 h 4987925"/>
              <a:gd name="connsiteX364" fmla="*/ 1023938 w 3376613"/>
              <a:gd name="connsiteY364" fmla="*/ 3672682 h 4987925"/>
              <a:gd name="connsiteX365" fmla="*/ 1008856 w 3376613"/>
              <a:gd name="connsiteY365" fmla="*/ 3656807 h 4987925"/>
              <a:gd name="connsiteX366" fmla="*/ 993775 w 3376613"/>
              <a:gd name="connsiteY366" fmla="*/ 3639345 h 4987925"/>
              <a:gd name="connsiteX367" fmla="*/ 979488 w 3376613"/>
              <a:gd name="connsiteY367" fmla="*/ 3622676 h 4987925"/>
              <a:gd name="connsiteX368" fmla="*/ 964406 w 3376613"/>
              <a:gd name="connsiteY368" fmla="*/ 3603626 h 4987925"/>
              <a:gd name="connsiteX369" fmla="*/ 950913 w 3376613"/>
              <a:gd name="connsiteY369" fmla="*/ 3584576 h 4987925"/>
              <a:gd name="connsiteX370" fmla="*/ 937419 w 3376613"/>
              <a:gd name="connsiteY370" fmla="*/ 3565526 h 4987925"/>
              <a:gd name="connsiteX371" fmla="*/ 924719 w 3376613"/>
              <a:gd name="connsiteY371" fmla="*/ 3544095 h 4987925"/>
              <a:gd name="connsiteX372" fmla="*/ 911225 w 3376613"/>
              <a:gd name="connsiteY372" fmla="*/ 3522664 h 4987925"/>
              <a:gd name="connsiteX373" fmla="*/ 899319 w 3376613"/>
              <a:gd name="connsiteY373" fmla="*/ 3501232 h 4987925"/>
              <a:gd name="connsiteX374" fmla="*/ 893763 w 3376613"/>
              <a:gd name="connsiteY374" fmla="*/ 3488532 h 4987925"/>
              <a:gd name="connsiteX375" fmla="*/ 889000 w 3376613"/>
              <a:gd name="connsiteY375" fmla="*/ 3475832 h 4987925"/>
              <a:gd name="connsiteX376" fmla="*/ 885825 w 3376613"/>
              <a:gd name="connsiteY376" fmla="*/ 3462339 h 4987925"/>
              <a:gd name="connsiteX377" fmla="*/ 884238 w 3376613"/>
              <a:gd name="connsiteY377" fmla="*/ 3449639 h 4987925"/>
              <a:gd name="connsiteX378" fmla="*/ 882650 w 3376613"/>
              <a:gd name="connsiteY378" fmla="*/ 3435351 h 4987925"/>
              <a:gd name="connsiteX379" fmla="*/ 884238 w 3376613"/>
              <a:gd name="connsiteY379" fmla="*/ 3422651 h 4987925"/>
              <a:gd name="connsiteX380" fmla="*/ 886619 w 3376613"/>
              <a:gd name="connsiteY380" fmla="*/ 3409951 h 4987925"/>
              <a:gd name="connsiteX381" fmla="*/ 889794 w 3376613"/>
              <a:gd name="connsiteY381" fmla="*/ 3397251 h 4987925"/>
              <a:gd name="connsiteX382" fmla="*/ 893763 w 3376613"/>
              <a:gd name="connsiteY382" fmla="*/ 3384551 h 4987925"/>
              <a:gd name="connsiteX383" fmla="*/ 899319 w 3376613"/>
              <a:gd name="connsiteY383" fmla="*/ 3372645 h 4987925"/>
              <a:gd name="connsiteX384" fmla="*/ 905669 w 3376613"/>
              <a:gd name="connsiteY384" fmla="*/ 3361532 h 4987925"/>
              <a:gd name="connsiteX385" fmla="*/ 914400 w 3376613"/>
              <a:gd name="connsiteY385" fmla="*/ 3351214 h 4987925"/>
              <a:gd name="connsiteX386" fmla="*/ 923131 w 3376613"/>
              <a:gd name="connsiteY386" fmla="*/ 3340895 h 4987925"/>
              <a:gd name="connsiteX387" fmla="*/ 932656 w 3376613"/>
              <a:gd name="connsiteY387" fmla="*/ 3331370 h 4987925"/>
              <a:gd name="connsiteX388" fmla="*/ 943769 w 3376613"/>
              <a:gd name="connsiteY388" fmla="*/ 3323432 h 4987925"/>
              <a:gd name="connsiteX389" fmla="*/ 955675 w 3376613"/>
              <a:gd name="connsiteY389" fmla="*/ 3315495 h 4987925"/>
              <a:gd name="connsiteX390" fmla="*/ 968375 w 3376613"/>
              <a:gd name="connsiteY390" fmla="*/ 3309939 h 4987925"/>
              <a:gd name="connsiteX391" fmla="*/ 981075 w 3376613"/>
              <a:gd name="connsiteY391" fmla="*/ 3305176 h 4987925"/>
              <a:gd name="connsiteX392" fmla="*/ 994569 w 3376613"/>
              <a:gd name="connsiteY392" fmla="*/ 3302001 h 4987925"/>
              <a:gd name="connsiteX393" fmla="*/ 1008063 w 3376613"/>
              <a:gd name="connsiteY393" fmla="*/ 3300414 h 4987925"/>
              <a:gd name="connsiteX394" fmla="*/ 1020763 w 3376613"/>
              <a:gd name="connsiteY394" fmla="*/ 3299620 h 4987925"/>
              <a:gd name="connsiteX395" fmla="*/ 1034256 w 3376613"/>
              <a:gd name="connsiteY395" fmla="*/ 3300414 h 4987925"/>
              <a:gd name="connsiteX396" fmla="*/ 1046956 w 3376613"/>
              <a:gd name="connsiteY396" fmla="*/ 3302795 h 4987925"/>
              <a:gd name="connsiteX397" fmla="*/ 1059656 w 3376613"/>
              <a:gd name="connsiteY397" fmla="*/ 3305970 h 4987925"/>
              <a:gd name="connsiteX398" fmla="*/ 1072356 w 3376613"/>
              <a:gd name="connsiteY398" fmla="*/ 3309939 h 4987925"/>
              <a:gd name="connsiteX399" fmla="*/ 1083469 w 3376613"/>
              <a:gd name="connsiteY399" fmla="*/ 3315495 h 4987925"/>
              <a:gd name="connsiteX400" fmla="*/ 1095375 w 3376613"/>
              <a:gd name="connsiteY400" fmla="*/ 3322639 h 4987925"/>
              <a:gd name="connsiteX401" fmla="*/ 1106488 w 3376613"/>
              <a:gd name="connsiteY401" fmla="*/ 3330576 h 4987925"/>
              <a:gd name="connsiteX402" fmla="*/ 1116013 w 3376613"/>
              <a:gd name="connsiteY402" fmla="*/ 3339307 h 4987925"/>
              <a:gd name="connsiteX403" fmla="*/ 1125538 w 3376613"/>
              <a:gd name="connsiteY403" fmla="*/ 3349626 h 4987925"/>
              <a:gd name="connsiteX404" fmla="*/ 1133475 w 3376613"/>
              <a:gd name="connsiteY404" fmla="*/ 3359945 h 4987925"/>
              <a:gd name="connsiteX405" fmla="*/ 1140619 w 3376613"/>
              <a:gd name="connsiteY405" fmla="*/ 3371851 h 4987925"/>
              <a:gd name="connsiteX406" fmla="*/ 1150938 w 3376613"/>
              <a:gd name="connsiteY406" fmla="*/ 3390107 h 4987925"/>
              <a:gd name="connsiteX407" fmla="*/ 1161256 w 3376613"/>
              <a:gd name="connsiteY407" fmla="*/ 3406776 h 4987925"/>
              <a:gd name="connsiteX408" fmla="*/ 1171575 w 3376613"/>
              <a:gd name="connsiteY408" fmla="*/ 3422651 h 4987925"/>
              <a:gd name="connsiteX409" fmla="*/ 1182688 w 3376613"/>
              <a:gd name="connsiteY409" fmla="*/ 3438526 h 4987925"/>
              <a:gd name="connsiteX410" fmla="*/ 1193006 w 3376613"/>
              <a:gd name="connsiteY410" fmla="*/ 3452020 h 4987925"/>
              <a:gd name="connsiteX411" fmla="*/ 1204119 w 3376613"/>
              <a:gd name="connsiteY411" fmla="*/ 3465514 h 4987925"/>
              <a:gd name="connsiteX412" fmla="*/ 1216025 w 3376613"/>
              <a:gd name="connsiteY412" fmla="*/ 3478214 h 4987925"/>
              <a:gd name="connsiteX413" fmla="*/ 1227138 w 3376613"/>
              <a:gd name="connsiteY413" fmla="*/ 3489326 h 4987925"/>
              <a:gd name="connsiteX414" fmla="*/ 1239044 w 3376613"/>
              <a:gd name="connsiteY414" fmla="*/ 3500439 h 4987925"/>
              <a:gd name="connsiteX415" fmla="*/ 1250156 w 3376613"/>
              <a:gd name="connsiteY415" fmla="*/ 3509964 h 4987925"/>
              <a:gd name="connsiteX416" fmla="*/ 1261269 w 3376613"/>
              <a:gd name="connsiteY416" fmla="*/ 3519489 h 4987925"/>
              <a:gd name="connsiteX417" fmla="*/ 1273175 w 3376613"/>
              <a:gd name="connsiteY417" fmla="*/ 3528220 h 4987925"/>
              <a:gd name="connsiteX418" fmla="*/ 1285081 w 3376613"/>
              <a:gd name="connsiteY418" fmla="*/ 3535364 h 4987925"/>
              <a:gd name="connsiteX419" fmla="*/ 1296988 w 3376613"/>
              <a:gd name="connsiteY419" fmla="*/ 3542507 h 4987925"/>
              <a:gd name="connsiteX420" fmla="*/ 1308100 w 3376613"/>
              <a:gd name="connsiteY420" fmla="*/ 3548857 h 4987925"/>
              <a:gd name="connsiteX421" fmla="*/ 1319213 w 3376613"/>
              <a:gd name="connsiteY421" fmla="*/ 3554414 h 4987925"/>
              <a:gd name="connsiteX422" fmla="*/ 1330325 w 3376613"/>
              <a:gd name="connsiteY422" fmla="*/ 3559970 h 4987925"/>
              <a:gd name="connsiteX423" fmla="*/ 1341438 w 3376613"/>
              <a:gd name="connsiteY423" fmla="*/ 3563939 h 4987925"/>
              <a:gd name="connsiteX424" fmla="*/ 1351756 w 3376613"/>
              <a:gd name="connsiteY424" fmla="*/ 3567114 h 4987925"/>
              <a:gd name="connsiteX425" fmla="*/ 1362869 w 3376613"/>
              <a:gd name="connsiteY425" fmla="*/ 3570289 h 4987925"/>
              <a:gd name="connsiteX426" fmla="*/ 1373188 w 3376613"/>
              <a:gd name="connsiteY426" fmla="*/ 3572670 h 4987925"/>
              <a:gd name="connsiteX427" fmla="*/ 1382713 w 3376613"/>
              <a:gd name="connsiteY427" fmla="*/ 3575051 h 4987925"/>
              <a:gd name="connsiteX428" fmla="*/ 1402556 w 3376613"/>
              <a:gd name="connsiteY428" fmla="*/ 3576639 h 4987925"/>
              <a:gd name="connsiteX429" fmla="*/ 1420813 w 3376613"/>
              <a:gd name="connsiteY429" fmla="*/ 3577432 h 4987925"/>
              <a:gd name="connsiteX430" fmla="*/ 1436688 w 3376613"/>
              <a:gd name="connsiteY430" fmla="*/ 3575845 h 4987925"/>
              <a:gd name="connsiteX431" fmla="*/ 1444625 w 3376613"/>
              <a:gd name="connsiteY431" fmla="*/ 3574257 h 4987925"/>
              <a:gd name="connsiteX432" fmla="*/ 1451769 w 3376613"/>
              <a:gd name="connsiteY432" fmla="*/ 3572670 h 4987925"/>
              <a:gd name="connsiteX433" fmla="*/ 1458119 w 3376613"/>
              <a:gd name="connsiteY433" fmla="*/ 3570289 h 4987925"/>
              <a:gd name="connsiteX434" fmla="*/ 1463675 w 3376613"/>
              <a:gd name="connsiteY434" fmla="*/ 3567907 h 4987925"/>
              <a:gd name="connsiteX435" fmla="*/ 1473994 w 3376613"/>
              <a:gd name="connsiteY435" fmla="*/ 3563939 h 4987925"/>
              <a:gd name="connsiteX436" fmla="*/ 1485106 w 3376613"/>
              <a:gd name="connsiteY436" fmla="*/ 3558382 h 4987925"/>
              <a:gd name="connsiteX437" fmla="*/ 1496219 w 3376613"/>
              <a:gd name="connsiteY437" fmla="*/ 3550445 h 4987925"/>
              <a:gd name="connsiteX438" fmla="*/ 1508125 w 3376613"/>
              <a:gd name="connsiteY438" fmla="*/ 3542507 h 4987925"/>
              <a:gd name="connsiteX439" fmla="*/ 1520031 w 3376613"/>
              <a:gd name="connsiteY439" fmla="*/ 3532189 h 4987925"/>
              <a:gd name="connsiteX440" fmla="*/ 1525588 w 3376613"/>
              <a:gd name="connsiteY440" fmla="*/ 3526632 h 4987925"/>
              <a:gd name="connsiteX441" fmla="*/ 1530350 w 3376613"/>
              <a:gd name="connsiteY441" fmla="*/ 3519489 h 4987925"/>
              <a:gd name="connsiteX442" fmla="*/ 1536700 w 3376613"/>
              <a:gd name="connsiteY442" fmla="*/ 3513139 h 4987925"/>
              <a:gd name="connsiteX443" fmla="*/ 1541463 w 3376613"/>
              <a:gd name="connsiteY443" fmla="*/ 3505995 h 4987925"/>
              <a:gd name="connsiteX444" fmla="*/ 1546225 w 3376613"/>
              <a:gd name="connsiteY444" fmla="*/ 3498057 h 4987925"/>
              <a:gd name="connsiteX445" fmla="*/ 1550194 w 3376613"/>
              <a:gd name="connsiteY445" fmla="*/ 3488532 h 4987925"/>
              <a:gd name="connsiteX446" fmla="*/ 1554163 w 3376613"/>
              <a:gd name="connsiteY446" fmla="*/ 3479007 h 4987925"/>
              <a:gd name="connsiteX447" fmla="*/ 1557338 w 3376613"/>
              <a:gd name="connsiteY447" fmla="*/ 3468689 h 4987925"/>
              <a:gd name="connsiteX448" fmla="*/ 1560513 w 3376613"/>
              <a:gd name="connsiteY448" fmla="*/ 3456782 h 4987925"/>
              <a:gd name="connsiteX449" fmla="*/ 1563688 w 3376613"/>
              <a:gd name="connsiteY449" fmla="*/ 3444876 h 4987925"/>
              <a:gd name="connsiteX450" fmla="*/ 1566069 w 3376613"/>
              <a:gd name="connsiteY450" fmla="*/ 3431382 h 4987925"/>
              <a:gd name="connsiteX451" fmla="*/ 1566863 w 3376613"/>
              <a:gd name="connsiteY451" fmla="*/ 3417889 h 4987925"/>
              <a:gd name="connsiteX452" fmla="*/ 1567657 w 3376613"/>
              <a:gd name="connsiteY452" fmla="*/ 3402807 h 4987925"/>
              <a:gd name="connsiteX453" fmla="*/ 1567657 w 3376613"/>
              <a:gd name="connsiteY453" fmla="*/ 3387726 h 4987925"/>
              <a:gd name="connsiteX454" fmla="*/ 1566863 w 3376613"/>
              <a:gd name="connsiteY454" fmla="*/ 3370264 h 4987925"/>
              <a:gd name="connsiteX455" fmla="*/ 1565275 w 3376613"/>
              <a:gd name="connsiteY455" fmla="*/ 3352801 h 4987925"/>
              <a:gd name="connsiteX456" fmla="*/ 1562894 w 3376613"/>
              <a:gd name="connsiteY456" fmla="*/ 3333751 h 4987925"/>
              <a:gd name="connsiteX457" fmla="*/ 1558925 w 3376613"/>
              <a:gd name="connsiteY457" fmla="*/ 3313114 h 4987925"/>
              <a:gd name="connsiteX458" fmla="*/ 1554957 w 3376613"/>
              <a:gd name="connsiteY458" fmla="*/ 3292476 h 4987925"/>
              <a:gd name="connsiteX459" fmla="*/ 1550194 w 3376613"/>
              <a:gd name="connsiteY459" fmla="*/ 3270251 h 4987925"/>
              <a:gd name="connsiteX460" fmla="*/ 1543844 w 3376613"/>
              <a:gd name="connsiteY460" fmla="*/ 3245645 h 4987925"/>
              <a:gd name="connsiteX461" fmla="*/ 1536700 w 3376613"/>
              <a:gd name="connsiteY461" fmla="*/ 3221039 h 4987925"/>
              <a:gd name="connsiteX462" fmla="*/ 1528763 w 3376613"/>
              <a:gd name="connsiteY462" fmla="*/ 3193257 h 4987925"/>
              <a:gd name="connsiteX463" fmla="*/ 1521619 w 3376613"/>
              <a:gd name="connsiteY463" fmla="*/ 3166270 h 4987925"/>
              <a:gd name="connsiteX464" fmla="*/ 1516063 w 3376613"/>
              <a:gd name="connsiteY464" fmla="*/ 3140870 h 4987925"/>
              <a:gd name="connsiteX465" fmla="*/ 1511300 w 3376613"/>
              <a:gd name="connsiteY465" fmla="*/ 3117057 h 4987925"/>
              <a:gd name="connsiteX466" fmla="*/ 1507331 w 3376613"/>
              <a:gd name="connsiteY466" fmla="*/ 3094038 h 4987925"/>
              <a:gd name="connsiteX467" fmla="*/ 1504156 w 3376613"/>
              <a:gd name="connsiteY467" fmla="*/ 3071020 h 4987925"/>
              <a:gd name="connsiteX468" fmla="*/ 1500981 w 3376613"/>
              <a:gd name="connsiteY468" fmla="*/ 3048795 h 4987925"/>
              <a:gd name="connsiteX469" fmla="*/ 1500188 w 3376613"/>
              <a:gd name="connsiteY469" fmla="*/ 3028951 h 4987925"/>
              <a:gd name="connsiteX470" fmla="*/ 1499394 w 3376613"/>
              <a:gd name="connsiteY470" fmla="*/ 3009107 h 4987925"/>
              <a:gd name="connsiteX471" fmla="*/ 1500188 w 3376613"/>
              <a:gd name="connsiteY471" fmla="*/ 2989263 h 4987925"/>
              <a:gd name="connsiteX472" fmla="*/ 1501775 w 3376613"/>
              <a:gd name="connsiteY472" fmla="*/ 2971801 h 4987925"/>
              <a:gd name="connsiteX473" fmla="*/ 1504156 w 3376613"/>
              <a:gd name="connsiteY473" fmla="*/ 2953545 h 4987925"/>
              <a:gd name="connsiteX474" fmla="*/ 1507331 w 3376613"/>
              <a:gd name="connsiteY474" fmla="*/ 2936876 h 4987925"/>
              <a:gd name="connsiteX475" fmla="*/ 1511300 w 3376613"/>
              <a:gd name="connsiteY475" fmla="*/ 2920207 h 4987925"/>
              <a:gd name="connsiteX476" fmla="*/ 1515269 w 3376613"/>
              <a:gd name="connsiteY476" fmla="*/ 2904332 h 4987925"/>
              <a:gd name="connsiteX477" fmla="*/ 1520031 w 3376613"/>
              <a:gd name="connsiteY477" fmla="*/ 2889251 h 4987925"/>
              <a:gd name="connsiteX478" fmla="*/ 1526381 w 3376613"/>
              <a:gd name="connsiteY478" fmla="*/ 2874170 h 4987925"/>
              <a:gd name="connsiteX479" fmla="*/ 1533525 w 3376613"/>
              <a:gd name="connsiteY479" fmla="*/ 2860676 h 4987925"/>
              <a:gd name="connsiteX480" fmla="*/ 1540669 w 3376613"/>
              <a:gd name="connsiteY480" fmla="*/ 2846389 h 4987925"/>
              <a:gd name="connsiteX481" fmla="*/ 1547813 w 3376613"/>
              <a:gd name="connsiteY481" fmla="*/ 2833689 h 4987925"/>
              <a:gd name="connsiteX482" fmla="*/ 1556544 w 3376613"/>
              <a:gd name="connsiteY482" fmla="*/ 2820989 h 4987925"/>
              <a:gd name="connsiteX483" fmla="*/ 1566069 w 3376613"/>
              <a:gd name="connsiteY483" fmla="*/ 2807495 h 4987925"/>
              <a:gd name="connsiteX484" fmla="*/ 1574800 w 3376613"/>
              <a:gd name="connsiteY484" fmla="*/ 2795589 h 4987925"/>
              <a:gd name="connsiteX485" fmla="*/ 1585119 w 3376613"/>
              <a:gd name="connsiteY485" fmla="*/ 2782889 h 4987925"/>
              <a:gd name="connsiteX486" fmla="*/ 1607344 w 3376613"/>
              <a:gd name="connsiteY486" fmla="*/ 2759870 h 4987925"/>
              <a:gd name="connsiteX487" fmla="*/ 1631157 w 3376613"/>
              <a:gd name="connsiteY487" fmla="*/ 2736057 h 4987925"/>
              <a:gd name="connsiteX488" fmla="*/ 1656557 w 3376613"/>
              <a:gd name="connsiteY488" fmla="*/ 2713038 h 4987925"/>
              <a:gd name="connsiteX489" fmla="*/ 1683544 w 3376613"/>
              <a:gd name="connsiteY489" fmla="*/ 2689226 h 4987925"/>
              <a:gd name="connsiteX490" fmla="*/ 1730375 w 3376613"/>
              <a:gd name="connsiteY490" fmla="*/ 2648745 h 4987925"/>
              <a:gd name="connsiteX491" fmla="*/ 1754981 w 3376613"/>
              <a:gd name="connsiteY491" fmla="*/ 2625726 h 4987925"/>
              <a:gd name="connsiteX492" fmla="*/ 1781175 w 3376613"/>
              <a:gd name="connsiteY492" fmla="*/ 2601120 h 4987925"/>
              <a:gd name="connsiteX493" fmla="*/ 1793081 w 3376613"/>
              <a:gd name="connsiteY493" fmla="*/ 2588420 h 4987925"/>
              <a:gd name="connsiteX494" fmla="*/ 1808957 w 3376613"/>
              <a:gd name="connsiteY494" fmla="*/ 2571751 h 4987925"/>
              <a:gd name="connsiteX495" fmla="*/ 1824831 w 3376613"/>
              <a:gd name="connsiteY495" fmla="*/ 2553495 h 4987925"/>
              <a:gd name="connsiteX496" fmla="*/ 1843088 w 3376613"/>
              <a:gd name="connsiteY496" fmla="*/ 2531270 h 4987925"/>
              <a:gd name="connsiteX497" fmla="*/ 1861344 w 3376613"/>
              <a:gd name="connsiteY497" fmla="*/ 2507457 h 4987925"/>
              <a:gd name="connsiteX498" fmla="*/ 1878807 w 3376613"/>
              <a:gd name="connsiteY498" fmla="*/ 2481263 h 4987925"/>
              <a:gd name="connsiteX499" fmla="*/ 1896269 w 3376613"/>
              <a:gd name="connsiteY499" fmla="*/ 2454276 h 4987925"/>
              <a:gd name="connsiteX500" fmla="*/ 1904207 w 3376613"/>
              <a:gd name="connsiteY500" fmla="*/ 2439988 h 4987925"/>
              <a:gd name="connsiteX501" fmla="*/ 1912144 w 3376613"/>
              <a:gd name="connsiteY501" fmla="*/ 2424907 h 4987925"/>
              <a:gd name="connsiteX502" fmla="*/ 1919288 w 3376613"/>
              <a:gd name="connsiteY502" fmla="*/ 2410620 h 4987925"/>
              <a:gd name="connsiteX503" fmla="*/ 1925638 w 3376613"/>
              <a:gd name="connsiteY503" fmla="*/ 2395538 h 4987925"/>
              <a:gd name="connsiteX504" fmla="*/ 1931194 w 3376613"/>
              <a:gd name="connsiteY504" fmla="*/ 2380457 h 4987925"/>
              <a:gd name="connsiteX505" fmla="*/ 1935957 w 3376613"/>
              <a:gd name="connsiteY505" fmla="*/ 2364582 h 4987925"/>
              <a:gd name="connsiteX506" fmla="*/ 1940719 w 3376613"/>
              <a:gd name="connsiteY506" fmla="*/ 2349501 h 4987925"/>
              <a:gd name="connsiteX507" fmla="*/ 1943894 w 3376613"/>
              <a:gd name="connsiteY507" fmla="*/ 2333626 h 4987925"/>
              <a:gd name="connsiteX508" fmla="*/ 1946275 w 3376613"/>
              <a:gd name="connsiteY508" fmla="*/ 2318545 h 4987925"/>
              <a:gd name="connsiteX509" fmla="*/ 1947863 w 3376613"/>
              <a:gd name="connsiteY509" fmla="*/ 2301876 h 4987925"/>
              <a:gd name="connsiteX510" fmla="*/ 1947863 w 3376613"/>
              <a:gd name="connsiteY510" fmla="*/ 2286001 h 4987925"/>
              <a:gd name="connsiteX511" fmla="*/ 1946275 w 3376613"/>
              <a:gd name="connsiteY511" fmla="*/ 2270920 h 4987925"/>
              <a:gd name="connsiteX512" fmla="*/ 1943100 w 3376613"/>
              <a:gd name="connsiteY512" fmla="*/ 2255045 h 4987925"/>
              <a:gd name="connsiteX513" fmla="*/ 1939132 w 3376613"/>
              <a:gd name="connsiteY513" fmla="*/ 2240757 h 4987925"/>
              <a:gd name="connsiteX514" fmla="*/ 1933575 w 3376613"/>
              <a:gd name="connsiteY514" fmla="*/ 2224882 h 4987925"/>
              <a:gd name="connsiteX515" fmla="*/ 1927225 w 3376613"/>
              <a:gd name="connsiteY515" fmla="*/ 2210595 h 4987925"/>
              <a:gd name="connsiteX516" fmla="*/ 1918494 w 3376613"/>
              <a:gd name="connsiteY516" fmla="*/ 2195513 h 4987925"/>
              <a:gd name="connsiteX517" fmla="*/ 1907381 w 3376613"/>
              <a:gd name="connsiteY517" fmla="*/ 2181226 h 4987925"/>
              <a:gd name="connsiteX518" fmla="*/ 1890713 w 3376613"/>
              <a:gd name="connsiteY518" fmla="*/ 2161382 h 4987925"/>
              <a:gd name="connsiteX519" fmla="*/ 1881188 w 3376613"/>
              <a:gd name="connsiteY519" fmla="*/ 2152651 h 4987925"/>
              <a:gd name="connsiteX520" fmla="*/ 1872457 w 3376613"/>
              <a:gd name="connsiteY520" fmla="*/ 2143920 h 4987925"/>
              <a:gd name="connsiteX521" fmla="*/ 1863725 w 3376613"/>
              <a:gd name="connsiteY521" fmla="*/ 2135982 h 4987925"/>
              <a:gd name="connsiteX522" fmla="*/ 1854994 w 3376613"/>
              <a:gd name="connsiteY522" fmla="*/ 2128838 h 4987925"/>
              <a:gd name="connsiteX523" fmla="*/ 1846263 w 3376613"/>
              <a:gd name="connsiteY523" fmla="*/ 2122488 h 4987925"/>
              <a:gd name="connsiteX524" fmla="*/ 1837531 w 3376613"/>
              <a:gd name="connsiteY524" fmla="*/ 2116932 h 4987925"/>
              <a:gd name="connsiteX525" fmla="*/ 1828800 w 3376613"/>
              <a:gd name="connsiteY525" fmla="*/ 2112170 h 4987925"/>
              <a:gd name="connsiteX526" fmla="*/ 1819275 w 3376613"/>
              <a:gd name="connsiteY526" fmla="*/ 2107407 h 4987925"/>
              <a:gd name="connsiteX527" fmla="*/ 1810544 w 3376613"/>
              <a:gd name="connsiteY527" fmla="*/ 2103438 h 4987925"/>
              <a:gd name="connsiteX528" fmla="*/ 1801813 w 3376613"/>
              <a:gd name="connsiteY528" fmla="*/ 2100263 h 4987925"/>
              <a:gd name="connsiteX529" fmla="*/ 1793081 w 3376613"/>
              <a:gd name="connsiteY529" fmla="*/ 2098676 h 4987925"/>
              <a:gd name="connsiteX530" fmla="*/ 1784350 w 3376613"/>
              <a:gd name="connsiteY530" fmla="*/ 2097088 h 4987925"/>
              <a:gd name="connsiteX531" fmla="*/ 1776413 w 3376613"/>
              <a:gd name="connsiteY531" fmla="*/ 2096295 h 4987925"/>
              <a:gd name="connsiteX532" fmla="*/ 1766888 w 3376613"/>
              <a:gd name="connsiteY532" fmla="*/ 2096295 h 4987925"/>
              <a:gd name="connsiteX533" fmla="*/ 1757363 w 3376613"/>
              <a:gd name="connsiteY533" fmla="*/ 2096295 h 4987925"/>
              <a:gd name="connsiteX534" fmla="*/ 1747044 w 3376613"/>
              <a:gd name="connsiteY534" fmla="*/ 2097882 h 4987925"/>
              <a:gd name="connsiteX535" fmla="*/ 1734344 w 3376613"/>
              <a:gd name="connsiteY535" fmla="*/ 2100263 h 4987925"/>
              <a:gd name="connsiteX536" fmla="*/ 1720850 w 3376613"/>
              <a:gd name="connsiteY536" fmla="*/ 2104232 h 4987925"/>
              <a:gd name="connsiteX537" fmla="*/ 1704975 w 3376613"/>
              <a:gd name="connsiteY537" fmla="*/ 2110582 h 4987925"/>
              <a:gd name="connsiteX538" fmla="*/ 1689100 w 3376613"/>
              <a:gd name="connsiteY538" fmla="*/ 2117726 h 4987925"/>
              <a:gd name="connsiteX539" fmla="*/ 1671638 w 3376613"/>
              <a:gd name="connsiteY539" fmla="*/ 2126457 h 4987925"/>
              <a:gd name="connsiteX540" fmla="*/ 1653381 w 3376613"/>
              <a:gd name="connsiteY540" fmla="*/ 2137570 h 4987925"/>
              <a:gd name="connsiteX541" fmla="*/ 1632744 w 3376613"/>
              <a:gd name="connsiteY541" fmla="*/ 2151857 h 4987925"/>
              <a:gd name="connsiteX542" fmla="*/ 1611313 w 3376613"/>
              <a:gd name="connsiteY542" fmla="*/ 2169320 h 4987925"/>
              <a:gd name="connsiteX543" fmla="*/ 1588294 w 3376613"/>
              <a:gd name="connsiteY543" fmla="*/ 2187576 h 4987925"/>
              <a:gd name="connsiteX544" fmla="*/ 1565275 w 3376613"/>
              <a:gd name="connsiteY544" fmla="*/ 2210595 h 4987925"/>
              <a:gd name="connsiteX545" fmla="*/ 1539875 w 3376613"/>
              <a:gd name="connsiteY545" fmla="*/ 2235995 h 4987925"/>
              <a:gd name="connsiteX546" fmla="*/ 1513681 w 3376613"/>
              <a:gd name="connsiteY546" fmla="*/ 2264570 h 4987925"/>
              <a:gd name="connsiteX547" fmla="*/ 1485900 w 3376613"/>
              <a:gd name="connsiteY547" fmla="*/ 2297113 h 4987925"/>
              <a:gd name="connsiteX548" fmla="*/ 1457325 w 3376613"/>
              <a:gd name="connsiteY548" fmla="*/ 2333626 h 4987925"/>
              <a:gd name="connsiteX549" fmla="*/ 1444625 w 3376613"/>
              <a:gd name="connsiteY549" fmla="*/ 2350295 h 4987925"/>
              <a:gd name="connsiteX550" fmla="*/ 1431131 w 3376613"/>
              <a:gd name="connsiteY550" fmla="*/ 2366170 h 4987925"/>
              <a:gd name="connsiteX551" fmla="*/ 1418431 w 3376613"/>
              <a:gd name="connsiteY551" fmla="*/ 2381251 h 4987925"/>
              <a:gd name="connsiteX552" fmla="*/ 1404144 w 3376613"/>
              <a:gd name="connsiteY552" fmla="*/ 2394745 h 4987925"/>
              <a:gd name="connsiteX553" fmla="*/ 1390650 w 3376613"/>
              <a:gd name="connsiteY553" fmla="*/ 2409032 h 4987925"/>
              <a:gd name="connsiteX554" fmla="*/ 1376363 w 3376613"/>
              <a:gd name="connsiteY554" fmla="*/ 2421732 h 4987925"/>
              <a:gd name="connsiteX555" fmla="*/ 1362869 w 3376613"/>
              <a:gd name="connsiteY555" fmla="*/ 2433638 h 4987925"/>
              <a:gd name="connsiteX556" fmla="*/ 1347788 w 3376613"/>
              <a:gd name="connsiteY556" fmla="*/ 2445545 h 4987925"/>
              <a:gd name="connsiteX557" fmla="*/ 1333500 w 3376613"/>
              <a:gd name="connsiteY557" fmla="*/ 2455863 h 4987925"/>
              <a:gd name="connsiteX558" fmla="*/ 1318419 w 3376613"/>
              <a:gd name="connsiteY558" fmla="*/ 2466182 h 4987925"/>
              <a:gd name="connsiteX559" fmla="*/ 1304131 w 3376613"/>
              <a:gd name="connsiteY559" fmla="*/ 2474913 h 4987925"/>
              <a:gd name="connsiteX560" fmla="*/ 1289050 w 3376613"/>
              <a:gd name="connsiteY560" fmla="*/ 2483645 h 4987925"/>
              <a:gd name="connsiteX561" fmla="*/ 1273969 w 3376613"/>
              <a:gd name="connsiteY561" fmla="*/ 2490788 h 4987925"/>
              <a:gd name="connsiteX562" fmla="*/ 1258094 w 3376613"/>
              <a:gd name="connsiteY562" fmla="*/ 2498726 h 4987925"/>
              <a:gd name="connsiteX563" fmla="*/ 1243013 w 3376613"/>
              <a:gd name="connsiteY563" fmla="*/ 2505076 h 4987925"/>
              <a:gd name="connsiteX564" fmla="*/ 1227138 w 3376613"/>
              <a:gd name="connsiteY564" fmla="*/ 2509838 h 4987925"/>
              <a:gd name="connsiteX565" fmla="*/ 1212056 w 3376613"/>
              <a:gd name="connsiteY565" fmla="*/ 2514601 h 4987925"/>
              <a:gd name="connsiteX566" fmla="*/ 1196181 w 3376613"/>
              <a:gd name="connsiteY566" fmla="*/ 2518570 h 4987925"/>
              <a:gd name="connsiteX567" fmla="*/ 1181100 w 3376613"/>
              <a:gd name="connsiteY567" fmla="*/ 2521745 h 4987925"/>
              <a:gd name="connsiteX568" fmla="*/ 1164431 w 3376613"/>
              <a:gd name="connsiteY568" fmla="*/ 2524920 h 4987925"/>
              <a:gd name="connsiteX569" fmla="*/ 1149350 w 3376613"/>
              <a:gd name="connsiteY569" fmla="*/ 2527301 h 4987925"/>
              <a:gd name="connsiteX570" fmla="*/ 1132681 w 3376613"/>
              <a:gd name="connsiteY570" fmla="*/ 2528095 h 4987925"/>
              <a:gd name="connsiteX571" fmla="*/ 1116806 w 3376613"/>
              <a:gd name="connsiteY571" fmla="*/ 2528095 h 4987925"/>
              <a:gd name="connsiteX572" fmla="*/ 1100931 w 3376613"/>
              <a:gd name="connsiteY572" fmla="*/ 2527301 h 4987925"/>
              <a:gd name="connsiteX573" fmla="*/ 1085056 w 3376613"/>
              <a:gd name="connsiteY573" fmla="*/ 2526507 h 4987925"/>
              <a:gd name="connsiteX574" fmla="*/ 1069181 w 3376613"/>
              <a:gd name="connsiteY574" fmla="*/ 2524126 h 4987925"/>
              <a:gd name="connsiteX575" fmla="*/ 1053306 w 3376613"/>
              <a:gd name="connsiteY575" fmla="*/ 2520951 h 4987925"/>
              <a:gd name="connsiteX576" fmla="*/ 1037431 w 3376613"/>
              <a:gd name="connsiteY576" fmla="*/ 2516982 h 4987925"/>
              <a:gd name="connsiteX577" fmla="*/ 1021556 w 3376613"/>
              <a:gd name="connsiteY577" fmla="*/ 2513013 h 4987925"/>
              <a:gd name="connsiteX578" fmla="*/ 1006475 w 3376613"/>
              <a:gd name="connsiteY578" fmla="*/ 2507457 h 4987925"/>
              <a:gd name="connsiteX579" fmla="*/ 989806 w 3376613"/>
              <a:gd name="connsiteY579" fmla="*/ 2501901 h 4987925"/>
              <a:gd name="connsiteX580" fmla="*/ 974725 w 3376613"/>
              <a:gd name="connsiteY580" fmla="*/ 2494757 h 4987925"/>
              <a:gd name="connsiteX581" fmla="*/ 951706 w 3376613"/>
              <a:gd name="connsiteY581" fmla="*/ 2482851 h 4987925"/>
              <a:gd name="connsiteX582" fmla="*/ 930275 w 3376613"/>
              <a:gd name="connsiteY582" fmla="*/ 2470151 h 4987925"/>
              <a:gd name="connsiteX583" fmla="*/ 908844 w 3376613"/>
              <a:gd name="connsiteY583" fmla="*/ 2455070 h 4987925"/>
              <a:gd name="connsiteX584" fmla="*/ 888206 w 3376613"/>
              <a:gd name="connsiteY584" fmla="*/ 2439988 h 4987925"/>
              <a:gd name="connsiteX585" fmla="*/ 868363 w 3376613"/>
              <a:gd name="connsiteY585" fmla="*/ 2422526 h 4987925"/>
              <a:gd name="connsiteX586" fmla="*/ 849313 w 3376613"/>
              <a:gd name="connsiteY586" fmla="*/ 2403476 h 4987925"/>
              <a:gd name="connsiteX587" fmla="*/ 831056 w 3376613"/>
              <a:gd name="connsiteY587" fmla="*/ 2384426 h 4987925"/>
              <a:gd name="connsiteX588" fmla="*/ 813594 w 3376613"/>
              <a:gd name="connsiteY588" fmla="*/ 2363788 h 4987925"/>
              <a:gd name="connsiteX589" fmla="*/ 797719 w 3376613"/>
              <a:gd name="connsiteY589" fmla="*/ 2341563 h 4987925"/>
              <a:gd name="connsiteX590" fmla="*/ 781050 w 3376613"/>
              <a:gd name="connsiteY590" fmla="*/ 2318545 h 4987925"/>
              <a:gd name="connsiteX591" fmla="*/ 766763 w 3376613"/>
              <a:gd name="connsiteY591" fmla="*/ 2294732 h 4987925"/>
              <a:gd name="connsiteX592" fmla="*/ 751681 w 3376613"/>
              <a:gd name="connsiteY592" fmla="*/ 2269332 h 4987925"/>
              <a:gd name="connsiteX593" fmla="*/ 738981 w 3376613"/>
              <a:gd name="connsiteY593" fmla="*/ 2243138 h 4987925"/>
              <a:gd name="connsiteX594" fmla="*/ 726281 w 3376613"/>
              <a:gd name="connsiteY594" fmla="*/ 2216151 h 4987925"/>
              <a:gd name="connsiteX595" fmla="*/ 715169 w 3376613"/>
              <a:gd name="connsiteY595" fmla="*/ 2188370 h 4987925"/>
              <a:gd name="connsiteX596" fmla="*/ 704056 w 3376613"/>
              <a:gd name="connsiteY596" fmla="*/ 2159795 h 4987925"/>
              <a:gd name="connsiteX597" fmla="*/ 694531 w 3376613"/>
              <a:gd name="connsiteY597" fmla="*/ 2131220 h 4987925"/>
              <a:gd name="connsiteX598" fmla="*/ 685800 w 3376613"/>
              <a:gd name="connsiteY598" fmla="*/ 2101057 h 4987925"/>
              <a:gd name="connsiteX599" fmla="*/ 678656 w 3376613"/>
              <a:gd name="connsiteY599" fmla="*/ 2070895 h 4987925"/>
              <a:gd name="connsiteX600" fmla="*/ 671513 w 3376613"/>
              <a:gd name="connsiteY600" fmla="*/ 2039938 h 4987925"/>
              <a:gd name="connsiteX601" fmla="*/ 665956 w 3376613"/>
              <a:gd name="connsiteY601" fmla="*/ 2008188 h 4987925"/>
              <a:gd name="connsiteX602" fmla="*/ 661194 w 3376613"/>
              <a:gd name="connsiteY602" fmla="*/ 1976438 h 4987925"/>
              <a:gd name="connsiteX603" fmla="*/ 658019 w 3376613"/>
              <a:gd name="connsiteY603" fmla="*/ 1944688 h 4987925"/>
              <a:gd name="connsiteX604" fmla="*/ 655638 w 3376613"/>
              <a:gd name="connsiteY604" fmla="*/ 1912145 h 4987925"/>
              <a:gd name="connsiteX605" fmla="*/ 654050 w 3376613"/>
              <a:gd name="connsiteY605" fmla="*/ 1879601 h 4987925"/>
              <a:gd name="connsiteX606" fmla="*/ 654050 w 3376613"/>
              <a:gd name="connsiteY606" fmla="*/ 1846263 h 4987925"/>
              <a:gd name="connsiteX607" fmla="*/ 654844 w 3376613"/>
              <a:gd name="connsiteY607" fmla="*/ 1812132 h 4987925"/>
              <a:gd name="connsiteX608" fmla="*/ 657225 w 3376613"/>
              <a:gd name="connsiteY608" fmla="*/ 1779588 h 4987925"/>
              <a:gd name="connsiteX609" fmla="*/ 660400 w 3376613"/>
              <a:gd name="connsiteY609" fmla="*/ 1746251 h 4987925"/>
              <a:gd name="connsiteX610" fmla="*/ 664369 w 3376613"/>
              <a:gd name="connsiteY610" fmla="*/ 1712913 h 4987925"/>
              <a:gd name="connsiteX611" fmla="*/ 669925 w 3376613"/>
              <a:gd name="connsiteY611" fmla="*/ 1679576 h 4987925"/>
              <a:gd name="connsiteX612" fmla="*/ 676275 w 3376613"/>
              <a:gd name="connsiteY612" fmla="*/ 1646238 h 4987925"/>
              <a:gd name="connsiteX613" fmla="*/ 683419 w 3376613"/>
              <a:gd name="connsiteY613" fmla="*/ 1620045 h 4987925"/>
              <a:gd name="connsiteX614" fmla="*/ 690563 w 3376613"/>
              <a:gd name="connsiteY614" fmla="*/ 1593851 h 4987925"/>
              <a:gd name="connsiteX615" fmla="*/ 697706 w 3376613"/>
              <a:gd name="connsiteY615" fmla="*/ 1567657 h 4987925"/>
              <a:gd name="connsiteX616" fmla="*/ 704850 w 3376613"/>
              <a:gd name="connsiteY616" fmla="*/ 1542257 h 4987925"/>
              <a:gd name="connsiteX617" fmla="*/ 714375 w 3376613"/>
              <a:gd name="connsiteY617" fmla="*/ 1517651 h 4987925"/>
              <a:gd name="connsiteX618" fmla="*/ 723106 w 3376613"/>
              <a:gd name="connsiteY618" fmla="*/ 1493838 h 4987925"/>
              <a:gd name="connsiteX619" fmla="*/ 731838 w 3376613"/>
              <a:gd name="connsiteY619" fmla="*/ 1469232 h 4987925"/>
              <a:gd name="connsiteX620" fmla="*/ 742950 w 3376613"/>
              <a:gd name="connsiteY620" fmla="*/ 1445420 h 4987925"/>
              <a:gd name="connsiteX621" fmla="*/ 752475 w 3376613"/>
              <a:gd name="connsiteY621" fmla="*/ 1422401 h 4987925"/>
              <a:gd name="connsiteX622" fmla="*/ 763588 w 3376613"/>
              <a:gd name="connsiteY622" fmla="*/ 1399382 h 4987925"/>
              <a:gd name="connsiteX623" fmla="*/ 775494 w 3376613"/>
              <a:gd name="connsiteY623" fmla="*/ 1377951 h 4987925"/>
              <a:gd name="connsiteX624" fmla="*/ 786606 w 3376613"/>
              <a:gd name="connsiteY624" fmla="*/ 1355726 h 4987925"/>
              <a:gd name="connsiteX625" fmla="*/ 800100 w 3376613"/>
              <a:gd name="connsiteY625" fmla="*/ 1334294 h 4987925"/>
              <a:gd name="connsiteX626" fmla="*/ 812800 w 3376613"/>
              <a:gd name="connsiteY626" fmla="*/ 1313657 h 4987925"/>
              <a:gd name="connsiteX627" fmla="*/ 826294 w 3376613"/>
              <a:gd name="connsiteY627" fmla="*/ 1293019 h 4987925"/>
              <a:gd name="connsiteX628" fmla="*/ 839788 w 3376613"/>
              <a:gd name="connsiteY628" fmla="*/ 1273176 h 4987925"/>
              <a:gd name="connsiteX629" fmla="*/ 853281 w 3376613"/>
              <a:gd name="connsiteY629" fmla="*/ 1254126 h 4987925"/>
              <a:gd name="connsiteX630" fmla="*/ 868363 w 3376613"/>
              <a:gd name="connsiteY630" fmla="*/ 1234282 h 4987925"/>
              <a:gd name="connsiteX631" fmla="*/ 884238 w 3376613"/>
              <a:gd name="connsiteY631" fmla="*/ 1215232 h 4987925"/>
              <a:gd name="connsiteX632" fmla="*/ 899319 w 3376613"/>
              <a:gd name="connsiteY632" fmla="*/ 1197769 h 4987925"/>
              <a:gd name="connsiteX633" fmla="*/ 915988 w 3376613"/>
              <a:gd name="connsiteY633" fmla="*/ 1179513 h 4987925"/>
              <a:gd name="connsiteX634" fmla="*/ 931863 w 3376613"/>
              <a:gd name="connsiteY634" fmla="*/ 1162051 h 4987925"/>
              <a:gd name="connsiteX635" fmla="*/ 949325 w 3376613"/>
              <a:gd name="connsiteY635" fmla="*/ 1146176 h 4987925"/>
              <a:gd name="connsiteX636" fmla="*/ 965994 w 3376613"/>
              <a:gd name="connsiteY636" fmla="*/ 1129507 h 4987925"/>
              <a:gd name="connsiteX637" fmla="*/ 984250 w 3376613"/>
              <a:gd name="connsiteY637" fmla="*/ 1113632 h 4987925"/>
              <a:gd name="connsiteX638" fmla="*/ 1002506 w 3376613"/>
              <a:gd name="connsiteY638" fmla="*/ 1097757 h 4987925"/>
              <a:gd name="connsiteX639" fmla="*/ 1020763 w 3376613"/>
              <a:gd name="connsiteY639" fmla="*/ 1083469 h 4987925"/>
              <a:gd name="connsiteX640" fmla="*/ 1039813 w 3376613"/>
              <a:gd name="connsiteY640" fmla="*/ 1069182 h 4987925"/>
              <a:gd name="connsiteX641" fmla="*/ 1058863 w 3376613"/>
              <a:gd name="connsiteY641" fmla="*/ 1055688 h 4987925"/>
              <a:gd name="connsiteX642" fmla="*/ 1078706 w 3376613"/>
              <a:gd name="connsiteY642" fmla="*/ 1041401 h 4987925"/>
              <a:gd name="connsiteX643" fmla="*/ 1099344 w 3376613"/>
              <a:gd name="connsiteY643" fmla="*/ 1028701 h 4987925"/>
              <a:gd name="connsiteX644" fmla="*/ 1119981 w 3376613"/>
              <a:gd name="connsiteY644" fmla="*/ 1016001 h 4987925"/>
              <a:gd name="connsiteX645" fmla="*/ 1140619 w 3376613"/>
              <a:gd name="connsiteY645" fmla="*/ 1004888 h 4987925"/>
              <a:gd name="connsiteX646" fmla="*/ 1162050 w 3376613"/>
              <a:gd name="connsiteY646" fmla="*/ 993776 h 4987925"/>
              <a:gd name="connsiteX647" fmla="*/ 1184275 w 3376613"/>
              <a:gd name="connsiteY647" fmla="*/ 981869 h 4987925"/>
              <a:gd name="connsiteX648" fmla="*/ 1205706 w 3376613"/>
              <a:gd name="connsiteY648" fmla="*/ 972344 h 4987925"/>
              <a:gd name="connsiteX649" fmla="*/ 1227931 w 3376613"/>
              <a:gd name="connsiteY649" fmla="*/ 962819 h 4987925"/>
              <a:gd name="connsiteX650" fmla="*/ 1250950 w 3376613"/>
              <a:gd name="connsiteY650" fmla="*/ 952501 h 4987925"/>
              <a:gd name="connsiteX651" fmla="*/ 1273969 w 3376613"/>
              <a:gd name="connsiteY651" fmla="*/ 944563 h 4987925"/>
              <a:gd name="connsiteX652" fmla="*/ 1297781 w 3376613"/>
              <a:gd name="connsiteY652" fmla="*/ 935832 h 4987925"/>
              <a:gd name="connsiteX653" fmla="*/ 1320800 w 3376613"/>
              <a:gd name="connsiteY653" fmla="*/ 927894 h 4987925"/>
              <a:gd name="connsiteX654" fmla="*/ 1345406 w 3376613"/>
              <a:gd name="connsiteY654" fmla="*/ 920751 h 4987925"/>
              <a:gd name="connsiteX655" fmla="*/ 1370013 w 3376613"/>
              <a:gd name="connsiteY655" fmla="*/ 914401 h 4987925"/>
              <a:gd name="connsiteX656" fmla="*/ 1394619 w 3376613"/>
              <a:gd name="connsiteY656" fmla="*/ 908051 h 4987925"/>
              <a:gd name="connsiteX657" fmla="*/ 1420019 w 3376613"/>
              <a:gd name="connsiteY657" fmla="*/ 903288 h 4987925"/>
              <a:gd name="connsiteX658" fmla="*/ 1445419 w 3376613"/>
              <a:gd name="connsiteY658" fmla="*/ 896938 h 4987925"/>
              <a:gd name="connsiteX659" fmla="*/ 1470025 w 3376613"/>
              <a:gd name="connsiteY659" fmla="*/ 892969 h 4987925"/>
              <a:gd name="connsiteX660" fmla="*/ 1496219 w 3376613"/>
              <a:gd name="connsiteY660" fmla="*/ 889001 h 4987925"/>
              <a:gd name="connsiteX661" fmla="*/ 1522413 w 3376613"/>
              <a:gd name="connsiteY661" fmla="*/ 885826 h 4987925"/>
              <a:gd name="connsiteX662" fmla="*/ 1549400 w 3376613"/>
              <a:gd name="connsiteY662" fmla="*/ 883444 h 4987925"/>
              <a:gd name="connsiteX663" fmla="*/ 1576388 w 3376613"/>
              <a:gd name="connsiteY663" fmla="*/ 881063 h 4987925"/>
              <a:gd name="connsiteX664" fmla="*/ 1603375 w 3376613"/>
              <a:gd name="connsiteY664" fmla="*/ 879476 h 4987925"/>
              <a:gd name="connsiteX665" fmla="*/ 1599783 w 3376613"/>
              <a:gd name="connsiteY665" fmla="*/ 0 h 4987925"/>
              <a:gd name="connsiteX666" fmla="*/ 1652182 w 3376613"/>
              <a:gd name="connsiteY666" fmla="*/ 794 h 4987925"/>
              <a:gd name="connsiteX667" fmla="*/ 1704582 w 3376613"/>
              <a:gd name="connsiteY667" fmla="*/ 2381 h 4987925"/>
              <a:gd name="connsiteX668" fmla="*/ 1757776 w 3376613"/>
              <a:gd name="connsiteY668" fmla="*/ 6350 h 4987925"/>
              <a:gd name="connsiteX669" fmla="*/ 1810176 w 3376613"/>
              <a:gd name="connsiteY669" fmla="*/ 11112 h 4987925"/>
              <a:gd name="connsiteX670" fmla="*/ 1863369 w 3376613"/>
              <a:gd name="connsiteY670" fmla="*/ 18256 h 4987925"/>
              <a:gd name="connsiteX671" fmla="*/ 1917357 w 3376613"/>
              <a:gd name="connsiteY671" fmla="*/ 26194 h 4987925"/>
              <a:gd name="connsiteX672" fmla="*/ 1969757 w 3376613"/>
              <a:gd name="connsiteY672" fmla="*/ 35719 h 4987925"/>
              <a:gd name="connsiteX673" fmla="*/ 2022951 w 3376613"/>
              <a:gd name="connsiteY673" fmla="*/ 46831 h 4987925"/>
              <a:gd name="connsiteX674" fmla="*/ 2076939 w 3376613"/>
              <a:gd name="connsiteY674" fmla="*/ 58737 h 4987925"/>
              <a:gd name="connsiteX675" fmla="*/ 2130132 w 3376613"/>
              <a:gd name="connsiteY675" fmla="*/ 73025 h 4987925"/>
              <a:gd name="connsiteX676" fmla="*/ 2183326 w 3376613"/>
              <a:gd name="connsiteY676" fmla="*/ 88106 h 4987925"/>
              <a:gd name="connsiteX677" fmla="*/ 2236520 w 3376613"/>
              <a:gd name="connsiteY677" fmla="*/ 105569 h 4987925"/>
              <a:gd name="connsiteX678" fmla="*/ 2289713 w 3376613"/>
              <a:gd name="connsiteY678" fmla="*/ 123031 h 4987925"/>
              <a:gd name="connsiteX679" fmla="*/ 2342907 w 3376613"/>
              <a:gd name="connsiteY679" fmla="*/ 143669 h 4987925"/>
              <a:gd name="connsiteX680" fmla="*/ 2396101 w 3376613"/>
              <a:gd name="connsiteY680" fmla="*/ 165100 h 4987925"/>
              <a:gd name="connsiteX681" fmla="*/ 2438974 w 3376613"/>
              <a:gd name="connsiteY681" fmla="*/ 183356 h 4987925"/>
              <a:gd name="connsiteX682" fmla="*/ 2482640 w 3376613"/>
              <a:gd name="connsiteY682" fmla="*/ 203200 h 4987925"/>
              <a:gd name="connsiteX683" fmla="*/ 2523925 w 3376613"/>
              <a:gd name="connsiteY683" fmla="*/ 224631 h 4987925"/>
              <a:gd name="connsiteX684" fmla="*/ 2564416 w 3376613"/>
              <a:gd name="connsiteY684" fmla="*/ 245269 h 4987925"/>
              <a:gd name="connsiteX685" fmla="*/ 2604907 w 3376613"/>
              <a:gd name="connsiteY685" fmla="*/ 268287 h 4987925"/>
              <a:gd name="connsiteX686" fmla="*/ 2643809 w 3376613"/>
              <a:gd name="connsiteY686" fmla="*/ 292100 h 4987925"/>
              <a:gd name="connsiteX687" fmla="*/ 2681918 w 3376613"/>
              <a:gd name="connsiteY687" fmla="*/ 317500 h 4987925"/>
              <a:gd name="connsiteX688" fmla="*/ 2720027 w 3376613"/>
              <a:gd name="connsiteY688" fmla="*/ 342900 h 4987925"/>
              <a:gd name="connsiteX689" fmla="*/ 2756549 w 3376613"/>
              <a:gd name="connsiteY689" fmla="*/ 369887 h 4987925"/>
              <a:gd name="connsiteX690" fmla="*/ 2792275 w 3376613"/>
              <a:gd name="connsiteY690" fmla="*/ 396875 h 4987925"/>
              <a:gd name="connsiteX691" fmla="*/ 2826415 w 3376613"/>
              <a:gd name="connsiteY691" fmla="*/ 424656 h 4987925"/>
              <a:gd name="connsiteX692" fmla="*/ 2861348 w 3376613"/>
              <a:gd name="connsiteY692" fmla="*/ 454025 h 4987925"/>
              <a:gd name="connsiteX693" fmla="*/ 2893899 w 3376613"/>
              <a:gd name="connsiteY693" fmla="*/ 484187 h 4987925"/>
              <a:gd name="connsiteX694" fmla="*/ 2925657 w 3376613"/>
              <a:gd name="connsiteY694" fmla="*/ 515937 h 4987925"/>
              <a:gd name="connsiteX695" fmla="*/ 2956621 w 3376613"/>
              <a:gd name="connsiteY695" fmla="*/ 548481 h 4987925"/>
              <a:gd name="connsiteX696" fmla="*/ 2985996 w 3376613"/>
              <a:gd name="connsiteY696" fmla="*/ 581025 h 4987925"/>
              <a:gd name="connsiteX697" fmla="*/ 3015372 w 3376613"/>
              <a:gd name="connsiteY697" fmla="*/ 614362 h 4987925"/>
              <a:gd name="connsiteX698" fmla="*/ 3043159 w 3376613"/>
              <a:gd name="connsiteY698" fmla="*/ 648494 h 4987925"/>
              <a:gd name="connsiteX699" fmla="*/ 3070153 w 3376613"/>
              <a:gd name="connsiteY699" fmla="*/ 684212 h 4987925"/>
              <a:gd name="connsiteX700" fmla="*/ 3094765 w 3376613"/>
              <a:gd name="connsiteY700" fmla="*/ 719931 h 4987925"/>
              <a:gd name="connsiteX701" fmla="*/ 3120171 w 3376613"/>
              <a:gd name="connsiteY701" fmla="*/ 757237 h 4987925"/>
              <a:gd name="connsiteX702" fmla="*/ 3143989 w 3376613"/>
              <a:gd name="connsiteY702" fmla="*/ 794544 h 4987925"/>
              <a:gd name="connsiteX703" fmla="*/ 3166220 w 3376613"/>
              <a:gd name="connsiteY703" fmla="*/ 832644 h 4987925"/>
              <a:gd name="connsiteX704" fmla="*/ 3188450 w 3376613"/>
              <a:gd name="connsiteY704" fmla="*/ 872331 h 4987925"/>
              <a:gd name="connsiteX705" fmla="*/ 3208299 w 3376613"/>
              <a:gd name="connsiteY705" fmla="*/ 912019 h 4987925"/>
              <a:gd name="connsiteX706" fmla="*/ 3228147 w 3376613"/>
              <a:gd name="connsiteY706" fmla="*/ 951706 h 4987925"/>
              <a:gd name="connsiteX707" fmla="*/ 3246407 w 3376613"/>
              <a:gd name="connsiteY707" fmla="*/ 993775 h 4987925"/>
              <a:gd name="connsiteX708" fmla="*/ 3263080 w 3376613"/>
              <a:gd name="connsiteY708" fmla="*/ 1035050 h 4987925"/>
              <a:gd name="connsiteX709" fmla="*/ 3279753 w 3376613"/>
              <a:gd name="connsiteY709" fmla="*/ 1078706 h 4987925"/>
              <a:gd name="connsiteX710" fmla="*/ 3294043 w 3376613"/>
              <a:gd name="connsiteY710" fmla="*/ 1121569 h 4987925"/>
              <a:gd name="connsiteX711" fmla="*/ 3308335 w 3376613"/>
              <a:gd name="connsiteY711" fmla="*/ 1165225 h 4987925"/>
              <a:gd name="connsiteX712" fmla="*/ 3320243 w 3376613"/>
              <a:gd name="connsiteY712" fmla="*/ 1209675 h 4987925"/>
              <a:gd name="connsiteX713" fmla="*/ 3331359 w 3376613"/>
              <a:gd name="connsiteY713" fmla="*/ 1257300 h 4987925"/>
              <a:gd name="connsiteX714" fmla="*/ 3342474 w 3376613"/>
              <a:gd name="connsiteY714" fmla="*/ 1304131 h 4987925"/>
              <a:gd name="connsiteX715" fmla="*/ 3351207 w 3376613"/>
              <a:gd name="connsiteY715" fmla="*/ 1351756 h 4987925"/>
              <a:gd name="connsiteX716" fmla="*/ 3358353 w 3376613"/>
              <a:gd name="connsiteY716" fmla="*/ 1398588 h 4987925"/>
              <a:gd name="connsiteX717" fmla="*/ 3365498 w 3376613"/>
              <a:gd name="connsiteY717" fmla="*/ 1447006 h 4987925"/>
              <a:gd name="connsiteX718" fmla="*/ 3370261 w 3376613"/>
              <a:gd name="connsiteY718" fmla="*/ 1495425 h 4987925"/>
              <a:gd name="connsiteX719" fmla="*/ 3373437 w 3376613"/>
              <a:gd name="connsiteY719" fmla="*/ 1543050 h 4987925"/>
              <a:gd name="connsiteX720" fmla="*/ 3375819 w 3376613"/>
              <a:gd name="connsiteY720" fmla="*/ 1591469 h 4987925"/>
              <a:gd name="connsiteX721" fmla="*/ 3376613 w 3376613"/>
              <a:gd name="connsiteY721" fmla="*/ 1640681 h 4987925"/>
              <a:gd name="connsiteX722" fmla="*/ 3375819 w 3376613"/>
              <a:gd name="connsiteY722" fmla="*/ 1688306 h 4987925"/>
              <a:gd name="connsiteX723" fmla="*/ 3374231 w 3376613"/>
              <a:gd name="connsiteY723" fmla="*/ 1736725 h 4987925"/>
              <a:gd name="connsiteX724" fmla="*/ 3371849 w 3376613"/>
              <a:gd name="connsiteY724" fmla="*/ 1784350 h 4987925"/>
              <a:gd name="connsiteX725" fmla="*/ 3367086 w 3376613"/>
              <a:gd name="connsiteY725" fmla="*/ 1832769 h 4987925"/>
              <a:gd name="connsiteX726" fmla="*/ 3362322 w 3376613"/>
              <a:gd name="connsiteY726" fmla="*/ 1881188 h 4987925"/>
              <a:gd name="connsiteX727" fmla="*/ 3354383 w 3376613"/>
              <a:gd name="connsiteY727" fmla="*/ 1928019 h 4987925"/>
              <a:gd name="connsiteX728" fmla="*/ 3346443 w 3376613"/>
              <a:gd name="connsiteY728" fmla="*/ 1975644 h 4987925"/>
              <a:gd name="connsiteX729" fmla="*/ 3337710 w 3376613"/>
              <a:gd name="connsiteY729" fmla="*/ 2023269 h 4987925"/>
              <a:gd name="connsiteX730" fmla="*/ 3326595 w 3376613"/>
              <a:gd name="connsiteY730" fmla="*/ 2069306 h 4987925"/>
              <a:gd name="connsiteX731" fmla="*/ 3315480 w 3376613"/>
              <a:gd name="connsiteY731" fmla="*/ 2116138 h 4987925"/>
              <a:gd name="connsiteX732" fmla="*/ 3301983 w 3376613"/>
              <a:gd name="connsiteY732" fmla="*/ 2160588 h 4987925"/>
              <a:gd name="connsiteX733" fmla="*/ 3287692 w 3376613"/>
              <a:gd name="connsiteY733" fmla="*/ 2206625 h 4987925"/>
              <a:gd name="connsiteX734" fmla="*/ 3271813 w 3376613"/>
              <a:gd name="connsiteY734" fmla="*/ 2250281 h 4987925"/>
              <a:gd name="connsiteX735" fmla="*/ 3255935 w 3376613"/>
              <a:gd name="connsiteY735" fmla="*/ 2294731 h 4987925"/>
              <a:gd name="connsiteX736" fmla="*/ 3237674 w 3376613"/>
              <a:gd name="connsiteY736" fmla="*/ 2337594 h 4987925"/>
              <a:gd name="connsiteX737" fmla="*/ 3219413 w 3376613"/>
              <a:gd name="connsiteY737" fmla="*/ 2381250 h 4987925"/>
              <a:gd name="connsiteX738" fmla="*/ 3198771 w 3376613"/>
              <a:gd name="connsiteY738" fmla="*/ 2422525 h 4987925"/>
              <a:gd name="connsiteX739" fmla="*/ 3177335 w 3376613"/>
              <a:gd name="connsiteY739" fmla="*/ 2463006 h 4987925"/>
              <a:gd name="connsiteX740" fmla="*/ 3154311 w 3376613"/>
              <a:gd name="connsiteY740" fmla="*/ 2503488 h 4987925"/>
              <a:gd name="connsiteX741" fmla="*/ 3131287 w 3376613"/>
              <a:gd name="connsiteY741" fmla="*/ 2542381 h 4987925"/>
              <a:gd name="connsiteX742" fmla="*/ 3106675 w 3376613"/>
              <a:gd name="connsiteY742" fmla="*/ 2580481 h 4987925"/>
              <a:gd name="connsiteX743" fmla="*/ 3080475 w 3376613"/>
              <a:gd name="connsiteY743" fmla="*/ 2618581 h 4987925"/>
              <a:gd name="connsiteX744" fmla="*/ 3053481 w 3376613"/>
              <a:gd name="connsiteY744" fmla="*/ 2654300 h 4987925"/>
              <a:gd name="connsiteX745" fmla="*/ 3005845 w 3376613"/>
              <a:gd name="connsiteY745" fmla="*/ 2716213 h 4987925"/>
              <a:gd name="connsiteX746" fmla="*/ 2941536 w 3376613"/>
              <a:gd name="connsiteY746" fmla="*/ 2799556 h 4987925"/>
              <a:gd name="connsiteX747" fmla="*/ 2881197 w 3376613"/>
              <a:gd name="connsiteY747" fmla="*/ 2878931 h 4987925"/>
              <a:gd name="connsiteX748" fmla="*/ 2824827 w 3376613"/>
              <a:gd name="connsiteY748" fmla="*/ 2952750 h 4987925"/>
              <a:gd name="connsiteX749" fmla="*/ 2774015 w 3376613"/>
              <a:gd name="connsiteY749" fmla="*/ 3022600 h 4987925"/>
              <a:gd name="connsiteX750" fmla="*/ 2726379 w 3376613"/>
              <a:gd name="connsiteY750" fmla="*/ 3090863 h 4987925"/>
              <a:gd name="connsiteX751" fmla="*/ 2704149 w 3376613"/>
              <a:gd name="connsiteY751" fmla="*/ 3123406 h 4987925"/>
              <a:gd name="connsiteX752" fmla="*/ 2682712 w 3376613"/>
              <a:gd name="connsiteY752" fmla="*/ 3155156 h 4987925"/>
              <a:gd name="connsiteX753" fmla="*/ 2663658 w 3376613"/>
              <a:gd name="connsiteY753" fmla="*/ 3186906 h 4987925"/>
              <a:gd name="connsiteX754" fmla="*/ 2643809 w 3376613"/>
              <a:gd name="connsiteY754" fmla="*/ 3218656 h 4987925"/>
              <a:gd name="connsiteX755" fmla="*/ 2626343 w 3376613"/>
              <a:gd name="connsiteY755" fmla="*/ 3249613 h 4987925"/>
              <a:gd name="connsiteX756" fmla="*/ 2608876 w 3376613"/>
              <a:gd name="connsiteY756" fmla="*/ 3280569 h 4987925"/>
              <a:gd name="connsiteX757" fmla="*/ 2592203 w 3376613"/>
              <a:gd name="connsiteY757" fmla="*/ 3311525 h 4987925"/>
              <a:gd name="connsiteX758" fmla="*/ 2577913 w 3376613"/>
              <a:gd name="connsiteY758" fmla="*/ 3342481 h 4987925"/>
              <a:gd name="connsiteX759" fmla="*/ 2562828 w 3376613"/>
              <a:gd name="connsiteY759" fmla="*/ 3373438 h 4987925"/>
              <a:gd name="connsiteX760" fmla="*/ 2550125 w 3376613"/>
              <a:gd name="connsiteY760" fmla="*/ 3405188 h 4987925"/>
              <a:gd name="connsiteX761" fmla="*/ 2538216 w 3376613"/>
              <a:gd name="connsiteY761" fmla="*/ 3436144 h 4987925"/>
              <a:gd name="connsiteX762" fmla="*/ 2526307 w 3376613"/>
              <a:gd name="connsiteY762" fmla="*/ 3469481 h 4987925"/>
              <a:gd name="connsiteX763" fmla="*/ 2515985 w 3376613"/>
              <a:gd name="connsiteY763" fmla="*/ 3501231 h 4987925"/>
              <a:gd name="connsiteX764" fmla="*/ 2507252 w 3376613"/>
              <a:gd name="connsiteY764" fmla="*/ 3534569 h 4987925"/>
              <a:gd name="connsiteX765" fmla="*/ 2497725 w 3376613"/>
              <a:gd name="connsiteY765" fmla="*/ 3567906 h 4987925"/>
              <a:gd name="connsiteX766" fmla="*/ 2490579 w 3376613"/>
              <a:gd name="connsiteY766" fmla="*/ 3602038 h 4987925"/>
              <a:gd name="connsiteX767" fmla="*/ 2483434 w 3376613"/>
              <a:gd name="connsiteY767" fmla="*/ 3636963 h 4987925"/>
              <a:gd name="connsiteX768" fmla="*/ 2477877 w 3376613"/>
              <a:gd name="connsiteY768" fmla="*/ 3672681 h 4987925"/>
              <a:gd name="connsiteX769" fmla="*/ 2471525 w 3376613"/>
              <a:gd name="connsiteY769" fmla="*/ 3710781 h 4987925"/>
              <a:gd name="connsiteX770" fmla="*/ 2467555 w 3376613"/>
              <a:gd name="connsiteY770" fmla="*/ 3748088 h 4987925"/>
              <a:gd name="connsiteX771" fmla="*/ 2464380 w 3376613"/>
              <a:gd name="connsiteY771" fmla="*/ 3786981 h 4987925"/>
              <a:gd name="connsiteX772" fmla="*/ 2461998 w 3376613"/>
              <a:gd name="connsiteY772" fmla="*/ 3828256 h 4987925"/>
              <a:gd name="connsiteX773" fmla="*/ 2458028 w 3376613"/>
              <a:gd name="connsiteY773" fmla="*/ 3882231 h 4987925"/>
              <a:gd name="connsiteX774" fmla="*/ 2452471 w 3376613"/>
              <a:gd name="connsiteY774" fmla="*/ 3936206 h 4987925"/>
              <a:gd name="connsiteX775" fmla="*/ 2444531 w 3376613"/>
              <a:gd name="connsiteY775" fmla="*/ 3990181 h 4987925"/>
              <a:gd name="connsiteX776" fmla="*/ 2435798 w 3376613"/>
              <a:gd name="connsiteY776" fmla="*/ 4043363 h 4987925"/>
              <a:gd name="connsiteX777" fmla="*/ 2425477 w 3376613"/>
              <a:gd name="connsiteY777" fmla="*/ 4096544 h 4987925"/>
              <a:gd name="connsiteX778" fmla="*/ 2412774 w 3376613"/>
              <a:gd name="connsiteY778" fmla="*/ 4149725 h 4987925"/>
              <a:gd name="connsiteX779" fmla="*/ 2398483 w 3376613"/>
              <a:gd name="connsiteY779" fmla="*/ 4201319 h 4987925"/>
              <a:gd name="connsiteX780" fmla="*/ 2381810 w 3376613"/>
              <a:gd name="connsiteY780" fmla="*/ 4252913 h 4987925"/>
              <a:gd name="connsiteX781" fmla="*/ 2373871 w 3376613"/>
              <a:gd name="connsiteY781" fmla="*/ 4278313 h 4987925"/>
              <a:gd name="connsiteX782" fmla="*/ 2365137 w 3376613"/>
              <a:gd name="connsiteY782" fmla="*/ 4303713 h 4987925"/>
              <a:gd name="connsiteX783" fmla="*/ 2354817 w 3376613"/>
              <a:gd name="connsiteY783" fmla="*/ 4328319 h 4987925"/>
              <a:gd name="connsiteX784" fmla="*/ 2345289 w 3376613"/>
              <a:gd name="connsiteY784" fmla="*/ 4352131 h 4987925"/>
              <a:gd name="connsiteX785" fmla="*/ 2334968 w 3376613"/>
              <a:gd name="connsiteY785" fmla="*/ 4376738 h 4987925"/>
              <a:gd name="connsiteX786" fmla="*/ 2323059 w 3376613"/>
              <a:gd name="connsiteY786" fmla="*/ 4401344 h 4987925"/>
              <a:gd name="connsiteX787" fmla="*/ 2311944 w 3376613"/>
              <a:gd name="connsiteY787" fmla="*/ 4425156 h 4987925"/>
              <a:gd name="connsiteX788" fmla="*/ 2300829 w 3376613"/>
              <a:gd name="connsiteY788" fmla="*/ 4448969 h 4987925"/>
              <a:gd name="connsiteX789" fmla="*/ 2288126 w 3376613"/>
              <a:gd name="connsiteY789" fmla="*/ 4471988 h 4987925"/>
              <a:gd name="connsiteX790" fmla="*/ 2275423 w 3376613"/>
              <a:gd name="connsiteY790" fmla="*/ 4494213 h 4987925"/>
              <a:gd name="connsiteX791" fmla="*/ 2261926 w 3376613"/>
              <a:gd name="connsiteY791" fmla="*/ 4517231 h 4987925"/>
              <a:gd name="connsiteX792" fmla="*/ 2248429 w 3376613"/>
              <a:gd name="connsiteY792" fmla="*/ 4539456 h 4987925"/>
              <a:gd name="connsiteX793" fmla="*/ 2234138 w 3376613"/>
              <a:gd name="connsiteY793" fmla="*/ 4561681 h 4987925"/>
              <a:gd name="connsiteX794" fmla="*/ 2219847 w 3376613"/>
              <a:gd name="connsiteY794" fmla="*/ 4582319 h 4987925"/>
              <a:gd name="connsiteX795" fmla="*/ 2204762 w 3376613"/>
              <a:gd name="connsiteY795" fmla="*/ 4603750 h 4987925"/>
              <a:gd name="connsiteX796" fmla="*/ 2189677 w 3376613"/>
              <a:gd name="connsiteY796" fmla="*/ 4624388 h 4987925"/>
              <a:gd name="connsiteX797" fmla="*/ 2173799 w 3376613"/>
              <a:gd name="connsiteY797" fmla="*/ 4644231 h 4987925"/>
              <a:gd name="connsiteX798" fmla="*/ 2157920 w 3376613"/>
              <a:gd name="connsiteY798" fmla="*/ 4664075 h 4987925"/>
              <a:gd name="connsiteX799" fmla="*/ 2140453 w 3376613"/>
              <a:gd name="connsiteY799" fmla="*/ 4683919 h 4987925"/>
              <a:gd name="connsiteX800" fmla="*/ 2123781 w 3376613"/>
              <a:gd name="connsiteY800" fmla="*/ 4702175 h 4987925"/>
              <a:gd name="connsiteX801" fmla="*/ 2105520 w 3376613"/>
              <a:gd name="connsiteY801" fmla="*/ 4721225 h 4987925"/>
              <a:gd name="connsiteX802" fmla="*/ 2087260 w 3376613"/>
              <a:gd name="connsiteY802" fmla="*/ 4739481 h 4987925"/>
              <a:gd name="connsiteX803" fmla="*/ 2068999 w 3376613"/>
              <a:gd name="connsiteY803" fmla="*/ 4756150 h 4987925"/>
              <a:gd name="connsiteX804" fmla="*/ 2049151 w 3376613"/>
              <a:gd name="connsiteY804" fmla="*/ 4773613 h 4987925"/>
              <a:gd name="connsiteX805" fmla="*/ 2029302 w 3376613"/>
              <a:gd name="connsiteY805" fmla="*/ 4789488 h 4987925"/>
              <a:gd name="connsiteX806" fmla="*/ 2010248 w 3376613"/>
              <a:gd name="connsiteY806" fmla="*/ 4805363 h 4987925"/>
              <a:gd name="connsiteX807" fmla="*/ 1989605 w 3376613"/>
              <a:gd name="connsiteY807" fmla="*/ 4820444 h 4987925"/>
              <a:gd name="connsiteX808" fmla="*/ 1968169 w 3376613"/>
              <a:gd name="connsiteY808" fmla="*/ 4835525 h 4987925"/>
              <a:gd name="connsiteX809" fmla="*/ 1947527 w 3376613"/>
              <a:gd name="connsiteY809" fmla="*/ 4849019 h 4987925"/>
              <a:gd name="connsiteX810" fmla="*/ 1925297 w 3376613"/>
              <a:gd name="connsiteY810" fmla="*/ 4863306 h 4987925"/>
              <a:gd name="connsiteX811" fmla="*/ 1902273 w 3376613"/>
              <a:gd name="connsiteY811" fmla="*/ 4875213 h 4987925"/>
              <a:gd name="connsiteX812" fmla="*/ 1879248 w 3376613"/>
              <a:gd name="connsiteY812" fmla="*/ 4887913 h 4987925"/>
              <a:gd name="connsiteX813" fmla="*/ 1856224 w 3376613"/>
              <a:gd name="connsiteY813" fmla="*/ 4899819 h 4987925"/>
              <a:gd name="connsiteX814" fmla="*/ 1832406 w 3376613"/>
              <a:gd name="connsiteY814" fmla="*/ 4910138 h 4987925"/>
              <a:gd name="connsiteX815" fmla="*/ 1808588 w 3376613"/>
              <a:gd name="connsiteY815" fmla="*/ 4921250 h 4987925"/>
              <a:gd name="connsiteX816" fmla="*/ 1783182 w 3376613"/>
              <a:gd name="connsiteY816" fmla="*/ 4929981 h 4987925"/>
              <a:gd name="connsiteX817" fmla="*/ 1757776 w 3376613"/>
              <a:gd name="connsiteY817" fmla="*/ 4938713 h 4987925"/>
              <a:gd name="connsiteX818" fmla="*/ 1732370 w 3376613"/>
              <a:gd name="connsiteY818" fmla="*/ 4947444 h 4987925"/>
              <a:gd name="connsiteX819" fmla="*/ 1706170 w 3376613"/>
              <a:gd name="connsiteY819" fmla="*/ 4955381 h 4987925"/>
              <a:gd name="connsiteX820" fmla="*/ 1679176 w 3376613"/>
              <a:gd name="connsiteY820" fmla="*/ 4961731 h 4987925"/>
              <a:gd name="connsiteX821" fmla="*/ 1652976 w 3376613"/>
              <a:gd name="connsiteY821" fmla="*/ 4967288 h 4987925"/>
              <a:gd name="connsiteX822" fmla="*/ 1625189 w 3376613"/>
              <a:gd name="connsiteY822" fmla="*/ 4973638 h 4987925"/>
              <a:gd name="connsiteX823" fmla="*/ 1597401 w 3376613"/>
              <a:gd name="connsiteY823" fmla="*/ 4977606 h 4987925"/>
              <a:gd name="connsiteX824" fmla="*/ 1568819 w 3376613"/>
              <a:gd name="connsiteY824" fmla="*/ 4981575 h 4987925"/>
              <a:gd name="connsiteX825" fmla="*/ 1539443 w 3376613"/>
              <a:gd name="connsiteY825" fmla="*/ 4983956 h 4987925"/>
              <a:gd name="connsiteX826" fmla="*/ 1510068 w 3376613"/>
              <a:gd name="connsiteY826" fmla="*/ 4986338 h 4987925"/>
              <a:gd name="connsiteX827" fmla="*/ 1479898 w 3376613"/>
              <a:gd name="connsiteY827" fmla="*/ 4987925 h 4987925"/>
              <a:gd name="connsiteX828" fmla="*/ 1449729 w 3376613"/>
              <a:gd name="connsiteY828" fmla="*/ 4987925 h 4987925"/>
              <a:gd name="connsiteX829" fmla="*/ 1414001 w 3376613"/>
              <a:gd name="connsiteY829" fmla="*/ 4987131 h 4987925"/>
              <a:gd name="connsiteX830" fmla="*/ 1379862 w 3376613"/>
              <a:gd name="connsiteY830" fmla="*/ 4986338 h 4987925"/>
              <a:gd name="connsiteX831" fmla="*/ 1345723 w 3376613"/>
              <a:gd name="connsiteY831" fmla="*/ 4983956 h 4987925"/>
              <a:gd name="connsiteX832" fmla="*/ 1312377 w 3376613"/>
              <a:gd name="connsiteY832" fmla="*/ 4980781 h 4987925"/>
              <a:gd name="connsiteX833" fmla="*/ 1279826 w 3376613"/>
              <a:gd name="connsiteY833" fmla="*/ 4976813 h 4987925"/>
              <a:gd name="connsiteX834" fmla="*/ 1247275 w 3376613"/>
              <a:gd name="connsiteY834" fmla="*/ 4970463 h 4987925"/>
              <a:gd name="connsiteX835" fmla="*/ 1214723 w 3376613"/>
              <a:gd name="connsiteY835" fmla="*/ 4964906 h 4987925"/>
              <a:gd name="connsiteX836" fmla="*/ 1182966 w 3376613"/>
              <a:gd name="connsiteY836" fmla="*/ 4957763 h 4987925"/>
              <a:gd name="connsiteX837" fmla="*/ 1152002 w 3376613"/>
              <a:gd name="connsiteY837" fmla="*/ 4950619 h 4987925"/>
              <a:gd name="connsiteX838" fmla="*/ 1121039 w 3376613"/>
              <a:gd name="connsiteY838" fmla="*/ 4941094 h 4987925"/>
              <a:gd name="connsiteX839" fmla="*/ 1090869 w 3376613"/>
              <a:gd name="connsiteY839" fmla="*/ 4931569 h 4987925"/>
              <a:gd name="connsiteX840" fmla="*/ 1059905 w 3376613"/>
              <a:gd name="connsiteY840" fmla="*/ 4921250 h 4987925"/>
              <a:gd name="connsiteX841" fmla="*/ 1030530 w 3376613"/>
              <a:gd name="connsiteY841" fmla="*/ 4909344 h 4987925"/>
              <a:gd name="connsiteX842" fmla="*/ 1002742 w 3376613"/>
              <a:gd name="connsiteY842" fmla="*/ 4897438 h 4987925"/>
              <a:gd name="connsiteX843" fmla="*/ 974160 w 3376613"/>
              <a:gd name="connsiteY843" fmla="*/ 4883150 h 4987925"/>
              <a:gd name="connsiteX844" fmla="*/ 946373 w 3376613"/>
              <a:gd name="connsiteY844" fmla="*/ 4869656 h 4987925"/>
              <a:gd name="connsiteX845" fmla="*/ 918585 w 3376613"/>
              <a:gd name="connsiteY845" fmla="*/ 4853781 h 4987925"/>
              <a:gd name="connsiteX846" fmla="*/ 891591 w 3376613"/>
              <a:gd name="connsiteY846" fmla="*/ 4838700 h 4987925"/>
              <a:gd name="connsiteX847" fmla="*/ 865391 w 3376613"/>
              <a:gd name="connsiteY847" fmla="*/ 4821238 h 4987925"/>
              <a:gd name="connsiteX848" fmla="*/ 839191 w 3376613"/>
              <a:gd name="connsiteY848" fmla="*/ 4803775 h 4987925"/>
              <a:gd name="connsiteX849" fmla="*/ 813785 w 3376613"/>
              <a:gd name="connsiteY849" fmla="*/ 4784725 h 4987925"/>
              <a:gd name="connsiteX850" fmla="*/ 789173 w 3376613"/>
              <a:gd name="connsiteY850" fmla="*/ 4764881 h 4987925"/>
              <a:gd name="connsiteX851" fmla="*/ 764561 w 3376613"/>
              <a:gd name="connsiteY851" fmla="*/ 4745038 h 4987925"/>
              <a:gd name="connsiteX852" fmla="*/ 741537 w 3376613"/>
              <a:gd name="connsiteY852" fmla="*/ 4723606 h 4987925"/>
              <a:gd name="connsiteX853" fmla="*/ 718513 w 3376613"/>
              <a:gd name="connsiteY853" fmla="*/ 4701381 h 4987925"/>
              <a:gd name="connsiteX854" fmla="*/ 695489 w 3376613"/>
              <a:gd name="connsiteY854" fmla="*/ 4679156 h 4987925"/>
              <a:gd name="connsiteX855" fmla="*/ 673258 w 3376613"/>
              <a:gd name="connsiteY855" fmla="*/ 4655344 h 4987925"/>
              <a:gd name="connsiteX856" fmla="*/ 652616 w 3376613"/>
              <a:gd name="connsiteY856" fmla="*/ 4629944 h 4987925"/>
              <a:gd name="connsiteX857" fmla="*/ 631974 w 3376613"/>
              <a:gd name="connsiteY857" fmla="*/ 4604544 h 4987925"/>
              <a:gd name="connsiteX858" fmla="*/ 611331 w 3376613"/>
              <a:gd name="connsiteY858" fmla="*/ 4577556 h 4987925"/>
              <a:gd name="connsiteX859" fmla="*/ 592277 w 3376613"/>
              <a:gd name="connsiteY859" fmla="*/ 4550569 h 4987925"/>
              <a:gd name="connsiteX860" fmla="*/ 572428 w 3376613"/>
              <a:gd name="connsiteY860" fmla="*/ 4522788 h 4987925"/>
              <a:gd name="connsiteX861" fmla="*/ 566077 w 3376613"/>
              <a:gd name="connsiteY861" fmla="*/ 4510881 h 4987925"/>
              <a:gd name="connsiteX862" fmla="*/ 560519 w 3376613"/>
              <a:gd name="connsiteY862" fmla="*/ 4497388 h 4987925"/>
              <a:gd name="connsiteX863" fmla="*/ 554962 w 3376613"/>
              <a:gd name="connsiteY863" fmla="*/ 4485481 h 4987925"/>
              <a:gd name="connsiteX864" fmla="*/ 552580 w 3376613"/>
              <a:gd name="connsiteY864" fmla="*/ 4472781 h 4987925"/>
              <a:gd name="connsiteX865" fmla="*/ 550198 w 3376613"/>
              <a:gd name="connsiteY865" fmla="*/ 4459288 h 4987925"/>
              <a:gd name="connsiteX866" fmla="*/ 550198 w 3376613"/>
              <a:gd name="connsiteY866" fmla="*/ 4445794 h 4987925"/>
              <a:gd name="connsiteX867" fmla="*/ 550992 w 3376613"/>
              <a:gd name="connsiteY867" fmla="*/ 4432300 h 4987925"/>
              <a:gd name="connsiteX868" fmla="*/ 552580 w 3376613"/>
              <a:gd name="connsiteY868" fmla="*/ 4419600 h 4987925"/>
              <a:gd name="connsiteX869" fmla="*/ 555756 w 3376613"/>
              <a:gd name="connsiteY869" fmla="*/ 4406900 h 4987925"/>
              <a:gd name="connsiteX870" fmla="*/ 561313 w 3376613"/>
              <a:gd name="connsiteY870" fmla="*/ 4394994 h 4987925"/>
              <a:gd name="connsiteX871" fmla="*/ 566871 w 3376613"/>
              <a:gd name="connsiteY871" fmla="*/ 4382294 h 4987925"/>
              <a:gd name="connsiteX872" fmla="*/ 573222 w 3376613"/>
              <a:gd name="connsiteY872" fmla="*/ 4371181 h 4987925"/>
              <a:gd name="connsiteX873" fmla="*/ 581162 w 3376613"/>
              <a:gd name="connsiteY873" fmla="*/ 4360863 h 4987925"/>
              <a:gd name="connsiteX874" fmla="*/ 590689 w 3376613"/>
              <a:gd name="connsiteY874" fmla="*/ 4350544 h 4987925"/>
              <a:gd name="connsiteX875" fmla="*/ 601010 w 3376613"/>
              <a:gd name="connsiteY875" fmla="*/ 4341019 h 4987925"/>
              <a:gd name="connsiteX876" fmla="*/ 611331 w 3376613"/>
              <a:gd name="connsiteY876" fmla="*/ 4333081 h 4987925"/>
              <a:gd name="connsiteX877" fmla="*/ 624034 w 3376613"/>
              <a:gd name="connsiteY877" fmla="*/ 4326731 h 4987925"/>
              <a:gd name="connsiteX878" fmla="*/ 636737 w 3376613"/>
              <a:gd name="connsiteY878" fmla="*/ 4320381 h 4987925"/>
              <a:gd name="connsiteX879" fmla="*/ 649440 w 3376613"/>
              <a:gd name="connsiteY879" fmla="*/ 4315619 h 4987925"/>
              <a:gd name="connsiteX880" fmla="*/ 662143 w 3376613"/>
              <a:gd name="connsiteY880" fmla="*/ 4312444 h 4987925"/>
              <a:gd name="connsiteX881" fmla="*/ 674846 w 3376613"/>
              <a:gd name="connsiteY881" fmla="*/ 4310856 h 4987925"/>
              <a:gd name="connsiteX882" fmla="*/ 688343 w 3376613"/>
              <a:gd name="connsiteY882" fmla="*/ 4310856 h 4987925"/>
              <a:gd name="connsiteX883" fmla="*/ 701840 w 3376613"/>
              <a:gd name="connsiteY883" fmla="*/ 4311650 h 4987925"/>
              <a:gd name="connsiteX884" fmla="*/ 714543 w 3376613"/>
              <a:gd name="connsiteY884" fmla="*/ 4313238 h 4987925"/>
              <a:gd name="connsiteX885" fmla="*/ 727246 w 3376613"/>
              <a:gd name="connsiteY885" fmla="*/ 4316413 h 4987925"/>
              <a:gd name="connsiteX886" fmla="*/ 739949 w 3376613"/>
              <a:gd name="connsiteY886" fmla="*/ 4321175 h 4987925"/>
              <a:gd name="connsiteX887" fmla="*/ 751858 w 3376613"/>
              <a:gd name="connsiteY887" fmla="*/ 4327525 h 4987925"/>
              <a:gd name="connsiteX888" fmla="*/ 762973 w 3376613"/>
              <a:gd name="connsiteY888" fmla="*/ 4333875 h 4987925"/>
              <a:gd name="connsiteX889" fmla="*/ 774088 w 3376613"/>
              <a:gd name="connsiteY889" fmla="*/ 4341813 h 4987925"/>
              <a:gd name="connsiteX890" fmla="*/ 783616 w 3376613"/>
              <a:gd name="connsiteY890" fmla="*/ 4350544 h 4987925"/>
              <a:gd name="connsiteX891" fmla="*/ 793143 w 3376613"/>
              <a:gd name="connsiteY891" fmla="*/ 4360863 h 4987925"/>
              <a:gd name="connsiteX892" fmla="*/ 801876 w 3376613"/>
              <a:gd name="connsiteY892" fmla="*/ 4371975 h 4987925"/>
              <a:gd name="connsiteX893" fmla="*/ 815373 w 3376613"/>
              <a:gd name="connsiteY893" fmla="*/ 4393406 h 4987925"/>
              <a:gd name="connsiteX894" fmla="*/ 830458 w 3376613"/>
              <a:gd name="connsiteY894" fmla="*/ 4414044 h 4987925"/>
              <a:gd name="connsiteX895" fmla="*/ 844749 w 3376613"/>
              <a:gd name="connsiteY895" fmla="*/ 4433094 h 4987925"/>
              <a:gd name="connsiteX896" fmla="*/ 860627 w 3376613"/>
              <a:gd name="connsiteY896" fmla="*/ 4452144 h 4987925"/>
              <a:gd name="connsiteX897" fmla="*/ 876506 w 3376613"/>
              <a:gd name="connsiteY897" fmla="*/ 4470400 h 4987925"/>
              <a:gd name="connsiteX898" fmla="*/ 892385 w 3376613"/>
              <a:gd name="connsiteY898" fmla="*/ 4487863 h 4987925"/>
              <a:gd name="connsiteX899" fmla="*/ 909058 w 3376613"/>
              <a:gd name="connsiteY899" fmla="*/ 4505325 h 4987925"/>
              <a:gd name="connsiteX900" fmla="*/ 926524 w 3376613"/>
              <a:gd name="connsiteY900" fmla="*/ 4521200 h 4987925"/>
              <a:gd name="connsiteX901" fmla="*/ 943991 w 3376613"/>
              <a:gd name="connsiteY901" fmla="*/ 4537075 h 4987925"/>
              <a:gd name="connsiteX902" fmla="*/ 961457 w 3376613"/>
              <a:gd name="connsiteY902" fmla="*/ 4552156 h 4987925"/>
              <a:gd name="connsiteX903" fmla="*/ 979718 w 3376613"/>
              <a:gd name="connsiteY903" fmla="*/ 4566444 h 4987925"/>
              <a:gd name="connsiteX904" fmla="*/ 997979 w 3376613"/>
              <a:gd name="connsiteY904" fmla="*/ 4579938 h 4987925"/>
              <a:gd name="connsiteX905" fmla="*/ 1017033 w 3376613"/>
              <a:gd name="connsiteY905" fmla="*/ 4593431 h 4987925"/>
              <a:gd name="connsiteX906" fmla="*/ 1036881 w 3376613"/>
              <a:gd name="connsiteY906" fmla="*/ 4605338 h 4987925"/>
              <a:gd name="connsiteX907" fmla="*/ 1055936 w 3376613"/>
              <a:gd name="connsiteY907" fmla="*/ 4617244 h 4987925"/>
              <a:gd name="connsiteX908" fmla="*/ 1075784 w 3376613"/>
              <a:gd name="connsiteY908" fmla="*/ 4628356 h 4987925"/>
              <a:gd name="connsiteX909" fmla="*/ 1096427 w 3376613"/>
              <a:gd name="connsiteY909" fmla="*/ 4638675 h 4987925"/>
              <a:gd name="connsiteX910" fmla="*/ 1117069 w 3376613"/>
              <a:gd name="connsiteY910" fmla="*/ 4648994 h 4987925"/>
              <a:gd name="connsiteX911" fmla="*/ 1138505 w 3376613"/>
              <a:gd name="connsiteY911" fmla="*/ 4657725 h 4987925"/>
              <a:gd name="connsiteX912" fmla="*/ 1160735 w 3376613"/>
              <a:gd name="connsiteY912" fmla="*/ 4665663 h 4987925"/>
              <a:gd name="connsiteX913" fmla="*/ 1182966 w 3376613"/>
              <a:gd name="connsiteY913" fmla="*/ 4673600 h 4987925"/>
              <a:gd name="connsiteX914" fmla="*/ 1204402 w 3376613"/>
              <a:gd name="connsiteY914" fmla="*/ 4680744 h 4987925"/>
              <a:gd name="connsiteX915" fmla="*/ 1227426 w 3376613"/>
              <a:gd name="connsiteY915" fmla="*/ 4687094 h 4987925"/>
              <a:gd name="connsiteX916" fmla="*/ 1250450 w 3376613"/>
              <a:gd name="connsiteY916" fmla="*/ 4692650 h 4987925"/>
              <a:gd name="connsiteX917" fmla="*/ 1274269 w 3376613"/>
              <a:gd name="connsiteY917" fmla="*/ 4697413 h 4987925"/>
              <a:gd name="connsiteX918" fmla="*/ 1298087 w 3376613"/>
              <a:gd name="connsiteY918" fmla="*/ 4702175 h 4987925"/>
              <a:gd name="connsiteX919" fmla="*/ 1321905 w 3376613"/>
              <a:gd name="connsiteY919" fmla="*/ 4705350 h 4987925"/>
              <a:gd name="connsiteX920" fmla="*/ 1346517 w 3376613"/>
              <a:gd name="connsiteY920" fmla="*/ 4709319 h 4987925"/>
              <a:gd name="connsiteX921" fmla="*/ 1371923 w 3376613"/>
              <a:gd name="connsiteY921" fmla="*/ 4711700 h 4987925"/>
              <a:gd name="connsiteX922" fmla="*/ 1397329 w 3376613"/>
              <a:gd name="connsiteY922" fmla="*/ 4713288 h 4987925"/>
              <a:gd name="connsiteX923" fmla="*/ 1423529 w 3376613"/>
              <a:gd name="connsiteY923" fmla="*/ 4714081 h 4987925"/>
              <a:gd name="connsiteX924" fmla="*/ 1449729 w 3376613"/>
              <a:gd name="connsiteY924" fmla="*/ 4714875 h 4987925"/>
              <a:gd name="connsiteX925" fmla="*/ 1472753 w 3376613"/>
              <a:gd name="connsiteY925" fmla="*/ 4714081 h 4987925"/>
              <a:gd name="connsiteX926" fmla="*/ 1495777 w 3376613"/>
              <a:gd name="connsiteY926" fmla="*/ 4713288 h 4987925"/>
              <a:gd name="connsiteX927" fmla="*/ 1518801 w 3376613"/>
              <a:gd name="connsiteY927" fmla="*/ 4711700 h 4987925"/>
              <a:gd name="connsiteX928" fmla="*/ 1541031 w 3376613"/>
              <a:gd name="connsiteY928" fmla="*/ 4709319 h 4987925"/>
              <a:gd name="connsiteX929" fmla="*/ 1563261 w 3376613"/>
              <a:gd name="connsiteY929" fmla="*/ 4705350 h 4987925"/>
              <a:gd name="connsiteX930" fmla="*/ 1584698 w 3376613"/>
              <a:gd name="connsiteY930" fmla="*/ 4701381 h 4987925"/>
              <a:gd name="connsiteX931" fmla="*/ 1605340 w 3376613"/>
              <a:gd name="connsiteY931" fmla="*/ 4697413 h 4987925"/>
              <a:gd name="connsiteX932" fmla="*/ 1626776 w 3376613"/>
              <a:gd name="connsiteY932" fmla="*/ 4692650 h 4987925"/>
              <a:gd name="connsiteX933" fmla="*/ 1646625 w 3376613"/>
              <a:gd name="connsiteY933" fmla="*/ 4687094 h 4987925"/>
              <a:gd name="connsiteX934" fmla="*/ 1666473 w 3376613"/>
              <a:gd name="connsiteY934" fmla="*/ 4681538 h 4987925"/>
              <a:gd name="connsiteX935" fmla="*/ 1686322 w 3376613"/>
              <a:gd name="connsiteY935" fmla="*/ 4673600 h 4987925"/>
              <a:gd name="connsiteX936" fmla="*/ 1704582 w 3376613"/>
              <a:gd name="connsiteY936" fmla="*/ 4666456 h 4987925"/>
              <a:gd name="connsiteX937" fmla="*/ 1723637 w 3376613"/>
              <a:gd name="connsiteY937" fmla="*/ 4659313 h 4987925"/>
              <a:gd name="connsiteX938" fmla="*/ 1741897 w 3376613"/>
              <a:gd name="connsiteY938" fmla="*/ 4650581 h 4987925"/>
              <a:gd name="connsiteX939" fmla="*/ 1758570 w 3376613"/>
              <a:gd name="connsiteY939" fmla="*/ 4641056 h 4987925"/>
              <a:gd name="connsiteX940" fmla="*/ 1776831 w 3376613"/>
              <a:gd name="connsiteY940" fmla="*/ 4632325 h 4987925"/>
              <a:gd name="connsiteX941" fmla="*/ 1792709 w 3376613"/>
              <a:gd name="connsiteY941" fmla="*/ 4622006 h 4987925"/>
              <a:gd name="connsiteX942" fmla="*/ 1810176 w 3376613"/>
              <a:gd name="connsiteY942" fmla="*/ 4610894 h 4987925"/>
              <a:gd name="connsiteX943" fmla="*/ 1826055 w 3376613"/>
              <a:gd name="connsiteY943" fmla="*/ 4600575 h 4987925"/>
              <a:gd name="connsiteX944" fmla="*/ 1841933 w 3376613"/>
              <a:gd name="connsiteY944" fmla="*/ 4588669 h 4987925"/>
              <a:gd name="connsiteX945" fmla="*/ 1857812 w 3376613"/>
              <a:gd name="connsiteY945" fmla="*/ 4576763 h 4987925"/>
              <a:gd name="connsiteX946" fmla="*/ 1872103 w 3376613"/>
              <a:gd name="connsiteY946" fmla="*/ 4564856 h 4987925"/>
              <a:gd name="connsiteX947" fmla="*/ 1887188 w 3376613"/>
              <a:gd name="connsiteY947" fmla="*/ 4552156 h 4987925"/>
              <a:gd name="connsiteX948" fmla="*/ 1900685 w 3376613"/>
              <a:gd name="connsiteY948" fmla="*/ 4538663 h 4987925"/>
              <a:gd name="connsiteX949" fmla="*/ 1914181 w 3376613"/>
              <a:gd name="connsiteY949" fmla="*/ 4525169 h 4987925"/>
              <a:gd name="connsiteX950" fmla="*/ 1928472 w 3376613"/>
              <a:gd name="connsiteY950" fmla="*/ 4511675 h 4987925"/>
              <a:gd name="connsiteX951" fmla="*/ 1941175 w 3376613"/>
              <a:gd name="connsiteY951" fmla="*/ 4496594 h 4987925"/>
              <a:gd name="connsiteX952" fmla="*/ 1953878 w 3376613"/>
              <a:gd name="connsiteY952" fmla="*/ 4482306 h 4987925"/>
              <a:gd name="connsiteX953" fmla="*/ 1966581 w 3376613"/>
              <a:gd name="connsiteY953" fmla="*/ 4466431 h 4987925"/>
              <a:gd name="connsiteX954" fmla="*/ 1978490 w 3376613"/>
              <a:gd name="connsiteY954" fmla="*/ 4451350 h 4987925"/>
              <a:gd name="connsiteX955" fmla="*/ 2000721 w 3376613"/>
              <a:gd name="connsiteY955" fmla="*/ 4419600 h 4987925"/>
              <a:gd name="connsiteX956" fmla="*/ 2022951 w 3376613"/>
              <a:gd name="connsiteY956" fmla="*/ 4387056 h 4987925"/>
              <a:gd name="connsiteX957" fmla="*/ 2042799 w 3376613"/>
              <a:gd name="connsiteY957" fmla="*/ 4352131 h 4987925"/>
              <a:gd name="connsiteX958" fmla="*/ 2061060 w 3376613"/>
              <a:gd name="connsiteY958" fmla="*/ 4317206 h 4987925"/>
              <a:gd name="connsiteX959" fmla="*/ 2078526 w 3376613"/>
              <a:gd name="connsiteY959" fmla="*/ 4280694 h 4987925"/>
              <a:gd name="connsiteX960" fmla="*/ 2095199 w 3376613"/>
              <a:gd name="connsiteY960" fmla="*/ 4244181 h 4987925"/>
              <a:gd name="connsiteX961" fmla="*/ 2109490 w 3376613"/>
              <a:gd name="connsiteY961" fmla="*/ 4206875 h 4987925"/>
              <a:gd name="connsiteX962" fmla="*/ 2122193 w 3376613"/>
              <a:gd name="connsiteY962" fmla="*/ 4167981 h 4987925"/>
              <a:gd name="connsiteX963" fmla="*/ 2134896 w 3376613"/>
              <a:gd name="connsiteY963" fmla="*/ 4129088 h 4987925"/>
              <a:gd name="connsiteX964" fmla="*/ 2145217 w 3376613"/>
              <a:gd name="connsiteY964" fmla="*/ 4090194 h 4987925"/>
              <a:gd name="connsiteX965" fmla="*/ 2155538 w 3376613"/>
              <a:gd name="connsiteY965" fmla="*/ 4050506 h 4987925"/>
              <a:gd name="connsiteX966" fmla="*/ 2164271 w 3376613"/>
              <a:gd name="connsiteY966" fmla="*/ 4010819 h 4987925"/>
              <a:gd name="connsiteX967" fmla="*/ 2170623 w 3376613"/>
              <a:gd name="connsiteY967" fmla="*/ 3971131 h 4987925"/>
              <a:gd name="connsiteX968" fmla="*/ 2176975 w 3376613"/>
              <a:gd name="connsiteY968" fmla="*/ 3931444 h 4987925"/>
              <a:gd name="connsiteX969" fmla="*/ 2182532 w 3376613"/>
              <a:gd name="connsiteY969" fmla="*/ 3891756 h 4987925"/>
              <a:gd name="connsiteX970" fmla="*/ 2185708 w 3376613"/>
              <a:gd name="connsiteY970" fmla="*/ 3852863 h 4987925"/>
              <a:gd name="connsiteX971" fmla="*/ 2188883 w 3376613"/>
              <a:gd name="connsiteY971" fmla="*/ 3813175 h 4987925"/>
              <a:gd name="connsiteX972" fmla="*/ 2192059 w 3376613"/>
              <a:gd name="connsiteY972" fmla="*/ 3764756 h 4987925"/>
              <a:gd name="connsiteX973" fmla="*/ 2196029 w 3376613"/>
              <a:gd name="connsiteY973" fmla="*/ 3717925 h 4987925"/>
              <a:gd name="connsiteX974" fmla="*/ 2200793 w 3376613"/>
              <a:gd name="connsiteY974" fmla="*/ 3671888 h 4987925"/>
              <a:gd name="connsiteX975" fmla="*/ 2207144 w 3376613"/>
              <a:gd name="connsiteY975" fmla="*/ 3628231 h 4987925"/>
              <a:gd name="connsiteX976" fmla="*/ 2215083 w 3376613"/>
              <a:gd name="connsiteY976" fmla="*/ 3584575 h 4987925"/>
              <a:gd name="connsiteX977" fmla="*/ 2223023 w 3376613"/>
              <a:gd name="connsiteY977" fmla="*/ 3542506 h 4987925"/>
              <a:gd name="connsiteX978" fmla="*/ 2231756 w 3376613"/>
              <a:gd name="connsiteY978" fmla="*/ 3502025 h 4987925"/>
              <a:gd name="connsiteX979" fmla="*/ 2242871 w 3376613"/>
              <a:gd name="connsiteY979" fmla="*/ 3461544 h 4987925"/>
              <a:gd name="connsiteX980" fmla="*/ 2253987 w 3376613"/>
              <a:gd name="connsiteY980" fmla="*/ 3422650 h 4987925"/>
              <a:gd name="connsiteX981" fmla="*/ 2265895 w 3376613"/>
              <a:gd name="connsiteY981" fmla="*/ 3384550 h 4987925"/>
              <a:gd name="connsiteX982" fmla="*/ 2279393 w 3376613"/>
              <a:gd name="connsiteY982" fmla="*/ 3345656 h 4987925"/>
              <a:gd name="connsiteX983" fmla="*/ 2293683 w 3376613"/>
              <a:gd name="connsiteY983" fmla="*/ 3308350 h 4987925"/>
              <a:gd name="connsiteX984" fmla="*/ 2309562 w 3376613"/>
              <a:gd name="connsiteY984" fmla="*/ 3271838 h 4987925"/>
              <a:gd name="connsiteX985" fmla="*/ 2325441 w 3376613"/>
              <a:gd name="connsiteY985" fmla="*/ 3236119 h 4987925"/>
              <a:gd name="connsiteX986" fmla="*/ 2342907 w 3376613"/>
              <a:gd name="connsiteY986" fmla="*/ 3198813 h 4987925"/>
              <a:gd name="connsiteX987" fmla="*/ 2361962 w 3376613"/>
              <a:gd name="connsiteY987" fmla="*/ 3163094 h 4987925"/>
              <a:gd name="connsiteX988" fmla="*/ 2380223 w 3376613"/>
              <a:gd name="connsiteY988" fmla="*/ 3128169 h 4987925"/>
              <a:gd name="connsiteX989" fmla="*/ 2400865 w 3376613"/>
              <a:gd name="connsiteY989" fmla="*/ 3092450 h 4987925"/>
              <a:gd name="connsiteX990" fmla="*/ 2423095 w 3376613"/>
              <a:gd name="connsiteY990" fmla="*/ 3056731 h 4987925"/>
              <a:gd name="connsiteX991" fmla="*/ 2444531 w 3376613"/>
              <a:gd name="connsiteY991" fmla="*/ 3020219 h 4987925"/>
              <a:gd name="connsiteX992" fmla="*/ 2468349 w 3376613"/>
              <a:gd name="connsiteY992" fmla="*/ 2984500 h 4987925"/>
              <a:gd name="connsiteX993" fmla="*/ 2492167 w 3376613"/>
              <a:gd name="connsiteY993" fmla="*/ 2947988 h 4987925"/>
              <a:gd name="connsiteX994" fmla="*/ 2517573 w 3376613"/>
              <a:gd name="connsiteY994" fmla="*/ 2911475 h 4987925"/>
              <a:gd name="connsiteX995" fmla="*/ 2544567 w 3376613"/>
              <a:gd name="connsiteY995" fmla="*/ 2873375 h 4987925"/>
              <a:gd name="connsiteX996" fmla="*/ 2600143 w 3376613"/>
              <a:gd name="connsiteY996" fmla="*/ 2797969 h 4987925"/>
              <a:gd name="connsiteX997" fmla="*/ 2659688 w 3376613"/>
              <a:gd name="connsiteY997" fmla="*/ 2718594 h 4987925"/>
              <a:gd name="connsiteX998" fmla="*/ 2722409 w 3376613"/>
              <a:gd name="connsiteY998" fmla="*/ 2635250 h 4987925"/>
              <a:gd name="connsiteX999" fmla="*/ 2789894 w 3376613"/>
              <a:gd name="connsiteY999" fmla="*/ 2547938 h 4987925"/>
              <a:gd name="connsiteX1000" fmla="*/ 2837530 w 3376613"/>
              <a:gd name="connsiteY1000" fmla="*/ 2486819 h 4987925"/>
              <a:gd name="connsiteX1001" fmla="*/ 2858966 w 3376613"/>
              <a:gd name="connsiteY1001" fmla="*/ 2457450 h 4987925"/>
              <a:gd name="connsiteX1002" fmla="*/ 2880403 w 3376613"/>
              <a:gd name="connsiteY1002" fmla="*/ 2426494 h 4987925"/>
              <a:gd name="connsiteX1003" fmla="*/ 2901839 w 3376613"/>
              <a:gd name="connsiteY1003" fmla="*/ 2394744 h 4987925"/>
              <a:gd name="connsiteX1004" fmla="*/ 2921687 w 3376613"/>
              <a:gd name="connsiteY1004" fmla="*/ 2362200 h 4987925"/>
              <a:gd name="connsiteX1005" fmla="*/ 2939154 w 3376613"/>
              <a:gd name="connsiteY1005" fmla="*/ 2328863 h 4987925"/>
              <a:gd name="connsiteX1006" fmla="*/ 2957415 w 3376613"/>
              <a:gd name="connsiteY1006" fmla="*/ 2294731 h 4987925"/>
              <a:gd name="connsiteX1007" fmla="*/ 2974087 w 3376613"/>
              <a:gd name="connsiteY1007" fmla="*/ 2259806 h 4987925"/>
              <a:gd name="connsiteX1008" fmla="*/ 2989966 w 3376613"/>
              <a:gd name="connsiteY1008" fmla="*/ 2224088 h 4987925"/>
              <a:gd name="connsiteX1009" fmla="*/ 3004257 w 3376613"/>
              <a:gd name="connsiteY1009" fmla="*/ 2188369 h 4987925"/>
              <a:gd name="connsiteX1010" fmla="*/ 3018547 w 3376613"/>
              <a:gd name="connsiteY1010" fmla="*/ 2151856 h 4987925"/>
              <a:gd name="connsiteX1011" fmla="*/ 3030457 w 3376613"/>
              <a:gd name="connsiteY1011" fmla="*/ 2114550 h 4987925"/>
              <a:gd name="connsiteX1012" fmla="*/ 3043159 w 3376613"/>
              <a:gd name="connsiteY1012" fmla="*/ 2076450 h 4987925"/>
              <a:gd name="connsiteX1013" fmla="*/ 3053481 w 3376613"/>
              <a:gd name="connsiteY1013" fmla="*/ 2038350 h 4987925"/>
              <a:gd name="connsiteX1014" fmla="*/ 3063008 w 3376613"/>
              <a:gd name="connsiteY1014" fmla="*/ 2000250 h 4987925"/>
              <a:gd name="connsiteX1015" fmla="*/ 3071741 w 3376613"/>
              <a:gd name="connsiteY1015" fmla="*/ 1960563 h 4987925"/>
              <a:gd name="connsiteX1016" fmla="*/ 3079681 w 3376613"/>
              <a:gd name="connsiteY1016" fmla="*/ 1921669 h 4987925"/>
              <a:gd name="connsiteX1017" fmla="*/ 3086032 w 3376613"/>
              <a:gd name="connsiteY1017" fmla="*/ 1882775 h 4987925"/>
              <a:gd name="connsiteX1018" fmla="*/ 3091590 w 3376613"/>
              <a:gd name="connsiteY1018" fmla="*/ 1842294 h 4987925"/>
              <a:gd name="connsiteX1019" fmla="*/ 3095559 w 3376613"/>
              <a:gd name="connsiteY1019" fmla="*/ 1802606 h 4987925"/>
              <a:gd name="connsiteX1020" fmla="*/ 3100323 w 3376613"/>
              <a:gd name="connsiteY1020" fmla="*/ 1762919 h 4987925"/>
              <a:gd name="connsiteX1021" fmla="*/ 3101911 w 3376613"/>
              <a:gd name="connsiteY1021" fmla="*/ 1721644 h 4987925"/>
              <a:gd name="connsiteX1022" fmla="*/ 3103499 w 3376613"/>
              <a:gd name="connsiteY1022" fmla="*/ 1681956 h 4987925"/>
              <a:gd name="connsiteX1023" fmla="*/ 3103499 w 3376613"/>
              <a:gd name="connsiteY1023" fmla="*/ 1641475 h 4987925"/>
              <a:gd name="connsiteX1024" fmla="*/ 3102705 w 3376613"/>
              <a:gd name="connsiteY1024" fmla="*/ 1600200 h 4987925"/>
              <a:gd name="connsiteX1025" fmla="*/ 3101117 w 3376613"/>
              <a:gd name="connsiteY1025" fmla="*/ 1560513 h 4987925"/>
              <a:gd name="connsiteX1026" fmla="*/ 3097941 w 3376613"/>
              <a:gd name="connsiteY1026" fmla="*/ 1519238 h 4987925"/>
              <a:gd name="connsiteX1027" fmla="*/ 3093177 w 3376613"/>
              <a:gd name="connsiteY1027" fmla="*/ 1479550 h 4987925"/>
              <a:gd name="connsiteX1028" fmla="*/ 3088414 w 3376613"/>
              <a:gd name="connsiteY1028" fmla="*/ 1439069 h 4987925"/>
              <a:gd name="connsiteX1029" fmla="*/ 3082063 w 3376613"/>
              <a:gd name="connsiteY1029" fmla="*/ 1398588 h 4987925"/>
              <a:gd name="connsiteX1030" fmla="*/ 3074123 w 3376613"/>
              <a:gd name="connsiteY1030" fmla="*/ 1358900 h 4987925"/>
              <a:gd name="connsiteX1031" fmla="*/ 3065390 w 3376613"/>
              <a:gd name="connsiteY1031" fmla="*/ 1320006 h 4987925"/>
              <a:gd name="connsiteX1032" fmla="*/ 3055863 w 3376613"/>
              <a:gd name="connsiteY1032" fmla="*/ 1280319 h 4987925"/>
              <a:gd name="connsiteX1033" fmla="*/ 3048717 w 3376613"/>
              <a:gd name="connsiteY1033" fmla="*/ 1253331 h 4987925"/>
              <a:gd name="connsiteX1034" fmla="*/ 3040778 w 3376613"/>
              <a:gd name="connsiteY1034" fmla="*/ 1227138 h 4987925"/>
              <a:gd name="connsiteX1035" fmla="*/ 3031251 w 3376613"/>
              <a:gd name="connsiteY1035" fmla="*/ 1199356 h 4987925"/>
              <a:gd name="connsiteX1036" fmla="*/ 3021723 w 3376613"/>
              <a:gd name="connsiteY1036" fmla="*/ 1171575 h 4987925"/>
              <a:gd name="connsiteX1037" fmla="*/ 3012196 w 3376613"/>
              <a:gd name="connsiteY1037" fmla="*/ 1143000 h 4987925"/>
              <a:gd name="connsiteX1038" fmla="*/ 3000287 w 3376613"/>
              <a:gd name="connsiteY1038" fmla="*/ 1114425 h 4987925"/>
              <a:gd name="connsiteX1039" fmla="*/ 2988378 w 3376613"/>
              <a:gd name="connsiteY1039" fmla="*/ 1085850 h 4987925"/>
              <a:gd name="connsiteX1040" fmla="*/ 2974881 w 3376613"/>
              <a:gd name="connsiteY1040" fmla="*/ 1056481 h 4987925"/>
              <a:gd name="connsiteX1041" fmla="*/ 2960590 w 3376613"/>
              <a:gd name="connsiteY1041" fmla="*/ 1027113 h 4987925"/>
              <a:gd name="connsiteX1042" fmla="*/ 2945505 w 3376613"/>
              <a:gd name="connsiteY1042" fmla="*/ 997744 h 4987925"/>
              <a:gd name="connsiteX1043" fmla="*/ 2929627 w 3376613"/>
              <a:gd name="connsiteY1043" fmla="*/ 968375 h 4987925"/>
              <a:gd name="connsiteX1044" fmla="*/ 2912160 w 3376613"/>
              <a:gd name="connsiteY1044" fmla="*/ 939006 h 4987925"/>
              <a:gd name="connsiteX1045" fmla="*/ 2894693 w 3376613"/>
              <a:gd name="connsiteY1045" fmla="*/ 909638 h 4987925"/>
              <a:gd name="connsiteX1046" fmla="*/ 2874845 w 3376613"/>
              <a:gd name="connsiteY1046" fmla="*/ 880269 h 4987925"/>
              <a:gd name="connsiteX1047" fmla="*/ 2853409 w 3376613"/>
              <a:gd name="connsiteY1047" fmla="*/ 850900 h 4987925"/>
              <a:gd name="connsiteX1048" fmla="*/ 2832766 w 3376613"/>
              <a:gd name="connsiteY1048" fmla="*/ 821531 h 4987925"/>
              <a:gd name="connsiteX1049" fmla="*/ 2808948 w 3376613"/>
              <a:gd name="connsiteY1049" fmla="*/ 792956 h 4987925"/>
              <a:gd name="connsiteX1050" fmla="*/ 2784336 w 3376613"/>
              <a:gd name="connsiteY1050" fmla="*/ 764381 h 4987925"/>
              <a:gd name="connsiteX1051" fmla="*/ 2758930 w 3376613"/>
              <a:gd name="connsiteY1051" fmla="*/ 735806 h 4987925"/>
              <a:gd name="connsiteX1052" fmla="*/ 2731936 w 3376613"/>
              <a:gd name="connsiteY1052" fmla="*/ 707231 h 4987925"/>
              <a:gd name="connsiteX1053" fmla="*/ 2703355 w 3376613"/>
              <a:gd name="connsiteY1053" fmla="*/ 680244 h 4987925"/>
              <a:gd name="connsiteX1054" fmla="*/ 2673979 w 3376613"/>
              <a:gd name="connsiteY1054" fmla="*/ 652462 h 4987925"/>
              <a:gd name="connsiteX1055" fmla="*/ 2642221 w 3376613"/>
              <a:gd name="connsiteY1055" fmla="*/ 626269 h 4987925"/>
              <a:gd name="connsiteX1056" fmla="*/ 2609670 w 3376613"/>
              <a:gd name="connsiteY1056" fmla="*/ 600075 h 4987925"/>
              <a:gd name="connsiteX1057" fmla="*/ 2575531 w 3376613"/>
              <a:gd name="connsiteY1057" fmla="*/ 573881 h 4987925"/>
              <a:gd name="connsiteX1058" fmla="*/ 2539804 w 3376613"/>
              <a:gd name="connsiteY1058" fmla="*/ 550069 h 4987925"/>
              <a:gd name="connsiteX1059" fmla="*/ 2502489 w 3376613"/>
              <a:gd name="connsiteY1059" fmla="*/ 525462 h 4987925"/>
              <a:gd name="connsiteX1060" fmla="*/ 2463586 w 3376613"/>
              <a:gd name="connsiteY1060" fmla="*/ 502444 h 4987925"/>
              <a:gd name="connsiteX1061" fmla="*/ 2423095 w 3376613"/>
              <a:gd name="connsiteY1061" fmla="*/ 479425 h 4987925"/>
              <a:gd name="connsiteX1062" fmla="*/ 2380223 w 3376613"/>
              <a:gd name="connsiteY1062" fmla="*/ 457994 h 4987925"/>
              <a:gd name="connsiteX1063" fmla="*/ 2336556 w 3376613"/>
              <a:gd name="connsiteY1063" fmla="*/ 437356 h 4987925"/>
              <a:gd name="connsiteX1064" fmla="*/ 2290507 w 3376613"/>
              <a:gd name="connsiteY1064" fmla="*/ 416719 h 4987925"/>
              <a:gd name="connsiteX1065" fmla="*/ 2245253 w 3376613"/>
              <a:gd name="connsiteY1065" fmla="*/ 399256 h 4987925"/>
              <a:gd name="connsiteX1066" fmla="*/ 2199205 w 3376613"/>
              <a:gd name="connsiteY1066" fmla="*/ 381794 h 4987925"/>
              <a:gd name="connsiteX1067" fmla="*/ 2153951 w 3376613"/>
              <a:gd name="connsiteY1067" fmla="*/ 365919 h 4987925"/>
              <a:gd name="connsiteX1068" fmla="*/ 2107902 w 3376613"/>
              <a:gd name="connsiteY1068" fmla="*/ 351631 h 4987925"/>
              <a:gd name="connsiteX1069" fmla="*/ 2061854 w 3376613"/>
              <a:gd name="connsiteY1069" fmla="*/ 338137 h 4987925"/>
              <a:gd name="connsiteX1070" fmla="*/ 2016599 w 3376613"/>
              <a:gd name="connsiteY1070" fmla="*/ 326231 h 4987925"/>
              <a:gd name="connsiteX1071" fmla="*/ 1970551 w 3376613"/>
              <a:gd name="connsiteY1071" fmla="*/ 315119 h 4987925"/>
              <a:gd name="connsiteX1072" fmla="*/ 1925297 w 3376613"/>
              <a:gd name="connsiteY1072" fmla="*/ 305594 h 4987925"/>
              <a:gd name="connsiteX1073" fmla="*/ 1879248 w 3376613"/>
              <a:gd name="connsiteY1073" fmla="*/ 296862 h 4987925"/>
              <a:gd name="connsiteX1074" fmla="*/ 1833994 w 3376613"/>
              <a:gd name="connsiteY1074" fmla="*/ 290512 h 4987925"/>
              <a:gd name="connsiteX1075" fmla="*/ 1787945 w 3376613"/>
              <a:gd name="connsiteY1075" fmla="*/ 284956 h 4987925"/>
              <a:gd name="connsiteX1076" fmla="*/ 1743485 w 3376613"/>
              <a:gd name="connsiteY1076" fmla="*/ 279400 h 4987925"/>
              <a:gd name="connsiteX1077" fmla="*/ 1697437 w 3376613"/>
              <a:gd name="connsiteY1077" fmla="*/ 276225 h 4987925"/>
              <a:gd name="connsiteX1078" fmla="*/ 1652976 w 3376613"/>
              <a:gd name="connsiteY1078" fmla="*/ 273844 h 4987925"/>
              <a:gd name="connsiteX1079" fmla="*/ 1608516 w 3376613"/>
              <a:gd name="connsiteY1079" fmla="*/ 273050 h 4987925"/>
              <a:gd name="connsiteX1080" fmla="*/ 1564055 w 3376613"/>
              <a:gd name="connsiteY1080" fmla="*/ 273844 h 4987925"/>
              <a:gd name="connsiteX1081" fmla="*/ 1519595 w 3376613"/>
              <a:gd name="connsiteY1081" fmla="*/ 275431 h 4987925"/>
              <a:gd name="connsiteX1082" fmla="*/ 1475928 w 3376613"/>
              <a:gd name="connsiteY1082" fmla="*/ 277812 h 4987925"/>
              <a:gd name="connsiteX1083" fmla="*/ 1432262 w 3376613"/>
              <a:gd name="connsiteY1083" fmla="*/ 282575 h 4987925"/>
              <a:gd name="connsiteX1084" fmla="*/ 1389389 w 3376613"/>
              <a:gd name="connsiteY1084" fmla="*/ 288131 h 4987925"/>
              <a:gd name="connsiteX1085" fmla="*/ 1345723 w 3376613"/>
              <a:gd name="connsiteY1085" fmla="*/ 294481 h 4987925"/>
              <a:gd name="connsiteX1086" fmla="*/ 1303644 w 3376613"/>
              <a:gd name="connsiteY1086" fmla="*/ 301625 h 4987925"/>
              <a:gd name="connsiteX1087" fmla="*/ 1260771 w 3376613"/>
              <a:gd name="connsiteY1087" fmla="*/ 311150 h 4987925"/>
              <a:gd name="connsiteX1088" fmla="*/ 1219487 w 3376613"/>
              <a:gd name="connsiteY1088" fmla="*/ 321469 h 4987925"/>
              <a:gd name="connsiteX1089" fmla="*/ 1178996 w 3376613"/>
              <a:gd name="connsiteY1089" fmla="*/ 332581 h 4987925"/>
              <a:gd name="connsiteX1090" fmla="*/ 1137711 w 3376613"/>
              <a:gd name="connsiteY1090" fmla="*/ 346075 h 4987925"/>
              <a:gd name="connsiteX1091" fmla="*/ 1098015 w 3376613"/>
              <a:gd name="connsiteY1091" fmla="*/ 359569 h 4987925"/>
              <a:gd name="connsiteX1092" fmla="*/ 1057524 w 3376613"/>
              <a:gd name="connsiteY1092" fmla="*/ 374650 h 4987925"/>
              <a:gd name="connsiteX1093" fmla="*/ 1018621 w 3376613"/>
              <a:gd name="connsiteY1093" fmla="*/ 391319 h 4987925"/>
              <a:gd name="connsiteX1094" fmla="*/ 980512 w 3376613"/>
              <a:gd name="connsiteY1094" fmla="*/ 408781 h 4987925"/>
              <a:gd name="connsiteX1095" fmla="*/ 941609 w 3376613"/>
              <a:gd name="connsiteY1095" fmla="*/ 428625 h 4987925"/>
              <a:gd name="connsiteX1096" fmla="*/ 904294 w 3376613"/>
              <a:gd name="connsiteY1096" fmla="*/ 447675 h 4987925"/>
              <a:gd name="connsiteX1097" fmla="*/ 874124 w 3376613"/>
              <a:gd name="connsiteY1097" fmla="*/ 465931 h 4987925"/>
              <a:gd name="connsiteX1098" fmla="*/ 843955 w 3376613"/>
              <a:gd name="connsiteY1098" fmla="*/ 484187 h 4987925"/>
              <a:gd name="connsiteX1099" fmla="*/ 814579 w 3376613"/>
              <a:gd name="connsiteY1099" fmla="*/ 503237 h 4987925"/>
              <a:gd name="connsiteX1100" fmla="*/ 785203 w 3376613"/>
              <a:gd name="connsiteY1100" fmla="*/ 523875 h 4987925"/>
              <a:gd name="connsiteX1101" fmla="*/ 757416 w 3376613"/>
              <a:gd name="connsiteY1101" fmla="*/ 543719 h 4987925"/>
              <a:gd name="connsiteX1102" fmla="*/ 730422 w 3376613"/>
              <a:gd name="connsiteY1102" fmla="*/ 565944 h 4987925"/>
              <a:gd name="connsiteX1103" fmla="*/ 703428 w 3376613"/>
              <a:gd name="connsiteY1103" fmla="*/ 588169 h 4987925"/>
              <a:gd name="connsiteX1104" fmla="*/ 678816 w 3376613"/>
              <a:gd name="connsiteY1104" fmla="*/ 610394 h 4987925"/>
              <a:gd name="connsiteX1105" fmla="*/ 653410 w 3376613"/>
              <a:gd name="connsiteY1105" fmla="*/ 633412 h 4987925"/>
              <a:gd name="connsiteX1106" fmla="*/ 628798 w 3376613"/>
              <a:gd name="connsiteY1106" fmla="*/ 657225 h 4987925"/>
              <a:gd name="connsiteX1107" fmla="*/ 604980 w 3376613"/>
              <a:gd name="connsiteY1107" fmla="*/ 682625 h 4987925"/>
              <a:gd name="connsiteX1108" fmla="*/ 581956 w 3376613"/>
              <a:gd name="connsiteY1108" fmla="*/ 708025 h 4987925"/>
              <a:gd name="connsiteX1109" fmla="*/ 560519 w 3376613"/>
              <a:gd name="connsiteY1109" fmla="*/ 733425 h 4987925"/>
              <a:gd name="connsiteX1110" fmla="*/ 539083 w 3376613"/>
              <a:gd name="connsiteY1110" fmla="*/ 760412 h 4987925"/>
              <a:gd name="connsiteX1111" fmla="*/ 518441 w 3376613"/>
              <a:gd name="connsiteY1111" fmla="*/ 787400 h 4987925"/>
              <a:gd name="connsiteX1112" fmla="*/ 498592 w 3376613"/>
              <a:gd name="connsiteY1112" fmla="*/ 815181 h 4987925"/>
              <a:gd name="connsiteX1113" fmla="*/ 480332 w 3376613"/>
              <a:gd name="connsiteY1113" fmla="*/ 842962 h 4987925"/>
              <a:gd name="connsiteX1114" fmla="*/ 462071 w 3376613"/>
              <a:gd name="connsiteY1114" fmla="*/ 872331 h 4987925"/>
              <a:gd name="connsiteX1115" fmla="*/ 445399 w 3376613"/>
              <a:gd name="connsiteY1115" fmla="*/ 900906 h 4987925"/>
              <a:gd name="connsiteX1116" fmla="*/ 428726 w 3376613"/>
              <a:gd name="connsiteY1116" fmla="*/ 931069 h 4987925"/>
              <a:gd name="connsiteX1117" fmla="*/ 413641 w 3376613"/>
              <a:gd name="connsiteY1117" fmla="*/ 961231 h 4987925"/>
              <a:gd name="connsiteX1118" fmla="*/ 398556 w 3376613"/>
              <a:gd name="connsiteY1118" fmla="*/ 992188 h 4987925"/>
              <a:gd name="connsiteX1119" fmla="*/ 384265 w 3376613"/>
              <a:gd name="connsiteY1119" fmla="*/ 1023938 h 4987925"/>
              <a:gd name="connsiteX1120" fmla="*/ 370768 w 3376613"/>
              <a:gd name="connsiteY1120" fmla="*/ 1055688 h 4987925"/>
              <a:gd name="connsiteX1121" fmla="*/ 358859 w 3376613"/>
              <a:gd name="connsiteY1121" fmla="*/ 1087438 h 4987925"/>
              <a:gd name="connsiteX1122" fmla="*/ 347744 w 3376613"/>
              <a:gd name="connsiteY1122" fmla="*/ 1120775 h 4987925"/>
              <a:gd name="connsiteX1123" fmla="*/ 337423 w 3376613"/>
              <a:gd name="connsiteY1123" fmla="*/ 1154113 h 4987925"/>
              <a:gd name="connsiteX1124" fmla="*/ 327896 w 3376613"/>
              <a:gd name="connsiteY1124" fmla="*/ 1187450 h 4987925"/>
              <a:gd name="connsiteX1125" fmla="*/ 318369 w 3376613"/>
              <a:gd name="connsiteY1125" fmla="*/ 1221581 h 4987925"/>
              <a:gd name="connsiteX1126" fmla="*/ 311223 w 3376613"/>
              <a:gd name="connsiteY1126" fmla="*/ 1256506 h 4987925"/>
              <a:gd name="connsiteX1127" fmla="*/ 304078 w 3376613"/>
              <a:gd name="connsiteY1127" fmla="*/ 1291431 h 4987925"/>
              <a:gd name="connsiteX1128" fmla="*/ 298520 w 3376613"/>
              <a:gd name="connsiteY1128" fmla="*/ 1327150 h 4987925"/>
              <a:gd name="connsiteX1129" fmla="*/ 288993 w 3376613"/>
              <a:gd name="connsiteY1129" fmla="*/ 1390650 h 4987925"/>
              <a:gd name="connsiteX1130" fmla="*/ 282641 w 3376613"/>
              <a:gd name="connsiteY1130" fmla="*/ 1453356 h 4987925"/>
              <a:gd name="connsiteX1131" fmla="*/ 277084 w 3376613"/>
              <a:gd name="connsiteY1131" fmla="*/ 1516856 h 4987925"/>
              <a:gd name="connsiteX1132" fmla="*/ 274702 w 3376613"/>
              <a:gd name="connsiteY1132" fmla="*/ 1580356 h 4987925"/>
              <a:gd name="connsiteX1133" fmla="*/ 273114 w 3376613"/>
              <a:gd name="connsiteY1133" fmla="*/ 1642269 h 4987925"/>
              <a:gd name="connsiteX1134" fmla="*/ 273908 w 3376613"/>
              <a:gd name="connsiteY1134" fmla="*/ 1674019 h 4987925"/>
              <a:gd name="connsiteX1135" fmla="*/ 273908 w 3376613"/>
              <a:gd name="connsiteY1135" fmla="*/ 1704975 h 4987925"/>
              <a:gd name="connsiteX1136" fmla="*/ 275496 w 3376613"/>
              <a:gd name="connsiteY1136" fmla="*/ 1735931 h 4987925"/>
              <a:gd name="connsiteX1137" fmla="*/ 277084 w 3376613"/>
              <a:gd name="connsiteY1137" fmla="*/ 1766888 h 4987925"/>
              <a:gd name="connsiteX1138" fmla="*/ 278672 w 3376613"/>
              <a:gd name="connsiteY1138" fmla="*/ 1797050 h 4987925"/>
              <a:gd name="connsiteX1139" fmla="*/ 281848 w 3376613"/>
              <a:gd name="connsiteY1139" fmla="*/ 1828006 h 4987925"/>
              <a:gd name="connsiteX1140" fmla="*/ 281848 w 3376613"/>
              <a:gd name="connsiteY1140" fmla="*/ 1841500 h 4987925"/>
              <a:gd name="connsiteX1141" fmla="*/ 281054 w 3376613"/>
              <a:gd name="connsiteY1141" fmla="*/ 1855788 h 4987925"/>
              <a:gd name="connsiteX1142" fmla="*/ 279466 w 3376613"/>
              <a:gd name="connsiteY1142" fmla="*/ 1868488 h 4987925"/>
              <a:gd name="connsiteX1143" fmla="*/ 276290 w 3376613"/>
              <a:gd name="connsiteY1143" fmla="*/ 1881981 h 4987925"/>
              <a:gd name="connsiteX1144" fmla="*/ 271526 w 3376613"/>
              <a:gd name="connsiteY1144" fmla="*/ 1893888 h 4987925"/>
              <a:gd name="connsiteX1145" fmla="*/ 265969 w 3376613"/>
              <a:gd name="connsiteY1145" fmla="*/ 1906588 h 4987925"/>
              <a:gd name="connsiteX1146" fmla="*/ 258823 w 3376613"/>
              <a:gd name="connsiteY1146" fmla="*/ 1917700 h 4987925"/>
              <a:gd name="connsiteX1147" fmla="*/ 250884 w 3376613"/>
              <a:gd name="connsiteY1147" fmla="*/ 1927225 h 4987925"/>
              <a:gd name="connsiteX1148" fmla="*/ 242151 w 3376613"/>
              <a:gd name="connsiteY1148" fmla="*/ 1937544 h 4987925"/>
              <a:gd name="connsiteX1149" fmla="*/ 231830 w 3376613"/>
              <a:gd name="connsiteY1149" fmla="*/ 1946275 h 4987925"/>
              <a:gd name="connsiteX1150" fmla="*/ 221508 w 3376613"/>
              <a:gd name="connsiteY1150" fmla="*/ 1954213 h 4987925"/>
              <a:gd name="connsiteX1151" fmla="*/ 210393 w 3376613"/>
              <a:gd name="connsiteY1151" fmla="*/ 1960563 h 4987925"/>
              <a:gd name="connsiteX1152" fmla="*/ 197690 w 3376613"/>
              <a:gd name="connsiteY1152" fmla="*/ 1966913 h 4987925"/>
              <a:gd name="connsiteX1153" fmla="*/ 185781 w 3376613"/>
              <a:gd name="connsiteY1153" fmla="*/ 1971675 h 4987925"/>
              <a:gd name="connsiteX1154" fmla="*/ 171490 w 3376613"/>
              <a:gd name="connsiteY1154" fmla="*/ 1974850 h 4987925"/>
              <a:gd name="connsiteX1155" fmla="*/ 157993 w 3376613"/>
              <a:gd name="connsiteY1155" fmla="*/ 1976438 h 4987925"/>
              <a:gd name="connsiteX1156" fmla="*/ 143703 w 3376613"/>
              <a:gd name="connsiteY1156" fmla="*/ 1977231 h 4987925"/>
              <a:gd name="connsiteX1157" fmla="*/ 130206 w 3376613"/>
              <a:gd name="connsiteY1157" fmla="*/ 1976438 h 4987925"/>
              <a:gd name="connsiteX1158" fmla="*/ 117503 w 3376613"/>
              <a:gd name="connsiteY1158" fmla="*/ 1974850 h 4987925"/>
              <a:gd name="connsiteX1159" fmla="*/ 104006 w 3376613"/>
              <a:gd name="connsiteY1159" fmla="*/ 1971675 h 4987925"/>
              <a:gd name="connsiteX1160" fmla="*/ 92097 w 3376613"/>
              <a:gd name="connsiteY1160" fmla="*/ 1966913 h 4987925"/>
              <a:gd name="connsiteX1161" fmla="*/ 79394 w 3376613"/>
              <a:gd name="connsiteY1161" fmla="*/ 1960563 h 4987925"/>
              <a:gd name="connsiteX1162" fmla="*/ 69073 w 3376613"/>
              <a:gd name="connsiteY1162" fmla="*/ 1954213 h 4987925"/>
              <a:gd name="connsiteX1163" fmla="*/ 58751 w 3376613"/>
              <a:gd name="connsiteY1163" fmla="*/ 1946275 h 4987925"/>
              <a:gd name="connsiteX1164" fmla="*/ 48430 w 3376613"/>
              <a:gd name="connsiteY1164" fmla="*/ 1937544 h 4987925"/>
              <a:gd name="connsiteX1165" fmla="*/ 39697 w 3376613"/>
              <a:gd name="connsiteY1165" fmla="*/ 1927225 h 4987925"/>
              <a:gd name="connsiteX1166" fmla="*/ 31757 w 3376613"/>
              <a:gd name="connsiteY1166" fmla="*/ 1916906 h 4987925"/>
              <a:gd name="connsiteX1167" fmla="*/ 24612 w 3376613"/>
              <a:gd name="connsiteY1167" fmla="*/ 1905794 h 4987925"/>
              <a:gd name="connsiteX1168" fmla="*/ 19054 w 3376613"/>
              <a:gd name="connsiteY1168" fmla="*/ 1893094 h 4987925"/>
              <a:gd name="connsiteX1169" fmla="*/ 14291 w 3376613"/>
              <a:gd name="connsiteY1169" fmla="*/ 1881188 h 4987925"/>
              <a:gd name="connsiteX1170" fmla="*/ 11115 w 3376613"/>
              <a:gd name="connsiteY1170" fmla="*/ 1866900 h 4987925"/>
              <a:gd name="connsiteX1171" fmla="*/ 9527 w 3376613"/>
              <a:gd name="connsiteY1171" fmla="*/ 1853406 h 4987925"/>
              <a:gd name="connsiteX1172" fmla="*/ 6351 w 3376613"/>
              <a:gd name="connsiteY1172" fmla="*/ 1818481 h 4987925"/>
              <a:gd name="connsiteX1173" fmla="*/ 3970 w 3376613"/>
              <a:gd name="connsiteY1173" fmla="*/ 1783556 h 4987925"/>
              <a:gd name="connsiteX1174" fmla="*/ 2382 w 3376613"/>
              <a:gd name="connsiteY1174" fmla="*/ 1748631 h 4987925"/>
              <a:gd name="connsiteX1175" fmla="*/ 794 w 3376613"/>
              <a:gd name="connsiteY1175" fmla="*/ 1712913 h 4987925"/>
              <a:gd name="connsiteX1176" fmla="*/ 0 w 3376613"/>
              <a:gd name="connsiteY1176" fmla="*/ 1677988 h 4987925"/>
              <a:gd name="connsiteX1177" fmla="*/ 0 w 3376613"/>
              <a:gd name="connsiteY1177" fmla="*/ 1643063 h 4987925"/>
              <a:gd name="connsiteX1178" fmla="*/ 0 w 3376613"/>
              <a:gd name="connsiteY1178" fmla="*/ 1606550 h 4987925"/>
              <a:gd name="connsiteX1179" fmla="*/ 794 w 3376613"/>
              <a:gd name="connsiteY1179" fmla="*/ 1571625 h 4987925"/>
              <a:gd name="connsiteX1180" fmla="*/ 2382 w 3376613"/>
              <a:gd name="connsiteY1180" fmla="*/ 1535906 h 4987925"/>
              <a:gd name="connsiteX1181" fmla="*/ 4764 w 3376613"/>
              <a:gd name="connsiteY1181" fmla="*/ 1500188 h 4987925"/>
              <a:gd name="connsiteX1182" fmla="*/ 7145 w 3376613"/>
              <a:gd name="connsiteY1182" fmla="*/ 1464469 h 4987925"/>
              <a:gd name="connsiteX1183" fmla="*/ 9527 w 3376613"/>
              <a:gd name="connsiteY1183" fmla="*/ 1427956 h 4987925"/>
              <a:gd name="connsiteX1184" fmla="*/ 13497 w 3376613"/>
              <a:gd name="connsiteY1184" fmla="*/ 1392238 h 4987925"/>
              <a:gd name="connsiteX1185" fmla="*/ 17467 w 3376613"/>
              <a:gd name="connsiteY1185" fmla="*/ 1356519 h 4987925"/>
              <a:gd name="connsiteX1186" fmla="*/ 22230 w 3376613"/>
              <a:gd name="connsiteY1186" fmla="*/ 1320800 h 4987925"/>
              <a:gd name="connsiteX1187" fmla="*/ 26994 w 3376613"/>
              <a:gd name="connsiteY1187" fmla="*/ 1285081 h 4987925"/>
              <a:gd name="connsiteX1188" fmla="*/ 34933 w 3376613"/>
              <a:gd name="connsiteY1188" fmla="*/ 1241425 h 4987925"/>
              <a:gd name="connsiteX1189" fmla="*/ 43667 w 3376613"/>
              <a:gd name="connsiteY1189" fmla="*/ 1199356 h 4987925"/>
              <a:gd name="connsiteX1190" fmla="*/ 53194 w 3376613"/>
              <a:gd name="connsiteY1190" fmla="*/ 1156494 h 4987925"/>
              <a:gd name="connsiteX1191" fmla="*/ 64309 w 3376613"/>
              <a:gd name="connsiteY1191" fmla="*/ 1114425 h 4987925"/>
              <a:gd name="connsiteX1192" fmla="*/ 75424 w 3376613"/>
              <a:gd name="connsiteY1192" fmla="*/ 1073150 h 4987925"/>
              <a:gd name="connsiteX1193" fmla="*/ 88921 w 3376613"/>
              <a:gd name="connsiteY1193" fmla="*/ 1032669 h 4987925"/>
              <a:gd name="connsiteX1194" fmla="*/ 102418 w 3376613"/>
              <a:gd name="connsiteY1194" fmla="*/ 992981 h 4987925"/>
              <a:gd name="connsiteX1195" fmla="*/ 117503 w 3376613"/>
              <a:gd name="connsiteY1195" fmla="*/ 952500 h 4987925"/>
              <a:gd name="connsiteX1196" fmla="*/ 133381 w 3376613"/>
              <a:gd name="connsiteY1196" fmla="*/ 913606 h 4987925"/>
              <a:gd name="connsiteX1197" fmla="*/ 150848 w 3376613"/>
              <a:gd name="connsiteY1197" fmla="*/ 875506 h 4987925"/>
              <a:gd name="connsiteX1198" fmla="*/ 168315 w 3376613"/>
              <a:gd name="connsiteY1198" fmla="*/ 837406 h 4987925"/>
              <a:gd name="connsiteX1199" fmla="*/ 187369 w 3376613"/>
              <a:gd name="connsiteY1199" fmla="*/ 800100 h 4987925"/>
              <a:gd name="connsiteX1200" fmla="*/ 208011 w 3376613"/>
              <a:gd name="connsiteY1200" fmla="*/ 763587 h 4987925"/>
              <a:gd name="connsiteX1201" fmla="*/ 228654 w 3376613"/>
              <a:gd name="connsiteY1201" fmla="*/ 727869 h 4987925"/>
              <a:gd name="connsiteX1202" fmla="*/ 250884 w 3376613"/>
              <a:gd name="connsiteY1202" fmla="*/ 692150 h 4987925"/>
              <a:gd name="connsiteX1203" fmla="*/ 273908 w 3376613"/>
              <a:gd name="connsiteY1203" fmla="*/ 658019 h 4987925"/>
              <a:gd name="connsiteX1204" fmla="*/ 298520 w 3376613"/>
              <a:gd name="connsiteY1204" fmla="*/ 624681 h 4987925"/>
              <a:gd name="connsiteX1205" fmla="*/ 322338 w 3376613"/>
              <a:gd name="connsiteY1205" fmla="*/ 591344 h 4987925"/>
              <a:gd name="connsiteX1206" fmla="*/ 348538 w 3376613"/>
              <a:gd name="connsiteY1206" fmla="*/ 558800 h 4987925"/>
              <a:gd name="connsiteX1207" fmla="*/ 375532 w 3376613"/>
              <a:gd name="connsiteY1207" fmla="*/ 527050 h 4987925"/>
              <a:gd name="connsiteX1208" fmla="*/ 403320 w 3376613"/>
              <a:gd name="connsiteY1208" fmla="*/ 496887 h 4987925"/>
              <a:gd name="connsiteX1209" fmla="*/ 432696 w 3376613"/>
              <a:gd name="connsiteY1209" fmla="*/ 466725 h 4987925"/>
              <a:gd name="connsiteX1210" fmla="*/ 462071 w 3376613"/>
              <a:gd name="connsiteY1210" fmla="*/ 437356 h 4987925"/>
              <a:gd name="connsiteX1211" fmla="*/ 493035 w 3376613"/>
              <a:gd name="connsiteY1211" fmla="*/ 408781 h 4987925"/>
              <a:gd name="connsiteX1212" fmla="*/ 524792 w 3376613"/>
              <a:gd name="connsiteY1212" fmla="*/ 381000 h 4987925"/>
              <a:gd name="connsiteX1213" fmla="*/ 557344 w 3376613"/>
              <a:gd name="connsiteY1213" fmla="*/ 353219 h 4987925"/>
              <a:gd name="connsiteX1214" fmla="*/ 590689 w 3376613"/>
              <a:gd name="connsiteY1214" fmla="*/ 327025 h 4987925"/>
              <a:gd name="connsiteX1215" fmla="*/ 624828 w 3376613"/>
              <a:gd name="connsiteY1215" fmla="*/ 301625 h 4987925"/>
              <a:gd name="connsiteX1216" fmla="*/ 660555 w 3376613"/>
              <a:gd name="connsiteY1216" fmla="*/ 277019 h 4987925"/>
              <a:gd name="connsiteX1217" fmla="*/ 696283 w 3376613"/>
              <a:gd name="connsiteY1217" fmla="*/ 254000 h 4987925"/>
              <a:gd name="connsiteX1218" fmla="*/ 732804 w 3376613"/>
              <a:gd name="connsiteY1218" fmla="*/ 231775 h 4987925"/>
              <a:gd name="connsiteX1219" fmla="*/ 770913 w 3376613"/>
              <a:gd name="connsiteY1219" fmla="*/ 209550 h 4987925"/>
              <a:gd name="connsiteX1220" fmla="*/ 814579 w 3376613"/>
              <a:gd name="connsiteY1220" fmla="*/ 184944 h 4987925"/>
              <a:gd name="connsiteX1221" fmla="*/ 860627 w 3376613"/>
              <a:gd name="connsiteY1221" fmla="*/ 163512 h 4987925"/>
              <a:gd name="connsiteX1222" fmla="*/ 905882 w 3376613"/>
              <a:gd name="connsiteY1222" fmla="*/ 142081 h 4987925"/>
              <a:gd name="connsiteX1223" fmla="*/ 951930 w 3376613"/>
              <a:gd name="connsiteY1223" fmla="*/ 122237 h 4987925"/>
              <a:gd name="connsiteX1224" fmla="*/ 998772 w 3376613"/>
              <a:gd name="connsiteY1224" fmla="*/ 104775 h 4987925"/>
              <a:gd name="connsiteX1225" fmla="*/ 1046409 w 3376613"/>
              <a:gd name="connsiteY1225" fmla="*/ 87312 h 4987925"/>
              <a:gd name="connsiteX1226" fmla="*/ 1094839 w 3376613"/>
              <a:gd name="connsiteY1226" fmla="*/ 72231 h 4987925"/>
              <a:gd name="connsiteX1227" fmla="*/ 1143269 w 3376613"/>
              <a:gd name="connsiteY1227" fmla="*/ 58737 h 4987925"/>
              <a:gd name="connsiteX1228" fmla="*/ 1192493 w 3376613"/>
              <a:gd name="connsiteY1228" fmla="*/ 46831 h 4987925"/>
              <a:gd name="connsiteX1229" fmla="*/ 1242511 w 3376613"/>
              <a:gd name="connsiteY1229" fmla="*/ 34925 h 4987925"/>
              <a:gd name="connsiteX1230" fmla="*/ 1291735 w 3376613"/>
              <a:gd name="connsiteY1230" fmla="*/ 26194 h 4987925"/>
              <a:gd name="connsiteX1231" fmla="*/ 1342547 w 3376613"/>
              <a:gd name="connsiteY1231" fmla="*/ 18256 h 4987925"/>
              <a:gd name="connsiteX1232" fmla="*/ 1393359 w 3376613"/>
              <a:gd name="connsiteY1232" fmla="*/ 11112 h 4987925"/>
              <a:gd name="connsiteX1233" fmla="*/ 1444965 w 3376613"/>
              <a:gd name="connsiteY1233" fmla="*/ 6350 h 4987925"/>
              <a:gd name="connsiteX1234" fmla="*/ 1495777 w 3376613"/>
              <a:gd name="connsiteY1234" fmla="*/ 2381 h 4987925"/>
              <a:gd name="connsiteX1235" fmla="*/ 1547383 w 3376613"/>
              <a:gd name="connsiteY1235" fmla="*/ 794 h 498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</a:cxnLst>
            <a:rect l="l" t="t" r="r" b="b"/>
            <a:pathLst>
              <a:path w="3376613" h="4987925">
                <a:moveTo>
                  <a:pt x="1630363" y="877888"/>
                </a:moveTo>
                <a:lnTo>
                  <a:pt x="1658144" y="877888"/>
                </a:lnTo>
                <a:lnTo>
                  <a:pt x="1685925" y="877888"/>
                </a:lnTo>
                <a:lnTo>
                  <a:pt x="1714500" y="877888"/>
                </a:lnTo>
                <a:lnTo>
                  <a:pt x="1743075" y="879476"/>
                </a:lnTo>
                <a:lnTo>
                  <a:pt x="1771650" y="881063"/>
                </a:lnTo>
                <a:lnTo>
                  <a:pt x="1800225" y="883444"/>
                </a:lnTo>
                <a:lnTo>
                  <a:pt x="1829594" y="885826"/>
                </a:lnTo>
                <a:lnTo>
                  <a:pt x="1858963" y="889001"/>
                </a:lnTo>
                <a:lnTo>
                  <a:pt x="1888331" y="892969"/>
                </a:lnTo>
                <a:lnTo>
                  <a:pt x="1918494" y="897732"/>
                </a:lnTo>
                <a:lnTo>
                  <a:pt x="1948657" y="904082"/>
                </a:lnTo>
                <a:lnTo>
                  <a:pt x="1973263" y="908844"/>
                </a:lnTo>
                <a:lnTo>
                  <a:pt x="1998663" y="914401"/>
                </a:lnTo>
                <a:lnTo>
                  <a:pt x="2023269" y="920751"/>
                </a:lnTo>
                <a:lnTo>
                  <a:pt x="2047875" y="927894"/>
                </a:lnTo>
                <a:lnTo>
                  <a:pt x="2071688" y="935832"/>
                </a:lnTo>
                <a:lnTo>
                  <a:pt x="2094707" y="943769"/>
                </a:lnTo>
                <a:lnTo>
                  <a:pt x="2116138" y="952501"/>
                </a:lnTo>
                <a:lnTo>
                  <a:pt x="2138363" y="962026"/>
                </a:lnTo>
                <a:lnTo>
                  <a:pt x="2159794" y="971551"/>
                </a:lnTo>
                <a:lnTo>
                  <a:pt x="2179638" y="981869"/>
                </a:lnTo>
                <a:lnTo>
                  <a:pt x="2200275" y="993776"/>
                </a:lnTo>
                <a:lnTo>
                  <a:pt x="2220119" y="1004888"/>
                </a:lnTo>
                <a:lnTo>
                  <a:pt x="2239169" y="1016001"/>
                </a:lnTo>
                <a:lnTo>
                  <a:pt x="2258219" y="1028701"/>
                </a:lnTo>
                <a:lnTo>
                  <a:pt x="2276475" y="1041401"/>
                </a:lnTo>
                <a:lnTo>
                  <a:pt x="2293938" y="1054894"/>
                </a:lnTo>
                <a:lnTo>
                  <a:pt x="2311400" y="1068388"/>
                </a:lnTo>
                <a:lnTo>
                  <a:pt x="2327275" y="1082676"/>
                </a:lnTo>
                <a:lnTo>
                  <a:pt x="2343944" y="1096169"/>
                </a:lnTo>
                <a:lnTo>
                  <a:pt x="2359819" y="1111251"/>
                </a:lnTo>
                <a:lnTo>
                  <a:pt x="2374900" y="1126332"/>
                </a:lnTo>
                <a:lnTo>
                  <a:pt x="2389982" y="1142207"/>
                </a:lnTo>
                <a:lnTo>
                  <a:pt x="2403475" y="1157288"/>
                </a:lnTo>
                <a:lnTo>
                  <a:pt x="2417763" y="1173163"/>
                </a:lnTo>
                <a:lnTo>
                  <a:pt x="2431257" y="1189038"/>
                </a:lnTo>
                <a:lnTo>
                  <a:pt x="2443163" y="1205707"/>
                </a:lnTo>
                <a:lnTo>
                  <a:pt x="2467769" y="1239044"/>
                </a:lnTo>
                <a:lnTo>
                  <a:pt x="2490788" y="1273176"/>
                </a:lnTo>
                <a:lnTo>
                  <a:pt x="2512219" y="1308101"/>
                </a:lnTo>
                <a:lnTo>
                  <a:pt x="2531269" y="1344613"/>
                </a:lnTo>
                <a:lnTo>
                  <a:pt x="2549525" y="1380332"/>
                </a:lnTo>
                <a:lnTo>
                  <a:pt x="2566194" y="1416051"/>
                </a:lnTo>
                <a:lnTo>
                  <a:pt x="2581275" y="1452563"/>
                </a:lnTo>
                <a:lnTo>
                  <a:pt x="2594769" y="1488282"/>
                </a:lnTo>
                <a:lnTo>
                  <a:pt x="2606675" y="1524795"/>
                </a:lnTo>
                <a:lnTo>
                  <a:pt x="2616994" y="1560513"/>
                </a:lnTo>
                <a:lnTo>
                  <a:pt x="2627313" y="1596232"/>
                </a:lnTo>
                <a:lnTo>
                  <a:pt x="2635251" y="1630363"/>
                </a:lnTo>
                <a:lnTo>
                  <a:pt x="2642394" y="1664495"/>
                </a:lnTo>
                <a:lnTo>
                  <a:pt x="2647951" y="1698626"/>
                </a:lnTo>
                <a:lnTo>
                  <a:pt x="2652713" y="1731170"/>
                </a:lnTo>
                <a:lnTo>
                  <a:pt x="2656682" y="1762126"/>
                </a:lnTo>
                <a:lnTo>
                  <a:pt x="2659857" y="1792288"/>
                </a:lnTo>
                <a:lnTo>
                  <a:pt x="2661444" y="1820863"/>
                </a:lnTo>
                <a:lnTo>
                  <a:pt x="2662238" y="1847851"/>
                </a:lnTo>
                <a:lnTo>
                  <a:pt x="2661444" y="1862138"/>
                </a:lnTo>
                <a:lnTo>
                  <a:pt x="2659857" y="1875632"/>
                </a:lnTo>
                <a:lnTo>
                  <a:pt x="2656682" y="1888332"/>
                </a:lnTo>
                <a:lnTo>
                  <a:pt x="2651125" y="1901032"/>
                </a:lnTo>
                <a:lnTo>
                  <a:pt x="2646363" y="1913732"/>
                </a:lnTo>
                <a:lnTo>
                  <a:pt x="2639219" y="1924845"/>
                </a:lnTo>
                <a:lnTo>
                  <a:pt x="2632075" y="1935957"/>
                </a:lnTo>
                <a:lnTo>
                  <a:pt x="2622551" y="1945482"/>
                </a:lnTo>
                <a:lnTo>
                  <a:pt x="2613025" y="1954213"/>
                </a:lnTo>
                <a:lnTo>
                  <a:pt x="2603501" y="1961357"/>
                </a:lnTo>
                <a:lnTo>
                  <a:pt x="2591594" y="1969295"/>
                </a:lnTo>
                <a:lnTo>
                  <a:pt x="2579688" y="1974851"/>
                </a:lnTo>
                <a:lnTo>
                  <a:pt x="2567782" y="1979613"/>
                </a:lnTo>
                <a:lnTo>
                  <a:pt x="2554288" y="1983582"/>
                </a:lnTo>
                <a:lnTo>
                  <a:pt x="2540794" y="1985170"/>
                </a:lnTo>
                <a:lnTo>
                  <a:pt x="2526507" y="1985963"/>
                </a:lnTo>
                <a:lnTo>
                  <a:pt x="2513013" y="1985963"/>
                </a:lnTo>
                <a:lnTo>
                  <a:pt x="2498725" y="1983582"/>
                </a:lnTo>
                <a:lnTo>
                  <a:pt x="2486025" y="1980407"/>
                </a:lnTo>
                <a:lnTo>
                  <a:pt x="2472532" y="1976438"/>
                </a:lnTo>
                <a:lnTo>
                  <a:pt x="2460625" y="1970882"/>
                </a:lnTo>
                <a:lnTo>
                  <a:pt x="2449513" y="1964532"/>
                </a:lnTo>
                <a:lnTo>
                  <a:pt x="2438401" y="1955801"/>
                </a:lnTo>
                <a:lnTo>
                  <a:pt x="2428875" y="1947863"/>
                </a:lnTo>
                <a:lnTo>
                  <a:pt x="2420938" y="1938338"/>
                </a:lnTo>
                <a:lnTo>
                  <a:pt x="2412207" y="1927226"/>
                </a:lnTo>
                <a:lnTo>
                  <a:pt x="2405063" y="1916907"/>
                </a:lnTo>
                <a:lnTo>
                  <a:pt x="2399507" y="1905001"/>
                </a:lnTo>
                <a:lnTo>
                  <a:pt x="2395538" y="1892301"/>
                </a:lnTo>
                <a:lnTo>
                  <a:pt x="2391569" y="1879601"/>
                </a:lnTo>
                <a:lnTo>
                  <a:pt x="2389982" y="1865313"/>
                </a:lnTo>
                <a:lnTo>
                  <a:pt x="2388394" y="1851820"/>
                </a:lnTo>
                <a:lnTo>
                  <a:pt x="2388394" y="1840707"/>
                </a:lnTo>
                <a:lnTo>
                  <a:pt x="2386013" y="1819276"/>
                </a:lnTo>
                <a:lnTo>
                  <a:pt x="2382838" y="1787526"/>
                </a:lnTo>
                <a:lnTo>
                  <a:pt x="2378075" y="1747045"/>
                </a:lnTo>
                <a:lnTo>
                  <a:pt x="2374107" y="1724026"/>
                </a:lnTo>
                <a:lnTo>
                  <a:pt x="2370138" y="1701007"/>
                </a:lnTo>
                <a:lnTo>
                  <a:pt x="2364582" y="1675607"/>
                </a:lnTo>
                <a:lnTo>
                  <a:pt x="2357438" y="1648620"/>
                </a:lnTo>
                <a:lnTo>
                  <a:pt x="2350294" y="1621632"/>
                </a:lnTo>
                <a:lnTo>
                  <a:pt x="2341563" y="1593057"/>
                </a:lnTo>
                <a:lnTo>
                  <a:pt x="2332038" y="1564482"/>
                </a:lnTo>
                <a:lnTo>
                  <a:pt x="2320132" y="1535113"/>
                </a:lnTo>
                <a:lnTo>
                  <a:pt x="2308225" y="1506538"/>
                </a:lnTo>
                <a:lnTo>
                  <a:pt x="2293938" y="1477170"/>
                </a:lnTo>
                <a:lnTo>
                  <a:pt x="2278063" y="1447801"/>
                </a:lnTo>
                <a:lnTo>
                  <a:pt x="2260600" y="1419226"/>
                </a:lnTo>
                <a:lnTo>
                  <a:pt x="2242344" y="1390651"/>
                </a:lnTo>
                <a:lnTo>
                  <a:pt x="2232025" y="1377157"/>
                </a:lnTo>
                <a:lnTo>
                  <a:pt x="2221707" y="1363663"/>
                </a:lnTo>
                <a:lnTo>
                  <a:pt x="2209800" y="1350169"/>
                </a:lnTo>
                <a:lnTo>
                  <a:pt x="2198688" y="1336676"/>
                </a:lnTo>
                <a:lnTo>
                  <a:pt x="2186782" y="1324769"/>
                </a:lnTo>
                <a:lnTo>
                  <a:pt x="2174082" y="1311276"/>
                </a:lnTo>
                <a:lnTo>
                  <a:pt x="2161382" y="1299369"/>
                </a:lnTo>
                <a:lnTo>
                  <a:pt x="2147094" y="1288257"/>
                </a:lnTo>
                <a:lnTo>
                  <a:pt x="2133600" y="1276351"/>
                </a:lnTo>
                <a:lnTo>
                  <a:pt x="2118519" y="1265238"/>
                </a:lnTo>
                <a:lnTo>
                  <a:pt x="2104232" y="1254919"/>
                </a:lnTo>
                <a:lnTo>
                  <a:pt x="2088357" y="1244601"/>
                </a:lnTo>
                <a:lnTo>
                  <a:pt x="2072482" y="1235076"/>
                </a:lnTo>
                <a:lnTo>
                  <a:pt x="2055019" y="1226344"/>
                </a:lnTo>
                <a:lnTo>
                  <a:pt x="2038350" y="1216819"/>
                </a:lnTo>
                <a:lnTo>
                  <a:pt x="2019300" y="1208882"/>
                </a:lnTo>
                <a:lnTo>
                  <a:pt x="2001044" y="1201738"/>
                </a:lnTo>
                <a:lnTo>
                  <a:pt x="1981994" y="1193801"/>
                </a:lnTo>
                <a:lnTo>
                  <a:pt x="1962150" y="1187451"/>
                </a:lnTo>
                <a:lnTo>
                  <a:pt x="1940719" y="1181894"/>
                </a:lnTo>
                <a:lnTo>
                  <a:pt x="1920082" y="1177132"/>
                </a:lnTo>
                <a:lnTo>
                  <a:pt x="1898650" y="1172369"/>
                </a:lnTo>
                <a:lnTo>
                  <a:pt x="1851819" y="1164432"/>
                </a:lnTo>
                <a:lnTo>
                  <a:pt x="1806575" y="1158082"/>
                </a:lnTo>
                <a:lnTo>
                  <a:pt x="1761331" y="1154113"/>
                </a:lnTo>
                <a:lnTo>
                  <a:pt x="1717675" y="1150938"/>
                </a:lnTo>
                <a:lnTo>
                  <a:pt x="1674019" y="1150144"/>
                </a:lnTo>
                <a:lnTo>
                  <a:pt x="1632744" y="1150938"/>
                </a:lnTo>
                <a:lnTo>
                  <a:pt x="1592263" y="1153319"/>
                </a:lnTo>
                <a:lnTo>
                  <a:pt x="1550988" y="1156494"/>
                </a:lnTo>
                <a:lnTo>
                  <a:pt x="1512888" y="1162051"/>
                </a:lnTo>
                <a:lnTo>
                  <a:pt x="1474788" y="1169988"/>
                </a:lnTo>
                <a:lnTo>
                  <a:pt x="1437481" y="1177926"/>
                </a:lnTo>
                <a:lnTo>
                  <a:pt x="1401763" y="1188244"/>
                </a:lnTo>
                <a:lnTo>
                  <a:pt x="1366838" y="1200151"/>
                </a:lnTo>
                <a:lnTo>
                  <a:pt x="1333500" y="1213644"/>
                </a:lnTo>
                <a:lnTo>
                  <a:pt x="1300956" y="1228726"/>
                </a:lnTo>
                <a:lnTo>
                  <a:pt x="1270000" y="1244601"/>
                </a:lnTo>
                <a:lnTo>
                  <a:pt x="1239838" y="1262857"/>
                </a:lnTo>
                <a:lnTo>
                  <a:pt x="1210469" y="1281907"/>
                </a:lnTo>
                <a:lnTo>
                  <a:pt x="1182688" y="1303338"/>
                </a:lnTo>
                <a:lnTo>
                  <a:pt x="1156494" y="1325563"/>
                </a:lnTo>
                <a:lnTo>
                  <a:pt x="1131094" y="1349376"/>
                </a:lnTo>
                <a:lnTo>
                  <a:pt x="1107281" y="1375569"/>
                </a:lnTo>
                <a:lnTo>
                  <a:pt x="1084263" y="1401763"/>
                </a:lnTo>
                <a:lnTo>
                  <a:pt x="1063625" y="1429544"/>
                </a:lnTo>
                <a:lnTo>
                  <a:pt x="1043781" y="1459707"/>
                </a:lnTo>
                <a:lnTo>
                  <a:pt x="1024731" y="1491457"/>
                </a:lnTo>
                <a:lnTo>
                  <a:pt x="1008063" y="1524001"/>
                </a:lnTo>
                <a:lnTo>
                  <a:pt x="992188" y="1557338"/>
                </a:lnTo>
                <a:lnTo>
                  <a:pt x="977900" y="1592263"/>
                </a:lnTo>
                <a:lnTo>
                  <a:pt x="965200" y="1628776"/>
                </a:lnTo>
                <a:lnTo>
                  <a:pt x="954088" y="1667670"/>
                </a:lnTo>
                <a:lnTo>
                  <a:pt x="944563" y="1706563"/>
                </a:lnTo>
                <a:lnTo>
                  <a:pt x="938213" y="1731170"/>
                </a:lnTo>
                <a:lnTo>
                  <a:pt x="934244" y="1755776"/>
                </a:lnTo>
                <a:lnTo>
                  <a:pt x="931069" y="1778795"/>
                </a:lnTo>
                <a:lnTo>
                  <a:pt x="929481" y="1802607"/>
                </a:lnTo>
                <a:lnTo>
                  <a:pt x="927894" y="1826420"/>
                </a:lnTo>
                <a:lnTo>
                  <a:pt x="927100" y="1849438"/>
                </a:lnTo>
                <a:lnTo>
                  <a:pt x="927100" y="1871663"/>
                </a:lnTo>
                <a:lnTo>
                  <a:pt x="927894" y="1893888"/>
                </a:lnTo>
                <a:lnTo>
                  <a:pt x="929481" y="1916113"/>
                </a:lnTo>
                <a:lnTo>
                  <a:pt x="931863" y="1938338"/>
                </a:lnTo>
                <a:lnTo>
                  <a:pt x="934244" y="1958976"/>
                </a:lnTo>
                <a:lnTo>
                  <a:pt x="938213" y="1979613"/>
                </a:lnTo>
                <a:lnTo>
                  <a:pt x="942975" y="2000251"/>
                </a:lnTo>
                <a:lnTo>
                  <a:pt x="946944" y="2019301"/>
                </a:lnTo>
                <a:lnTo>
                  <a:pt x="952500" y="2038351"/>
                </a:lnTo>
                <a:lnTo>
                  <a:pt x="958056" y="2057401"/>
                </a:lnTo>
                <a:lnTo>
                  <a:pt x="963613" y="2074070"/>
                </a:lnTo>
                <a:lnTo>
                  <a:pt x="969963" y="2091532"/>
                </a:lnTo>
                <a:lnTo>
                  <a:pt x="977900" y="2108201"/>
                </a:lnTo>
                <a:lnTo>
                  <a:pt x="985044" y="2124076"/>
                </a:lnTo>
                <a:lnTo>
                  <a:pt x="992188" y="2138363"/>
                </a:lnTo>
                <a:lnTo>
                  <a:pt x="1000125" y="2153445"/>
                </a:lnTo>
                <a:lnTo>
                  <a:pt x="1008856" y="2166145"/>
                </a:lnTo>
                <a:lnTo>
                  <a:pt x="1017588" y="2179638"/>
                </a:lnTo>
                <a:lnTo>
                  <a:pt x="1025525" y="2190751"/>
                </a:lnTo>
                <a:lnTo>
                  <a:pt x="1035050" y="2201863"/>
                </a:lnTo>
                <a:lnTo>
                  <a:pt x="1043781" y="2212182"/>
                </a:lnTo>
                <a:lnTo>
                  <a:pt x="1052513" y="2220913"/>
                </a:lnTo>
                <a:lnTo>
                  <a:pt x="1062831" y="2228851"/>
                </a:lnTo>
                <a:lnTo>
                  <a:pt x="1071563" y="2235995"/>
                </a:lnTo>
                <a:lnTo>
                  <a:pt x="1081088" y="2241551"/>
                </a:lnTo>
                <a:lnTo>
                  <a:pt x="1090613" y="2246313"/>
                </a:lnTo>
                <a:lnTo>
                  <a:pt x="1098550" y="2249488"/>
                </a:lnTo>
                <a:lnTo>
                  <a:pt x="1107281" y="2251870"/>
                </a:lnTo>
                <a:lnTo>
                  <a:pt x="1115219" y="2252663"/>
                </a:lnTo>
                <a:lnTo>
                  <a:pt x="1124744" y="2252663"/>
                </a:lnTo>
                <a:lnTo>
                  <a:pt x="1133475" y="2251870"/>
                </a:lnTo>
                <a:lnTo>
                  <a:pt x="1142206" y="2249488"/>
                </a:lnTo>
                <a:lnTo>
                  <a:pt x="1151731" y="2246313"/>
                </a:lnTo>
                <a:lnTo>
                  <a:pt x="1160463" y="2242345"/>
                </a:lnTo>
                <a:lnTo>
                  <a:pt x="1169988" y="2236788"/>
                </a:lnTo>
                <a:lnTo>
                  <a:pt x="1180306" y="2230438"/>
                </a:lnTo>
                <a:lnTo>
                  <a:pt x="1189831" y="2222501"/>
                </a:lnTo>
                <a:lnTo>
                  <a:pt x="1199356" y="2213770"/>
                </a:lnTo>
                <a:lnTo>
                  <a:pt x="1209675" y="2204245"/>
                </a:lnTo>
                <a:lnTo>
                  <a:pt x="1219200" y="2193132"/>
                </a:lnTo>
                <a:lnTo>
                  <a:pt x="1229519" y="2181226"/>
                </a:lnTo>
                <a:lnTo>
                  <a:pt x="1239838" y="2167732"/>
                </a:lnTo>
                <a:lnTo>
                  <a:pt x="1272381" y="2126457"/>
                </a:lnTo>
                <a:lnTo>
                  <a:pt x="1304925" y="2088357"/>
                </a:lnTo>
                <a:lnTo>
                  <a:pt x="1337469" y="2052638"/>
                </a:lnTo>
                <a:lnTo>
                  <a:pt x="1370013" y="2018507"/>
                </a:lnTo>
                <a:lnTo>
                  <a:pt x="1402556" y="1987551"/>
                </a:lnTo>
                <a:lnTo>
                  <a:pt x="1419225" y="1973263"/>
                </a:lnTo>
                <a:lnTo>
                  <a:pt x="1435100" y="1958976"/>
                </a:lnTo>
                <a:lnTo>
                  <a:pt x="1452563" y="1946276"/>
                </a:lnTo>
                <a:lnTo>
                  <a:pt x="1468438" y="1934370"/>
                </a:lnTo>
                <a:lnTo>
                  <a:pt x="1485106" y="1921670"/>
                </a:lnTo>
                <a:lnTo>
                  <a:pt x="1500981" y="1911351"/>
                </a:lnTo>
                <a:lnTo>
                  <a:pt x="1517650" y="1900238"/>
                </a:lnTo>
                <a:lnTo>
                  <a:pt x="1534319" y="1890713"/>
                </a:lnTo>
                <a:lnTo>
                  <a:pt x="1550194" y="1881982"/>
                </a:lnTo>
                <a:lnTo>
                  <a:pt x="1567657" y="1872457"/>
                </a:lnTo>
                <a:lnTo>
                  <a:pt x="1583531" y="1865313"/>
                </a:lnTo>
                <a:lnTo>
                  <a:pt x="1600200" y="1858170"/>
                </a:lnTo>
                <a:lnTo>
                  <a:pt x="1616075" y="1851820"/>
                </a:lnTo>
                <a:lnTo>
                  <a:pt x="1632744" y="1846263"/>
                </a:lnTo>
                <a:lnTo>
                  <a:pt x="1648619" y="1839913"/>
                </a:lnTo>
                <a:lnTo>
                  <a:pt x="1666081" y="1835945"/>
                </a:lnTo>
                <a:lnTo>
                  <a:pt x="1682750" y="1831976"/>
                </a:lnTo>
                <a:lnTo>
                  <a:pt x="1698625" y="1828801"/>
                </a:lnTo>
                <a:lnTo>
                  <a:pt x="1715294" y="1826420"/>
                </a:lnTo>
                <a:lnTo>
                  <a:pt x="1731169" y="1824832"/>
                </a:lnTo>
                <a:lnTo>
                  <a:pt x="1747838" y="1823245"/>
                </a:lnTo>
                <a:lnTo>
                  <a:pt x="1763713" y="1822451"/>
                </a:lnTo>
                <a:lnTo>
                  <a:pt x="1769269" y="1822451"/>
                </a:lnTo>
                <a:lnTo>
                  <a:pt x="1793081" y="1823245"/>
                </a:lnTo>
                <a:lnTo>
                  <a:pt x="1817688" y="1825626"/>
                </a:lnTo>
                <a:lnTo>
                  <a:pt x="1842294" y="1829595"/>
                </a:lnTo>
                <a:lnTo>
                  <a:pt x="1866107" y="1834357"/>
                </a:lnTo>
                <a:lnTo>
                  <a:pt x="1889919" y="1840707"/>
                </a:lnTo>
                <a:lnTo>
                  <a:pt x="1912144" y="1850232"/>
                </a:lnTo>
                <a:lnTo>
                  <a:pt x="1935163" y="1858963"/>
                </a:lnTo>
                <a:lnTo>
                  <a:pt x="1958182" y="1870076"/>
                </a:lnTo>
                <a:lnTo>
                  <a:pt x="1980407" y="1882776"/>
                </a:lnTo>
                <a:lnTo>
                  <a:pt x="2001044" y="1897063"/>
                </a:lnTo>
                <a:lnTo>
                  <a:pt x="2022475" y="1912938"/>
                </a:lnTo>
                <a:lnTo>
                  <a:pt x="2043113" y="1928813"/>
                </a:lnTo>
                <a:lnTo>
                  <a:pt x="2063750" y="1947070"/>
                </a:lnTo>
                <a:lnTo>
                  <a:pt x="2082800" y="1967707"/>
                </a:lnTo>
                <a:lnTo>
                  <a:pt x="2102644" y="1987551"/>
                </a:lnTo>
                <a:lnTo>
                  <a:pt x="2120900" y="2010570"/>
                </a:lnTo>
                <a:lnTo>
                  <a:pt x="2136775" y="2031207"/>
                </a:lnTo>
                <a:lnTo>
                  <a:pt x="2151063" y="2052638"/>
                </a:lnTo>
                <a:lnTo>
                  <a:pt x="2164557" y="2074070"/>
                </a:lnTo>
                <a:lnTo>
                  <a:pt x="2175669" y="2096295"/>
                </a:lnTo>
                <a:lnTo>
                  <a:pt x="2186782" y="2118520"/>
                </a:lnTo>
                <a:lnTo>
                  <a:pt x="2195513" y="2141538"/>
                </a:lnTo>
                <a:lnTo>
                  <a:pt x="2202657" y="2163763"/>
                </a:lnTo>
                <a:lnTo>
                  <a:pt x="2209007" y="2187576"/>
                </a:lnTo>
                <a:lnTo>
                  <a:pt x="2214563" y="2211388"/>
                </a:lnTo>
                <a:lnTo>
                  <a:pt x="2218532" y="2235995"/>
                </a:lnTo>
                <a:lnTo>
                  <a:pt x="2220913" y="2260601"/>
                </a:lnTo>
                <a:lnTo>
                  <a:pt x="2221707" y="2284413"/>
                </a:lnTo>
                <a:lnTo>
                  <a:pt x="2221707" y="2309020"/>
                </a:lnTo>
                <a:lnTo>
                  <a:pt x="2220119" y="2334420"/>
                </a:lnTo>
                <a:lnTo>
                  <a:pt x="2216944" y="2359820"/>
                </a:lnTo>
                <a:lnTo>
                  <a:pt x="2212975" y="2385220"/>
                </a:lnTo>
                <a:lnTo>
                  <a:pt x="2207419" y="2410620"/>
                </a:lnTo>
                <a:lnTo>
                  <a:pt x="2200275" y="2436020"/>
                </a:lnTo>
                <a:lnTo>
                  <a:pt x="2193132" y="2461420"/>
                </a:lnTo>
                <a:lnTo>
                  <a:pt x="2183607" y="2487613"/>
                </a:lnTo>
                <a:lnTo>
                  <a:pt x="2172494" y="2513013"/>
                </a:lnTo>
                <a:lnTo>
                  <a:pt x="2161382" y="2539207"/>
                </a:lnTo>
                <a:lnTo>
                  <a:pt x="2147888" y="2565401"/>
                </a:lnTo>
                <a:lnTo>
                  <a:pt x="2133600" y="2590801"/>
                </a:lnTo>
                <a:lnTo>
                  <a:pt x="2117725" y="2616995"/>
                </a:lnTo>
                <a:lnTo>
                  <a:pt x="2101850" y="2643188"/>
                </a:lnTo>
                <a:lnTo>
                  <a:pt x="2082800" y="2667795"/>
                </a:lnTo>
                <a:lnTo>
                  <a:pt x="2064544" y="2693195"/>
                </a:lnTo>
                <a:lnTo>
                  <a:pt x="2043907" y="2719388"/>
                </a:lnTo>
                <a:lnTo>
                  <a:pt x="2021682" y="2744789"/>
                </a:lnTo>
                <a:lnTo>
                  <a:pt x="1998663" y="2769395"/>
                </a:lnTo>
                <a:lnTo>
                  <a:pt x="1974057" y="2794795"/>
                </a:lnTo>
                <a:lnTo>
                  <a:pt x="1943100" y="2824957"/>
                </a:lnTo>
                <a:lnTo>
                  <a:pt x="1912938" y="2851945"/>
                </a:lnTo>
                <a:lnTo>
                  <a:pt x="1886744" y="2875757"/>
                </a:lnTo>
                <a:lnTo>
                  <a:pt x="1861344" y="2897189"/>
                </a:lnTo>
                <a:lnTo>
                  <a:pt x="1825625" y="2927351"/>
                </a:lnTo>
                <a:lnTo>
                  <a:pt x="1812131" y="2940051"/>
                </a:lnTo>
                <a:lnTo>
                  <a:pt x="1801019" y="2951957"/>
                </a:lnTo>
                <a:lnTo>
                  <a:pt x="1790700" y="2962276"/>
                </a:lnTo>
                <a:lnTo>
                  <a:pt x="1783557" y="2974182"/>
                </a:lnTo>
                <a:lnTo>
                  <a:pt x="1777207" y="2984501"/>
                </a:lnTo>
                <a:lnTo>
                  <a:pt x="1774031" y="2996407"/>
                </a:lnTo>
                <a:lnTo>
                  <a:pt x="1771650" y="3008313"/>
                </a:lnTo>
                <a:lnTo>
                  <a:pt x="1770857" y="3021013"/>
                </a:lnTo>
                <a:lnTo>
                  <a:pt x="1771650" y="3036095"/>
                </a:lnTo>
                <a:lnTo>
                  <a:pt x="1774825" y="3051176"/>
                </a:lnTo>
                <a:lnTo>
                  <a:pt x="1778794" y="3070226"/>
                </a:lnTo>
                <a:lnTo>
                  <a:pt x="1783557" y="3091657"/>
                </a:lnTo>
                <a:lnTo>
                  <a:pt x="1798638" y="3140870"/>
                </a:lnTo>
                <a:lnTo>
                  <a:pt x="1809750" y="3179764"/>
                </a:lnTo>
                <a:lnTo>
                  <a:pt x="1818481" y="3216276"/>
                </a:lnTo>
                <a:lnTo>
                  <a:pt x="1825625" y="3251995"/>
                </a:lnTo>
                <a:lnTo>
                  <a:pt x="1832769" y="3286126"/>
                </a:lnTo>
                <a:lnTo>
                  <a:pt x="1836738" y="3318670"/>
                </a:lnTo>
                <a:lnTo>
                  <a:pt x="1839913" y="3351214"/>
                </a:lnTo>
                <a:lnTo>
                  <a:pt x="1840707" y="3381376"/>
                </a:lnTo>
                <a:lnTo>
                  <a:pt x="1841500" y="3410745"/>
                </a:lnTo>
                <a:lnTo>
                  <a:pt x="1839913" y="3438526"/>
                </a:lnTo>
                <a:lnTo>
                  <a:pt x="1837531" y="3464720"/>
                </a:lnTo>
                <a:lnTo>
                  <a:pt x="1834357" y="3490914"/>
                </a:lnTo>
                <a:lnTo>
                  <a:pt x="1829594" y="3515520"/>
                </a:lnTo>
                <a:lnTo>
                  <a:pt x="1823244" y="3539332"/>
                </a:lnTo>
                <a:lnTo>
                  <a:pt x="1816100" y="3562351"/>
                </a:lnTo>
                <a:lnTo>
                  <a:pt x="1808957" y="3582989"/>
                </a:lnTo>
                <a:lnTo>
                  <a:pt x="1800225" y="3603626"/>
                </a:lnTo>
                <a:lnTo>
                  <a:pt x="1789907" y="3623470"/>
                </a:lnTo>
                <a:lnTo>
                  <a:pt x="1779588" y="3641726"/>
                </a:lnTo>
                <a:lnTo>
                  <a:pt x="1767681" y="3659982"/>
                </a:lnTo>
                <a:lnTo>
                  <a:pt x="1756569" y="3677445"/>
                </a:lnTo>
                <a:lnTo>
                  <a:pt x="1743869" y="3692526"/>
                </a:lnTo>
                <a:lnTo>
                  <a:pt x="1730375" y="3707607"/>
                </a:lnTo>
                <a:lnTo>
                  <a:pt x="1717675" y="3721895"/>
                </a:lnTo>
                <a:lnTo>
                  <a:pt x="1702594" y="3735389"/>
                </a:lnTo>
                <a:lnTo>
                  <a:pt x="1689100" y="3748089"/>
                </a:lnTo>
                <a:lnTo>
                  <a:pt x="1673225" y="3759201"/>
                </a:lnTo>
                <a:lnTo>
                  <a:pt x="1658938" y="3771107"/>
                </a:lnTo>
                <a:lnTo>
                  <a:pt x="1643063" y="3780632"/>
                </a:lnTo>
                <a:lnTo>
                  <a:pt x="1627981" y="3790157"/>
                </a:lnTo>
                <a:lnTo>
                  <a:pt x="1611313" y="3799682"/>
                </a:lnTo>
                <a:lnTo>
                  <a:pt x="1596231" y="3808414"/>
                </a:lnTo>
                <a:lnTo>
                  <a:pt x="1579563" y="3815557"/>
                </a:lnTo>
                <a:lnTo>
                  <a:pt x="1560513" y="3824289"/>
                </a:lnTo>
                <a:lnTo>
                  <a:pt x="1541463" y="3831432"/>
                </a:lnTo>
                <a:lnTo>
                  <a:pt x="1521619" y="3836989"/>
                </a:lnTo>
                <a:lnTo>
                  <a:pt x="1500981" y="3841751"/>
                </a:lnTo>
                <a:lnTo>
                  <a:pt x="1480344" y="3845720"/>
                </a:lnTo>
                <a:lnTo>
                  <a:pt x="1458913" y="3848895"/>
                </a:lnTo>
                <a:lnTo>
                  <a:pt x="1436688" y="3851276"/>
                </a:lnTo>
                <a:lnTo>
                  <a:pt x="1415256" y="3851276"/>
                </a:lnTo>
                <a:lnTo>
                  <a:pt x="1397794" y="3851276"/>
                </a:lnTo>
                <a:lnTo>
                  <a:pt x="1380331" y="3849689"/>
                </a:lnTo>
                <a:lnTo>
                  <a:pt x="1363663" y="3848101"/>
                </a:lnTo>
                <a:lnTo>
                  <a:pt x="1346200" y="3845720"/>
                </a:lnTo>
                <a:lnTo>
                  <a:pt x="1329531" y="3842545"/>
                </a:lnTo>
                <a:lnTo>
                  <a:pt x="1311275" y="3839370"/>
                </a:lnTo>
                <a:lnTo>
                  <a:pt x="1293813" y="3835401"/>
                </a:lnTo>
                <a:lnTo>
                  <a:pt x="1276350" y="3829845"/>
                </a:lnTo>
                <a:lnTo>
                  <a:pt x="1258888" y="3825082"/>
                </a:lnTo>
                <a:lnTo>
                  <a:pt x="1241425" y="3817939"/>
                </a:lnTo>
                <a:lnTo>
                  <a:pt x="1223963" y="3810795"/>
                </a:lnTo>
                <a:lnTo>
                  <a:pt x="1205706" y="3803651"/>
                </a:lnTo>
                <a:lnTo>
                  <a:pt x="1189038" y="3795714"/>
                </a:lnTo>
                <a:lnTo>
                  <a:pt x="1171575" y="3785395"/>
                </a:lnTo>
                <a:lnTo>
                  <a:pt x="1154906" y="3775870"/>
                </a:lnTo>
                <a:lnTo>
                  <a:pt x="1137444" y="3766345"/>
                </a:lnTo>
                <a:lnTo>
                  <a:pt x="1120775" y="3754439"/>
                </a:lnTo>
                <a:lnTo>
                  <a:pt x="1104106" y="3742532"/>
                </a:lnTo>
                <a:lnTo>
                  <a:pt x="1087438" y="3729832"/>
                </a:lnTo>
                <a:lnTo>
                  <a:pt x="1071563" y="3717132"/>
                </a:lnTo>
                <a:lnTo>
                  <a:pt x="1054894" y="3702845"/>
                </a:lnTo>
                <a:lnTo>
                  <a:pt x="1039813" y="3688557"/>
                </a:lnTo>
                <a:lnTo>
                  <a:pt x="1023938" y="3672682"/>
                </a:lnTo>
                <a:lnTo>
                  <a:pt x="1008856" y="3656807"/>
                </a:lnTo>
                <a:lnTo>
                  <a:pt x="993775" y="3639345"/>
                </a:lnTo>
                <a:lnTo>
                  <a:pt x="979488" y="3622676"/>
                </a:lnTo>
                <a:lnTo>
                  <a:pt x="964406" y="3603626"/>
                </a:lnTo>
                <a:lnTo>
                  <a:pt x="950913" y="3584576"/>
                </a:lnTo>
                <a:lnTo>
                  <a:pt x="937419" y="3565526"/>
                </a:lnTo>
                <a:lnTo>
                  <a:pt x="924719" y="3544095"/>
                </a:lnTo>
                <a:lnTo>
                  <a:pt x="911225" y="3522664"/>
                </a:lnTo>
                <a:lnTo>
                  <a:pt x="899319" y="3501232"/>
                </a:lnTo>
                <a:lnTo>
                  <a:pt x="893763" y="3488532"/>
                </a:lnTo>
                <a:lnTo>
                  <a:pt x="889000" y="3475832"/>
                </a:lnTo>
                <a:lnTo>
                  <a:pt x="885825" y="3462339"/>
                </a:lnTo>
                <a:lnTo>
                  <a:pt x="884238" y="3449639"/>
                </a:lnTo>
                <a:lnTo>
                  <a:pt x="882650" y="3435351"/>
                </a:lnTo>
                <a:lnTo>
                  <a:pt x="884238" y="3422651"/>
                </a:lnTo>
                <a:lnTo>
                  <a:pt x="886619" y="3409951"/>
                </a:lnTo>
                <a:lnTo>
                  <a:pt x="889794" y="3397251"/>
                </a:lnTo>
                <a:lnTo>
                  <a:pt x="893763" y="3384551"/>
                </a:lnTo>
                <a:lnTo>
                  <a:pt x="899319" y="3372645"/>
                </a:lnTo>
                <a:lnTo>
                  <a:pt x="905669" y="3361532"/>
                </a:lnTo>
                <a:lnTo>
                  <a:pt x="914400" y="3351214"/>
                </a:lnTo>
                <a:lnTo>
                  <a:pt x="923131" y="3340895"/>
                </a:lnTo>
                <a:lnTo>
                  <a:pt x="932656" y="3331370"/>
                </a:lnTo>
                <a:lnTo>
                  <a:pt x="943769" y="3323432"/>
                </a:lnTo>
                <a:lnTo>
                  <a:pt x="955675" y="3315495"/>
                </a:lnTo>
                <a:lnTo>
                  <a:pt x="968375" y="3309939"/>
                </a:lnTo>
                <a:lnTo>
                  <a:pt x="981075" y="3305176"/>
                </a:lnTo>
                <a:lnTo>
                  <a:pt x="994569" y="3302001"/>
                </a:lnTo>
                <a:lnTo>
                  <a:pt x="1008063" y="3300414"/>
                </a:lnTo>
                <a:lnTo>
                  <a:pt x="1020763" y="3299620"/>
                </a:lnTo>
                <a:lnTo>
                  <a:pt x="1034256" y="3300414"/>
                </a:lnTo>
                <a:lnTo>
                  <a:pt x="1046956" y="3302795"/>
                </a:lnTo>
                <a:lnTo>
                  <a:pt x="1059656" y="3305970"/>
                </a:lnTo>
                <a:lnTo>
                  <a:pt x="1072356" y="3309939"/>
                </a:lnTo>
                <a:lnTo>
                  <a:pt x="1083469" y="3315495"/>
                </a:lnTo>
                <a:lnTo>
                  <a:pt x="1095375" y="3322639"/>
                </a:lnTo>
                <a:lnTo>
                  <a:pt x="1106488" y="3330576"/>
                </a:lnTo>
                <a:lnTo>
                  <a:pt x="1116013" y="3339307"/>
                </a:lnTo>
                <a:lnTo>
                  <a:pt x="1125538" y="3349626"/>
                </a:lnTo>
                <a:lnTo>
                  <a:pt x="1133475" y="3359945"/>
                </a:lnTo>
                <a:lnTo>
                  <a:pt x="1140619" y="3371851"/>
                </a:lnTo>
                <a:lnTo>
                  <a:pt x="1150938" y="3390107"/>
                </a:lnTo>
                <a:lnTo>
                  <a:pt x="1161256" y="3406776"/>
                </a:lnTo>
                <a:lnTo>
                  <a:pt x="1171575" y="3422651"/>
                </a:lnTo>
                <a:lnTo>
                  <a:pt x="1182688" y="3438526"/>
                </a:lnTo>
                <a:lnTo>
                  <a:pt x="1193006" y="3452020"/>
                </a:lnTo>
                <a:lnTo>
                  <a:pt x="1204119" y="3465514"/>
                </a:lnTo>
                <a:lnTo>
                  <a:pt x="1216025" y="3478214"/>
                </a:lnTo>
                <a:lnTo>
                  <a:pt x="1227138" y="3489326"/>
                </a:lnTo>
                <a:lnTo>
                  <a:pt x="1239044" y="3500439"/>
                </a:lnTo>
                <a:lnTo>
                  <a:pt x="1250156" y="3509964"/>
                </a:lnTo>
                <a:lnTo>
                  <a:pt x="1261269" y="3519489"/>
                </a:lnTo>
                <a:lnTo>
                  <a:pt x="1273175" y="3528220"/>
                </a:lnTo>
                <a:lnTo>
                  <a:pt x="1285081" y="3535364"/>
                </a:lnTo>
                <a:lnTo>
                  <a:pt x="1296988" y="3542507"/>
                </a:lnTo>
                <a:lnTo>
                  <a:pt x="1308100" y="3548857"/>
                </a:lnTo>
                <a:lnTo>
                  <a:pt x="1319213" y="3554414"/>
                </a:lnTo>
                <a:lnTo>
                  <a:pt x="1330325" y="3559970"/>
                </a:lnTo>
                <a:lnTo>
                  <a:pt x="1341438" y="3563939"/>
                </a:lnTo>
                <a:lnTo>
                  <a:pt x="1351756" y="3567114"/>
                </a:lnTo>
                <a:lnTo>
                  <a:pt x="1362869" y="3570289"/>
                </a:lnTo>
                <a:lnTo>
                  <a:pt x="1373188" y="3572670"/>
                </a:lnTo>
                <a:lnTo>
                  <a:pt x="1382713" y="3575051"/>
                </a:lnTo>
                <a:lnTo>
                  <a:pt x="1402556" y="3576639"/>
                </a:lnTo>
                <a:lnTo>
                  <a:pt x="1420813" y="3577432"/>
                </a:lnTo>
                <a:lnTo>
                  <a:pt x="1436688" y="3575845"/>
                </a:lnTo>
                <a:lnTo>
                  <a:pt x="1444625" y="3574257"/>
                </a:lnTo>
                <a:lnTo>
                  <a:pt x="1451769" y="3572670"/>
                </a:lnTo>
                <a:lnTo>
                  <a:pt x="1458119" y="3570289"/>
                </a:lnTo>
                <a:lnTo>
                  <a:pt x="1463675" y="3567907"/>
                </a:lnTo>
                <a:lnTo>
                  <a:pt x="1473994" y="3563939"/>
                </a:lnTo>
                <a:lnTo>
                  <a:pt x="1485106" y="3558382"/>
                </a:lnTo>
                <a:lnTo>
                  <a:pt x="1496219" y="3550445"/>
                </a:lnTo>
                <a:lnTo>
                  <a:pt x="1508125" y="3542507"/>
                </a:lnTo>
                <a:lnTo>
                  <a:pt x="1520031" y="3532189"/>
                </a:lnTo>
                <a:lnTo>
                  <a:pt x="1525588" y="3526632"/>
                </a:lnTo>
                <a:lnTo>
                  <a:pt x="1530350" y="3519489"/>
                </a:lnTo>
                <a:lnTo>
                  <a:pt x="1536700" y="3513139"/>
                </a:lnTo>
                <a:lnTo>
                  <a:pt x="1541463" y="3505995"/>
                </a:lnTo>
                <a:lnTo>
                  <a:pt x="1546225" y="3498057"/>
                </a:lnTo>
                <a:lnTo>
                  <a:pt x="1550194" y="3488532"/>
                </a:lnTo>
                <a:lnTo>
                  <a:pt x="1554163" y="3479007"/>
                </a:lnTo>
                <a:lnTo>
                  <a:pt x="1557338" y="3468689"/>
                </a:lnTo>
                <a:lnTo>
                  <a:pt x="1560513" y="3456782"/>
                </a:lnTo>
                <a:lnTo>
                  <a:pt x="1563688" y="3444876"/>
                </a:lnTo>
                <a:lnTo>
                  <a:pt x="1566069" y="3431382"/>
                </a:lnTo>
                <a:lnTo>
                  <a:pt x="1566863" y="3417889"/>
                </a:lnTo>
                <a:lnTo>
                  <a:pt x="1567657" y="3402807"/>
                </a:lnTo>
                <a:lnTo>
                  <a:pt x="1567657" y="3387726"/>
                </a:lnTo>
                <a:lnTo>
                  <a:pt x="1566863" y="3370264"/>
                </a:lnTo>
                <a:lnTo>
                  <a:pt x="1565275" y="3352801"/>
                </a:lnTo>
                <a:lnTo>
                  <a:pt x="1562894" y="3333751"/>
                </a:lnTo>
                <a:lnTo>
                  <a:pt x="1558925" y="3313114"/>
                </a:lnTo>
                <a:lnTo>
                  <a:pt x="1554957" y="3292476"/>
                </a:lnTo>
                <a:lnTo>
                  <a:pt x="1550194" y="3270251"/>
                </a:lnTo>
                <a:lnTo>
                  <a:pt x="1543844" y="3245645"/>
                </a:lnTo>
                <a:lnTo>
                  <a:pt x="1536700" y="3221039"/>
                </a:lnTo>
                <a:lnTo>
                  <a:pt x="1528763" y="3193257"/>
                </a:lnTo>
                <a:lnTo>
                  <a:pt x="1521619" y="3166270"/>
                </a:lnTo>
                <a:lnTo>
                  <a:pt x="1516063" y="3140870"/>
                </a:lnTo>
                <a:lnTo>
                  <a:pt x="1511300" y="3117057"/>
                </a:lnTo>
                <a:lnTo>
                  <a:pt x="1507331" y="3094038"/>
                </a:lnTo>
                <a:lnTo>
                  <a:pt x="1504156" y="3071020"/>
                </a:lnTo>
                <a:lnTo>
                  <a:pt x="1500981" y="3048795"/>
                </a:lnTo>
                <a:lnTo>
                  <a:pt x="1500188" y="3028951"/>
                </a:lnTo>
                <a:lnTo>
                  <a:pt x="1499394" y="3009107"/>
                </a:lnTo>
                <a:lnTo>
                  <a:pt x="1500188" y="2989263"/>
                </a:lnTo>
                <a:lnTo>
                  <a:pt x="1501775" y="2971801"/>
                </a:lnTo>
                <a:lnTo>
                  <a:pt x="1504156" y="2953545"/>
                </a:lnTo>
                <a:lnTo>
                  <a:pt x="1507331" y="2936876"/>
                </a:lnTo>
                <a:lnTo>
                  <a:pt x="1511300" y="2920207"/>
                </a:lnTo>
                <a:lnTo>
                  <a:pt x="1515269" y="2904332"/>
                </a:lnTo>
                <a:lnTo>
                  <a:pt x="1520031" y="2889251"/>
                </a:lnTo>
                <a:lnTo>
                  <a:pt x="1526381" y="2874170"/>
                </a:lnTo>
                <a:lnTo>
                  <a:pt x="1533525" y="2860676"/>
                </a:lnTo>
                <a:lnTo>
                  <a:pt x="1540669" y="2846389"/>
                </a:lnTo>
                <a:lnTo>
                  <a:pt x="1547813" y="2833689"/>
                </a:lnTo>
                <a:lnTo>
                  <a:pt x="1556544" y="2820989"/>
                </a:lnTo>
                <a:lnTo>
                  <a:pt x="1566069" y="2807495"/>
                </a:lnTo>
                <a:lnTo>
                  <a:pt x="1574800" y="2795589"/>
                </a:lnTo>
                <a:lnTo>
                  <a:pt x="1585119" y="2782889"/>
                </a:lnTo>
                <a:lnTo>
                  <a:pt x="1607344" y="2759870"/>
                </a:lnTo>
                <a:lnTo>
                  <a:pt x="1631157" y="2736057"/>
                </a:lnTo>
                <a:lnTo>
                  <a:pt x="1656557" y="2713038"/>
                </a:lnTo>
                <a:lnTo>
                  <a:pt x="1683544" y="2689226"/>
                </a:lnTo>
                <a:lnTo>
                  <a:pt x="1730375" y="2648745"/>
                </a:lnTo>
                <a:lnTo>
                  <a:pt x="1754981" y="2625726"/>
                </a:lnTo>
                <a:lnTo>
                  <a:pt x="1781175" y="2601120"/>
                </a:lnTo>
                <a:lnTo>
                  <a:pt x="1793081" y="2588420"/>
                </a:lnTo>
                <a:lnTo>
                  <a:pt x="1808957" y="2571751"/>
                </a:lnTo>
                <a:lnTo>
                  <a:pt x="1824831" y="2553495"/>
                </a:lnTo>
                <a:lnTo>
                  <a:pt x="1843088" y="2531270"/>
                </a:lnTo>
                <a:lnTo>
                  <a:pt x="1861344" y="2507457"/>
                </a:lnTo>
                <a:lnTo>
                  <a:pt x="1878807" y="2481263"/>
                </a:lnTo>
                <a:lnTo>
                  <a:pt x="1896269" y="2454276"/>
                </a:lnTo>
                <a:lnTo>
                  <a:pt x="1904207" y="2439988"/>
                </a:lnTo>
                <a:lnTo>
                  <a:pt x="1912144" y="2424907"/>
                </a:lnTo>
                <a:lnTo>
                  <a:pt x="1919288" y="2410620"/>
                </a:lnTo>
                <a:lnTo>
                  <a:pt x="1925638" y="2395538"/>
                </a:lnTo>
                <a:lnTo>
                  <a:pt x="1931194" y="2380457"/>
                </a:lnTo>
                <a:lnTo>
                  <a:pt x="1935957" y="2364582"/>
                </a:lnTo>
                <a:lnTo>
                  <a:pt x="1940719" y="2349501"/>
                </a:lnTo>
                <a:lnTo>
                  <a:pt x="1943894" y="2333626"/>
                </a:lnTo>
                <a:lnTo>
                  <a:pt x="1946275" y="2318545"/>
                </a:lnTo>
                <a:lnTo>
                  <a:pt x="1947863" y="2301876"/>
                </a:lnTo>
                <a:lnTo>
                  <a:pt x="1947863" y="2286001"/>
                </a:lnTo>
                <a:lnTo>
                  <a:pt x="1946275" y="2270920"/>
                </a:lnTo>
                <a:lnTo>
                  <a:pt x="1943100" y="2255045"/>
                </a:lnTo>
                <a:lnTo>
                  <a:pt x="1939132" y="2240757"/>
                </a:lnTo>
                <a:lnTo>
                  <a:pt x="1933575" y="2224882"/>
                </a:lnTo>
                <a:lnTo>
                  <a:pt x="1927225" y="2210595"/>
                </a:lnTo>
                <a:lnTo>
                  <a:pt x="1918494" y="2195513"/>
                </a:lnTo>
                <a:lnTo>
                  <a:pt x="1907381" y="2181226"/>
                </a:lnTo>
                <a:lnTo>
                  <a:pt x="1890713" y="2161382"/>
                </a:lnTo>
                <a:lnTo>
                  <a:pt x="1881188" y="2152651"/>
                </a:lnTo>
                <a:lnTo>
                  <a:pt x="1872457" y="2143920"/>
                </a:lnTo>
                <a:lnTo>
                  <a:pt x="1863725" y="2135982"/>
                </a:lnTo>
                <a:lnTo>
                  <a:pt x="1854994" y="2128838"/>
                </a:lnTo>
                <a:lnTo>
                  <a:pt x="1846263" y="2122488"/>
                </a:lnTo>
                <a:lnTo>
                  <a:pt x="1837531" y="2116932"/>
                </a:lnTo>
                <a:lnTo>
                  <a:pt x="1828800" y="2112170"/>
                </a:lnTo>
                <a:lnTo>
                  <a:pt x="1819275" y="2107407"/>
                </a:lnTo>
                <a:lnTo>
                  <a:pt x="1810544" y="2103438"/>
                </a:lnTo>
                <a:lnTo>
                  <a:pt x="1801813" y="2100263"/>
                </a:lnTo>
                <a:lnTo>
                  <a:pt x="1793081" y="2098676"/>
                </a:lnTo>
                <a:lnTo>
                  <a:pt x="1784350" y="2097088"/>
                </a:lnTo>
                <a:lnTo>
                  <a:pt x="1776413" y="2096295"/>
                </a:lnTo>
                <a:lnTo>
                  <a:pt x="1766888" y="2096295"/>
                </a:lnTo>
                <a:lnTo>
                  <a:pt x="1757363" y="2096295"/>
                </a:lnTo>
                <a:lnTo>
                  <a:pt x="1747044" y="2097882"/>
                </a:lnTo>
                <a:lnTo>
                  <a:pt x="1734344" y="2100263"/>
                </a:lnTo>
                <a:lnTo>
                  <a:pt x="1720850" y="2104232"/>
                </a:lnTo>
                <a:lnTo>
                  <a:pt x="1704975" y="2110582"/>
                </a:lnTo>
                <a:lnTo>
                  <a:pt x="1689100" y="2117726"/>
                </a:lnTo>
                <a:lnTo>
                  <a:pt x="1671638" y="2126457"/>
                </a:lnTo>
                <a:lnTo>
                  <a:pt x="1653381" y="2137570"/>
                </a:lnTo>
                <a:lnTo>
                  <a:pt x="1632744" y="2151857"/>
                </a:lnTo>
                <a:lnTo>
                  <a:pt x="1611313" y="2169320"/>
                </a:lnTo>
                <a:lnTo>
                  <a:pt x="1588294" y="2187576"/>
                </a:lnTo>
                <a:lnTo>
                  <a:pt x="1565275" y="2210595"/>
                </a:lnTo>
                <a:lnTo>
                  <a:pt x="1539875" y="2235995"/>
                </a:lnTo>
                <a:lnTo>
                  <a:pt x="1513681" y="2264570"/>
                </a:lnTo>
                <a:lnTo>
                  <a:pt x="1485900" y="2297113"/>
                </a:lnTo>
                <a:lnTo>
                  <a:pt x="1457325" y="2333626"/>
                </a:lnTo>
                <a:lnTo>
                  <a:pt x="1444625" y="2350295"/>
                </a:lnTo>
                <a:lnTo>
                  <a:pt x="1431131" y="2366170"/>
                </a:lnTo>
                <a:lnTo>
                  <a:pt x="1418431" y="2381251"/>
                </a:lnTo>
                <a:lnTo>
                  <a:pt x="1404144" y="2394745"/>
                </a:lnTo>
                <a:lnTo>
                  <a:pt x="1390650" y="2409032"/>
                </a:lnTo>
                <a:lnTo>
                  <a:pt x="1376363" y="2421732"/>
                </a:lnTo>
                <a:lnTo>
                  <a:pt x="1362869" y="2433638"/>
                </a:lnTo>
                <a:lnTo>
                  <a:pt x="1347788" y="2445545"/>
                </a:lnTo>
                <a:lnTo>
                  <a:pt x="1333500" y="2455863"/>
                </a:lnTo>
                <a:lnTo>
                  <a:pt x="1318419" y="2466182"/>
                </a:lnTo>
                <a:lnTo>
                  <a:pt x="1304131" y="2474913"/>
                </a:lnTo>
                <a:lnTo>
                  <a:pt x="1289050" y="2483645"/>
                </a:lnTo>
                <a:lnTo>
                  <a:pt x="1273969" y="2490788"/>
                </a:lnTo>
                <a:lnTo>
                  <a:pt x="1258094" y="2498726"/>
                </a:lnTo>
                <a:lnTo>
                  <a:pt x="1243013" y="2505076"/>
                </a:lnTo>
                <a:lnTo>
                  <a:pt x="1227138" y="2509838"/>
                </a:lnTo>
                <a:lnTo>
                  <a:pt x="1212056" y="2514601"/>
                </a:lnTo>
                <a:lnTo>
                  <a:pt x="1196181" y="2518570"/>
                </a:lnTo>
                <a:lnTo>
                  <a:pt x="1181100" y="2521745"/>
                </a:lnTo>
                <a:lnTo>
                  <a:pt x="1164431" y="2524920"/>
                </a:lnTo>
                <a:lnTo>
                  <a:pt x="1149350" y="2527301"/>
                </a:lnTo>
                <a:lnTo>
                  <a:pt x="1132681" y="2528095"/>
                </a:lnTo>
                <a:lnTo>
                  <a:pt x="1116806" y="2528095"/>
                </a:lnTo>
                <a:lnTo>
                  <a:pt x="1100931" y="2527301"/>
                </a:lnTo>
                <a:lnTo>
                  <a:pt x="1085056" y="2526507"/>
                </a:lnTo>
                <a:lnTo>
                  <a:pt x="1069181" y="2524126"/>
                </a:lnTo>
                <a:lnTo>
                  <a:pt x="1053306" y="2520951"/>
                </a:lnTo>
                <a:lnTo>
                  <a:pt x="1037431" y="2516982"/>
                </a:lnTo>
                <a:lnTo>
                  <a:pt x="1021556" y="2513013"/>
                </a:lnTo>
                <a:lnTo>
                  <a:pt x="1006475" y="2507457"/>
                </a:lnTo>
                <a:lnTo>
                  <a:pt x="989806" y="2501901"/>
                </a:lnTo>
                <a:lnTo>
                  <a:pt x="974725" y="2494757"/>
                </a:lnTo>
                <a:lnTo>
                  <a:pt x="951706" y="2482851"/>
                </a:lnTo>
                <a:lnTo>
                  <a:pt x="930275" y="2470151"/>
                </a:lnTo>
                <a:lnTo>
                  <a:pt x="908844" y="2455070"/>
                </a:lnTo>
                <a:lnTo>
                  <a:pt x="888206" y="2439988"/>
                </a:lnTo>
                <a:lnTo>
                  <a:pt x="868363" y="2422526"/>
                </a:lnTo>
                <a:lnTo>
                  <a:pt x="849313" y="2403476"/>
                </a:lnTo>
                <a:lnTo>
                  <a:pt x="831056" y="2384426"/>
                </a:lnTo>
                <a:lnTo>
                  <a:pt x="813594" y="2363788"/>
                </a:lnTo>
                <a:lnTo>
                  <a:pt x="797719" y="2341563"/>
                </a:lnTo>
                <a:lnTo>
                  <a:pt x="781050" y="2318545"/>
                </a:lnTo>
                <a:lnTo>
                  <a:pt x="766763" y="2294732"/>
                </a:lnTo>
                <a:lnTo>
                  <a:pt x="751681" y="2269332"/>
                </a:lnTo>
                <a:lnTo>
                  <a:pt x="738981" y="2243138"/>
                </a:lnTo>
                <a:lnTo>
                  <a:pt x="726281" y="2216151"/>
                </a:lnTo>
                <a:lnTo>
                  <a:pt x="715169" y="2188370"/>
                </a:lnTo>
                <a:lnTo>
                  <a:pt x="704056" y="2159795"/>
                </a:lnTo>
                <a:lnTo>
                  <a:pt x="694531" y="2131220"/>
                </a:lnTo>
                <a:lnTo>
                  <a:pt x="685800" y="2101057"/>
                </a:lnTo>
                <a:lnTo>
                  <a:pt x="678656" y="2070895"/>
                </a:lnTo>
                <a:lnTo>
                  <a:pt x="671513" y="2039938"/>
                </a:lnTo>
                <a:lnTo>
                  <a:pt x="665956" y="2008188"/>
                </a:lnTo>
                <a:lnTo>
                  <a:pt x="661194" y="1976438"/>
                </a:lnTo>
                <a:lnTo>
                  <a:pt x="658019" y="1944688"/>
                </a:lnTo>
                <a:lnTo>
                  <a:pt x="655638" y="1912145"/>
                </a:lnTo>
                <a:lnTo>
                  <a:pt x="654050" y="1879601"/>
                </a:lnTo>
                <a:lnTo>
                  <a:pt x="654050" y="1846263"/>
                </a:lnTo>
                <a:lnTo>
                  <a:pt x="654844" y="1812132"/>
                </a:lnTo>
                <a:lnTo>
                  <a:pt x="657225" y="1779588"/>
                </a:lnTo>
                <a:lnTo>
                  <a:pt x="660400" y="1746251"/>
                </a:lnTo>
                <a:lnTo>
                  <a:pt x="664369" y="1712913"/>
                </a:lnTo>
                <a:lnTo>
                  <a:pt x="669925" y="1679576"/>
                </a:lnTo>
                <a:lnTo>
                  <a:pt x="676275" y="1646238"/>
                </a:lnTo>
                <a:lnTo>
                  <a:pt x="683419" y="1620045"/>
                </a:lnTo>
                <a:lnTo>
                  <a:pt x="690563" y="1593851"/>
                </a:lnTo>
                <a:lnTo>
                  <a:pt x="697706" y="1567657"/>
                </a:lnTo>
                <a:lnTo>
                  <a:pt x="704850" y="1542257"/>
                </a:lnTo>
                <a:lnTo>
                  <a:pt x="714375" y="1517651"/>
                </a:lnTo>
                <a:lnTo>
                  <a:pt x="723106" y="1493838"/>
                </a:lnTo>
                <a:lnTo>
                  <a:pt x="731838" y="1469232"/>
                </a:lnTo>
                <a:lnTo>
                  <a:pt x="742950" y="1445420"/>
                </a:lnTo>
                <a:lnTo>
                  <a:pt x="752475" y="1422401"/>
                </a:lnTo>
                <a:lnTo>
                  <a:pt x="763588" y="1399382"/>
                </a:lnTo>
                <a:lnTo>
                  <a:pt x="775494" y="1377951"/>
                </a:lnTo>
                <a:lnTo>
                  <a:pt x="786606" y="1355726"/>
                </a:lnTo>
                <a:lnTo>
                  <a:pt x="800100" y="1334294"/>
                </a:lnTo>
                <a:lnTo>
                  <a:pt x="812800" y="1313657"/>
                </a:lnTo>
                <a:lnTo>
                  <a:pt x="826294" y="1293019"/>
                </a:lnTo>
                <a:lnTo>
                  <a:pt x="839788" y="1273176"/>
                </a:lnTo>
                <a:lnTo>
                  <a:pt x="853281" y="1254126"/>
                </a:lnTo>
                <a:lnTo>
                  <a:pt x="868363" y="1234282"/>
                </a:lnTo>
                <a:lnTo>
                  <a:pt x="884238" y="1215232"/>
                </a:lnTo>
                <a:lnTo>
                  <a:pt x="899319" y="1197769"/>
                </a:lnTo>
                <a:lnTo>
                  <a:pt x="915988" y="1179513"/>
                </a:lnTo>
                <a:lnTo>
                  <a:pt x="931863" y="1162051"/>
                </a:lnTo>
                <a:lnTo>
                  <a:pt x="949325" y="1146176"/>
                </a:lnTo>
                <a:lnTo>
                  <a:pt x="965994" y="1129507"/>
                </a:lnTo>
                <a:lnTo>
                  <a:pt x="984250" y="1113632"/>
                </a:lnTo>
                <a:lnTo>
                  <a:pt x="1002506" y="1097757"/>
                </a:lnTo>
                <a:lnTo>
                  <a:pt x="1020763" y="1083469"/>
                </a:lnTo>
                <a:lnTo>
                  <a:pt x="1039813" y="1069182"/>
                </a:lnTo>
                <a:lnTo>
                  <a:pt x="1058863" y="1055688"/>
                </a:lnTo>
                <a:lnTo>
                  <a:pt x="1078706" y="1041401"/>
                </a:lnTo>
                <a:lnTo>
                  <a:pt x="1099344" y="1028701"/>
                </a:lnTo>
                <a:lnTo>
                  <a:pt x="1119981" y="1016001"/>
                </a:lnTo>
                <a:lnTo>
                  <a:pt x="1140619" y="1004888"/>
                </a:lnTo>
                <a:lnTo>
                  <a:pt x="1162050" y="993776"/>
                </a:lnTo>
                <a:lnTo>
                  <a:pt x="1184275" y="981869"/>
                </a:lnTo>
                <a:lnTo>
                  <a:pt x="1205706" y="972344"/>
                </a:lnTo>
                <a:lnTo>
                  <a:pt x="1227931" y="962819"/>
                </a:lnTo>
                <a:lnTo>
                  <a:pt x="1250950" y="952501"/>
                </a:lnTo>
                <a:lnTo>
                  <a:pt x="1273969" y="944563"/>
                </a:lnTo>
                <a:lnTo>
                  <a:pt x="1297781" y="935832"/>
                </a:lnTo>
                <a:lnTo>
                  <a:pt x="1320800" y="927894"/>
                </a:lnTo>
                <a:lnTo>
                  <a:pt x="1345406" y="920751"/>
                </a:lnTo>
                <a:lnTo>
                  <a:pt x="1370013" y="914401"/>
                </a:lnTo>
                <a:lnTo>
                  <a:pt x="1394619" y="908051"/>
                </a:lnTo>
                <a:lnTo>
                  <a:pt x="1420019" y="903288"/>
                </a:lnTo>
                <a:lnTo>
                  <a:pt x="1445419" y="896938"/>
                </a:lnTo>
                <a:lnTo>
                  <a:pt x="1470025" y="892969"/>
                </a:lnTo>
                <a:lnTo>
                  <a:pt x="1496219" y="889001"/>
                </a:lnTo>
                <a:lnTo>
                  <a:pt x="1522413" y="885826"/>
                </a:lnTo>
                <a:lnTo>
                  <a:pt x="1549400" y="883444"/>
                </a:lnTo>
                <a:lnTo>
                  <a:pt x="1576388" y="881063"/>
                </a:lnTo>
                <a:lnTo>
                  <a:pt x="1603375" y="879476"/>
                </a:lnTo>
                <a:close/>
                <a:moveTo>
                  <a:pt x="1599783" y="0"/>
                </a:moveTo>
                <a:lnTo>
                  <a:pt x="1652182" y="794"/>
                </a:lnTo>
                <a:lnTo>
                  <a:pt x="1704582" y="2381"/>
                </a:lnTo>
                <a:lnTo>
                  <a:pt x="1757776" y="6350"/>
                </a:lnTo>
                <a:lnTo>
                  <a:pt x="1810176" y="11112"/>
                </a:lnTo>
                <a:lnTo>
                  <a:pt x="1863369" y="18256"/>
                </a:lnTo>
                <a:lnTo>
                  <a:pt x="1917357" y="26194"/>
                </a:lnTo>
                <a:lnTo>
                  <a:pt x="1969757" y="35719"/>
                </a:lnTo>
                <a:lnTo>
                  <a:pt x="2022951" y="46831"/>
                </a:lnTo>
                <a:lnTo>
                  <a:pt x="2076939" y="58737"/>
                </a:lnTo>
                <a:lnTo>
                  <a:pt x="2130132" y="73025"/>
                </a:lnTo>
                <a:lnTo>
                  <a:pt x="2183326" y="88106"/>
                </a:lnTo>
                <a:lnTo>
                  <a:pt x="2236520" y="105569"/>
                </a:lnTo>
                <a:lnTo>
                  <a:pt x="2289713" y="123031"/>
                </a:lnTo>
                <a:lnTo>
                  <a:pt x="2342907" y="143669"/>
                </a:lnTo>
                <a:lnTo>
                  <a:pt x="2396101" y="165100"/>
                </a:lnTo>
                <a:lnTo>
                  <a:pt x="2438974" y="183356"/>
                </a:lnTo>
                <a:lnTo>
                  <a:pt x="2482640" y="203200"/>
                </a:lnTo>
                <a:lnTo>
                  <a:pt x="2523925" y="224631"/>
                </a:lnTo>
                <a:lnTo>
                  <a:pt x="2564416" y="245269"/>
                </a:lnTo>
                <a:lnTo>
                  <a:pt x="2604907" y="268287"/>
                </a:lnTo>
                <a:lnTo>
                  <a:pt x="2643809" y="292100"/>
                </a:lnTo>
                <a:lnTo>
                  <a:pt x="2681918" y="317500"/>
                </a:lnTo>
                <a:lnTo>
                  <a:pt x="2720027" y="342900"/>
                </a:lnTo>
                <a:lnTo>
                  <a:pt x="2756549" y="369887"/>
                </a:lnTo>
                <a:lnTo>
                  <a:pt x="2792275" y="396875"/>
                </a:lnTo>
                <a:lnTo>
                  <a:pt x="2826415" y="424656"/>
                </a:lnTo>
                <a:lnTo>
                  <a:pt x="2861348" y="454025"/>
                </a:lnTo>
                <a:lnTo>
                  <a:pt x="2893899" y="484187"/>
                </a:lnTo>
                <a:lnTo>
                  <a:pt x="2925657" y="515937"/>
                </a:lnTo>
                <a:lnTo>
                  <a:pt x="2956621" y="548481"/>
                </a:lnTo>
                <a:lnTo>
                  <a:pt x="2985996" y="581025"/>
                </a:lnTo>
                <a:lnTo>
                  <a:pt x="3015372" y="614362"/>
                </a:lnTo>
                <a:lnTo>
                  <a:pt x="3043159" y="648494"/>
                </a:lnTo>
                <a:lnTo>
                  <a:pt x="3070153" y="684212"/>
                </a:lnTo>
                <a:lnTo>
                  <a:pt x="3094765" y="719931"/>
                </a:lnTo>
                <a:lnTo>
                  <a:pt x="3120171" y="757237"/>
                </a:lnTo>
                <a:lnTo>
                  <a:pt x="3143989" y="794544"/>
                </a:lnTo>
                <a:lnTo>
                  <a:pt x="3166220" y="832644"/>
                </a:lnTo>
                <a:lnTo>
                  <a:pt x="3188450" y="872331"/>
                </a:lnTo>
                <a:lnTo>
                  <a:pt x="3208299" y="912019"/>
                </a:lnTo>
                <a:lnTo>
                  <a:pt x="3228147" y="951706"/>
                </a:lnTo>
                <a:lnTo>
                  <a:pt x="3246407" y="993775"/>
                </a:lnTo>
                <a:lnTo>
                  <a:pt x="3263080" y="1035050"/>
                </a:lnTo>
                <a:lnTo>
                  <a:pt x="3279753" y="1078706"/>
                </a:lnTo>
                <a:lnTo>
                  <a:pt x="3294043" y="1121569"/>
                </a:lnTo>
                <a:lnTo>
                  <a:pt x="3308335" y="1165225"/>
                </a:lnTo>
                <a:lnTo>
                  <a:pt x="3320243" y="1209675"/>
                </a:lnTo>
                <a:lnTo>
                  <a:pt x="3331359" y="1257300"/>
                </a:lnTo>
                <a:lnTo>
                  <a:pt x="3342474" y="1304131"/>
                </a:lnTo>
                <a:lnTo>
                  <a:pt x="3351207" y="1351756"/>
                </a:lnTo>
                <a:lnTo>
                  <a:pt x="3358353" y="1398588"/>
                </a:lnTo>
                <a:lnTo>
                  <a:pt x="3365498" y="1447006"/>
                </a:lnTo>
                <a:lnTo>
                  <a:pt x="3370261" y="1495425"/>
                </a:lnTo>
                <a:lnTo>
                  <a:pt x="3373437" y="1543050"/>
                </a:lnTo>
                <a:lnTo>
                  <a:pt x="3375819" y="1591469"/>
                </a:lnTo>
                <a:lnTo>
                  <a:pt x="3376613" y="1640681"/>
                </a:lnTo>
                <a:lnTo>
                  <a:pt x="3375819" y="1688306"/>
                </a:lnTo>
                <a:lnTo>
                  <a:pt x="3374231" y="1736725"/>
                </a:lnTo>
                <a:lnTo>
                  <a:pt x="3371849" y="1784350"/>
                </a:lnTo>
                <a:lnTo>
                  <a:pt x="3367086" y="1832769"/>
                </a:lnTo>
                <a:lnTo>
                  <a:pt x="3362322" y="1881188"/>
                </a:lnTo>
                <a:lnTo>
                  <a:pt x="3354383" y="1928019"/>
                </a:lnTo>
                <a:lnTo>
                  <a:pt x="3346443" y="1975644"/>
                </a:lnTo>
                <a:lnTo>
                  <a:pt x="3337710" y="2023269"/>
                </a:lnTo>
                <a:lnTo>
                  <a:pt x="3326595" y="2069306"/>
                </a:lnTo>
                <a:lnTo>
                  <a:pt x="3315480" y="2116138"/>
                </a:lnTo>
                <a:lnTo>
                  <a:pt x="3301983" y="2160588"/>
                </a:lnTo>
                <a:lnTo>
                  <a:pt x="3287692" y="2206625"/>
                </a:lnTo>
                <a:lnTo>
                  <a:pt x="3271813" y="2250281"/>
                </a:lnTo>
                <a:lnTo>
                  <a:pt x="3255935" y="2294731"/>
                </a:lnTo>
                <a:lnTo>
                  <a:pt x="3237674" y="2337594"/>
                </a:lnTo>
                <a:lnTo>
                  <a:pt x="3219413" y="2381250"/>
                </a:lnTo>
                <a:lnTo>
                  <a:pt x="3198771" y="2422525"/>
                </a:lnTo>
                <a:lnTo>
                  <a:pt x="3177335" y="2463006"/>
                </a:lnTo>
                <a:lnTo>
                  <a:pt x="3154311" y="2503488"/>
                </a:lnTo>
                <a:lnTo>
                  <a:pt x="3131287" y="2542381"/>
                </a:lnTo>
                <a:lnTo>
                  <a:pt x="3106675" y="2580481"/>
                </a:lnTo>
                <a:lnTo>
                  <a:pt x="3080475" y="2618581"/>
                </a:lnTo>
                <a:lnTo>
                  <a:pt x="3053481" y="2654300"/>
                </a:lnTo>
                <a:lnTo>
                  <a:pt x="3005845" y="2716213"/>
                </a:lnTo>
                <a:lnTo>
                  <a:pt x="2941536" y="2799556"/>
                </a:lnTo>
                <a:lnTo>
                  <a:pt x="2881197" y="2878931"/>
                </a:lnTo>
                <a:lnTo>
                  <a:pt x="2824827" y="2952750"/>
                </a:lnTo>
                <a:lnTo>
                  <a:pt x="2774015" y="3022600"/>
                </a:lnTo>
                <a:lnTo>
                  <a:pt x="2726379" y="3090863"/>
                </a:lnTo>
                <a:lnTo>
                  <a:pt x="2704149" y="3123406"/>
                </a:lnTo>
                <a:lnTo>
                  <a:pt x="2682712" y="3155156"/>
                </a:lnTo>
                <a:lnTo>
                  <a:pt x="2663658" y="3186906"/>
                </a:lnTo>
                <a:lnTo>
                  <a:pt x="2643809" y="3218656"/>
                </a:lnTo>
                <a:lnTo>
                  <a:pt x="2626343" y="3249613"/>
                </a:lnTo>
                <a:lnTo>
                  <a:pt x="2608876" y="3280569"/>
                </a:lnTo>
                <a:lnTo>
                  <a:pt x="2592203" y="3311525"/>
                </a:lnTo>
                <a:lnTo>
                  <a:pt x="2577913" y="3342481"/>
                </a:lnTo>
                <a:lnTo>
                  <a:pt x="2562828" y="3373438"/>
                </a:lnTo>
                <a:lnTo>
                  <a:pt x="2550125" y="3405188"/>
                </a:lnTo>
                <a:lnTo>
                  <a:pt x="2538216" y="3436144"/>
                </a:lnTo>
                <a:lnTo>
                  <a:pt x="2526307" y="3469481"/>
                </a:lnTo>
                <a:lnTo>
                  <a:pt x="2515985" y="3501231"/>
                </a:lnTo>
                <a:lnTo>
                  <a:pt x="2507252" y="3534569"/>
                </a:lnTo>
                <a:lnTo>
                  <a:pt x="2497725" y="3567906"/>
                </a:lnTo>
                <a:lnTo>
                  <a:pt x="2490579" y="3602038"/>
                </a:lnTo>
                <a:lnTo>
                  <a:pt x="2483434" y="3636963"/>
                </a:lnTo>
                <a:lnTo>
                  <a:pt x="2477877" y="3672681"/>
                </a:lnTo>
                <a:lnTo>
                  <a:pt x="2471525" y="3710781"/>
                </a:lnTo>
                <a:lnTo>
                  <a:pt x="2467555" y="3748088"/>
                </a:lnTo>
                <a:lnTo>
                  <a:pt x="2464380" y="3786981"/>
                </a:lnTo>
                <a:lnTo>
                  <a:pt x="2461998" y="3828256"/>
                </a:lnTo>
                <a:lnTo>
                  <a:pt x="2458028" y="3882231"/>
                </a:lnTo>
                <a:lnTo>
                  <a:pt x="2452471" y="3936206"/>
                </a:lnTo>
                <a:lnTo>
                  <a:pt x="2444531" y="3990181"/>
                </a:lnTo>
                <a:lnTo>
                  <a:pt x="2435798" y="4043363"/>
                </a:lnTo>
                <a:lnTo>
                  <a:pt x="2425477" y="4096544"/>
                </a:lnTo>
                <a:lnTo>
                  <a:pt x="2412774" y="4149725"/>
                </a:lnTo>
                <a:lnTo>
                  <a:pt x="2398483" y="4201319"/>
                </a:lnTo>
                <a:lnTo>
                  <a:pt x="2381810" y="4252913"/>
                </a:lnTo>
                <a:lnTo>
                  <a:pt x="2373871" y="4278313"/>
                </a:lnTo>
                <a:lnTo>
                  <a:pt x="2365137" y="4303713"/>
                </a:lnTo>
                <a:lnTo>
                  <a:pt x="2354817" y="4328319"/>
                </a:lnTo>
                <a:lnTo>
                  <a:pt x="2345289" y="4352131"/>
                </a:lnTo>
                <a:lnTo>
                  <a:pt x="2334968" y="4376738"/>
                </a:lnTo>
                <a:lnTo>
                  <a:pt x="2323059" y="4401344"/>
                </a:lnTo>
                <a:lnTo>
                  <a:pt x="2311944" y="4425156"/>
                </a:lnTo>
                <a:lnTo>
                  <a:pt x="2300829" y="4448969"/>
                </a:lnTo>
                <a:lnTo>
                  <a:pt x="2288126" y="4471988"/>
                </a:lnTo>
                <a:lnTo>
                  <a:pt x="2275423" y="4494213"/>
                </a:lnTo>
                <a:lnTo>
                  <a:pt x="2261926" y="4517231"/>
                </a:lnTo>
                <a:lnTo>
                  <a:pt x="2248429" y="4539456"/>
                </a:lnTo>
                <a:lnTo>
                  <a:pt x="2234138" y="4561681"/>
                </a:lnTo>
                <a:lnTo>
                  <a:pt x="2219847" y="4582319"/>
                </a:lnTo>
                <a:lnTo>
                  <a:pt x="2204762" y="4603750"/>
                </a:lnTo>
                <a:lnTo>
                  <a:pt x="2189677" y="4624388"/>
                </a:lnTo>
                <a:lnTo>
                  <a:pt x="2173799" y="4644231"/>
                </a:lnTo>
                <a:lnTo>
                  <a:pt x="2157920" y="4664075"/>
                </a:lnTo>
                <a:lnTo>
                  <a:pt x="2140453" y="4683919"/>
                </a:lnTo>
                <a:lnTo>
                  <a:pt x="2123781" y="4702175"/>
                </a:lnTo>
                <a:lnTo>
                  <a:pt x="2105520" y="4721225"/>
                </a:lnTo>
                <a:lnTo>
                  <a:pt x="2087260" y="4739481"/>
                </a:lnTo>
                <a:lnTo>
                  <a:pt x="2068999" y="4756150"/>
                </a:lnTo>
                <a:lnTo>
                  <a:pt x="2049151" y="4773613"/>
                </a:lnTo>
                <a:lnTo>
                  <a:pt x="2029302" y="4789488"/>
                </a:lnTo>
                <a:lnTo>
                  <a:pt x="2010248" y="4805363"/>
                </a:lnTo>
                <a:lnTo>
                  <a:pt x="1989605" y="4820444"/>
                </a:lnTo>
                <a:lnTo>
                  <a:pt x="1968169" y="4835525"/>
                </a:lnTo>
                <a:lnTo>
                  <a:pt x="1947527" y="4849019"/>
                </a:lnTo>
                <a:lnTo>
                  <a:pt x="1925297" y="4863306"/>
                </a:lnTo>
                <a:lnTo>
                  <a:pt x="1902273" y="4875213"/>
                </a:lnTo>
                <a:lnTo>
                  <a:pt x="1879248" y="4887913"/>
                </a:lnTo>
                <a:lnTo>
                  <a:pt x="1856224" y="4899819"/>
                </a:lnTo>
                <a:lnTo>
                  <a:pt x="1832406" y="4910138"/>
                </a:lnTo>
                <a:lnTo>
                  <a:pt x="1808588" y="4921250"/>
                </a:lnTo>
                <a:lnTo>
                  <a:pt x="1783182" y="4929981"/>
                </a:lnTo>
                <a:lnTo>
                  <a:pt x="1757776" y="4938713"/>
                </a:lnTo>
                <a:lnTo>
                  <a:pt x="1732370" y="4947444"/>
                </a:lnTo>
                <a:lnTo>
                  <a:pt x="1706170" y="4955381"/>
                </a:lnTo>
                <a:lnTo>
                  <a:pt x="1679176" y="4961731"/>
                </a:lnTo>
                <a:lnTo>
                  <a:pt x="1652976" y="4967288"/>
                </a:lnTo>
                <a:lnTo>
                  <a:pt x="1625189" y="4973638"/>
                </a:lnTo>
                <a:lnTo>
                  <a:pt x="1597401" y="4977606"/>
                </a:lnTo>
                <a:lnTo>
                  <a:pt x="1568819" y="4981575"/>
                </a:lnTo>
                <a:lnTo>
                  <a:pt x="1539443" y="4983956"/>
                </a:lnTo>
                <a:lnTo>
                  <a:pt x="1510068" y="4986338"/>
                </a:lnTo>
                <a:lnTo>
                  <a:pt x="1479898" y="4987925"/>
                </a:lnTo>
                <a:lnTo>
                  <a:pt x="1449729" y="4987925"/>
                </a:lnTo>
                <a:lnTo>
                  <a:pt x="1414001" y="4987131"/>
                </a:lnTo>
                <a:lnTo>
                  <a:pt x="1379862" y="4986338"/>
                </a:lnTo>
                <a:lnTo>
                  <a:pt x="1345723" y="4983956"/>
                </a:lnTo>
                <a:lnTo>
                  <a:pt x="1312377" y="4980781"/>
                </a:lnTo>
                <a:lnTo>
                  <a:pt x="1279826" y="4976813"/>
                </a:lnTo>
                <a:lnTo>
                  <a:pt x="1247275" y="4970463"/>
                </a:lnTo>
                <a:lnTo>
                  <a:pt x="1214723" y="4964906"/>
                </a:lnTo>
                <a:lnTo>
                  <a:pt x="1182966" y="4957763"/>
                </a:lnTo>
                <a:lnTo>
                  <a:pt x="1152002" y="4950619"/>
                </a:lnTo>
                <a:lnTo>
                  <a:pt x="1121039" y="4941094"/>
                </a:lnTo>
                <a:lnTo>
                  <a:pt x="1090869" y="4931569"/>
                </a:lnTo>
                <a:lnTo>
                  <a:pt x="1059905" y="4921250"/>
                </a:lnTo>
                <a:lnTo>
                  <a:pt x="1030530" y="4909344"/>
                </a:lnTo>
                <a:lnTo>
                  <a:pt x="1002742" y="4897438"/>
                </a:lnTo>
                <a:lnTo>
                  <a:pt x="974160" y="4883150"/>
                </a:lnTo>
                <a:lnTo>
                  <a:pt x="946373" y="4869656"/>
                </a:lnTo>
                <a:lnTo>
                  <a:pt x="918585" y="4853781"/>
                </a:lnTo>
                <a:lnTo>
                  <a:pt x="891591" y="4838700"/>
                </a:lnTo>
                <a:lnTo>
                  <a:pt x="865391" y="4821238"/>
                </a:lnTo>
                <a:lnTo>
                  <a:pt x="839191" y="4803775"/>
                </a:lnTo>
                <a:lnTo>
                  <a:pt x="813785" y="4784725"/>
                </a:lnTo>
                <a:lnTo>
                  <a:pt x="789173" y="4764881"/>
                </a:lnTo>
                <a:lnTo>
                  <a:pt x="764561" y="4745038"/>
                </a:lnTo>
                <a:lnTo>
                  <a:pt x="741537" y="4723606"/>
                </a:lnTo>
                <a:lnTo>
                  <a:pt x="718513" y="4701381"/>
                </a:lnTo>
                <a:lnTo>
                  <a:pt x="695489" y="4679156"/>
                </a:lnTo>
                <a:lnTo>
                  <a:pt x="673258" y="4655344"/>
                </a:lnTo>
                <a:lnTo>
                  <a:pt x="652616" y="4629944"/>
                </a:lnTo>
                <a:lnTo>
                  <a:pt x="631974" y="4604544"/>
                </a:lnTo>
                <a:lnTo>
                  <a:pt x="611331" y="4577556"/>
                </a:lnTo>
                <a:lnTo>
                  <a:pt x="592277" y="4550569"/>
                </a:lnTo>
                <a:lnTo>
                  <a:pt x="572428" y="4522788"/>
                </a:lnTo>
                <a:lnTo>
                  <a:pt x="566077" y="4510881"/>
                </a:lnTo>
                <a:lnTo>
                  <a:pt x="560519" y="4497388"/>
                </a:lnTo>
                <a:lnTo>
                  <a:pt x="554962" y="4485481"/>
                </a:lnTo>
                <a:lnTo>
                  <a:pt x="552580" y="4472781"/>
                </a:lnTo>
                <a:lnTo>
                  <a:pt x="550198" y="4459288"/>
                </a:lnTo>
                <a:lnTo>
                  <a:pt x="550198" y="4445794"/>
                </a:lnTo>
                <a:lnTo>
                  <a:pt x="550992" y="4432300"/>
                </a:lnTo>
                <a:lnTo>
                  <a:pt x="552580" y="4419600"/>
                </a:lnTo>
                <a:lnTo>
                  <a:pt x="555756" y="4406900"/>
                </a:lnTo>
                <a:lnTo>
                  <a:pt x="561313" y="4394994"/>
                </a:lnTo>
                <a:lnTo>
                  <a:pt x="566871" y="4382294"/>
                </a:lnTo>
                <a:lnTo>
                  <a:pt x="573222" y="4371181"/>
                </a:lnTo>
                <a:lnTo>
                  <a:pt x="581162" y="4360863"/>
                </a:lnTo>
                <a:lnTo>
                  <a:pt x="590689" y="4350544"/>
                </a:lnTo>
                <a:lnTo>
                  <a:pt x="601010" y="4341019"/>
                </a:lnTo>
                <a:lnTo>
                  <a:pt x="611331" y="4333081"/>
                </a:lnTo>
                <a:lnTo>
                  <a:pt x="624034" y="4326731"/>
                </a:lnTo>
                <a:lnTo>
                  <a:pt x="636737" y="4320381"/>
                </a:lnTo>
                <a:lnTo>
                  <a:pt x="649440" y="4315619"/>
                </a:lnTo>
                <a:lnTo>
                  <a:pt x="662143" y="4312444"/>
                </a:lnTo>
                <a:lnTo>
                  <a:pt x="674846" y="4310856"/>
                </a:lnTo>
                <a:lnTo>
                  <a:pt x="688343" y="4310856"/>
                </a:lnTo>
                <a:lnTo>
                  <a:pt x="701840" y="4311650"/>
                </a:lnTo>
                <a:lnTo>
                  <a:pt x="714543" y="4313238"/>
                </a:lnTo>
                <a:lnTo>
                  <a:pt x="727246" y="4316413"/>
                </a:lnTo>
                <a:lnTo>
                  <a:pt x="739949" y="4321175"/>
                </a:lnTo>
                <a:lnTo>
                  <a:pt x="751858" y="4327525"/>
                </a:lnTo>
                <a:lnTo>
                  <a:pt x="762973" y="4333875"/>
                </a:lnTo>
                <a:lnTo>
                  <a:pt x="774088" y="4341813"/>
                </a:lnTo>
                <a:lnTo>
                  <a:pt x="783616" y="4350544"/>
                </a:lnTo>
                <a:lnTo>
                  <a:pt x="793143" y="4360863"/>
                </a:lnTo>
                <a:lnTo>
                  <a:pt x="801876" y="4371975"/>
                </a:lnTo>
                <a:lnTo>
                  <a:pt x="815373" y="4393406"/>
                </a:lnTo>
                <a:lnTo>
                  <a:pt x="830458" y="4414044"/>
                </a:lnTo>
                <a:lnTo>
                  <a:pt x="844749" y="4433094"/>
                </a:lnTo>
                <a:lnTo>
                  <a:pt x="860627" y="4452144"/>
                </a:lnTo>
                <a:lnTo>
                  <a:pt x="876506" y="4470400"/>
                </a:lnTo>
                <a:lnTo>
                  <a:pt x="892385" y="4487863"/>
                </a:lnTo>
                <a:lnTo>
                  <a:pt x="909058" y="4505325"/>
                </a:lnTo>
                <a:lnTo>
                  <a:pt x="926524" y="4521200"/>
                </a:lnTo>
                <a:lnTo>
                  <a:pt x="943991" y="4537075"/>
                </a:lnTo>
                <a:lnTo>
                  <a:pt x="961457" y="4552156"/>
                </a:lnTo>
                <a:lnTo>
                  <a:pt x="979718" y="4566444"/>
                </a:lnTo>
                <a:lnTo>
                  <a:pt x="997979" y="4579938"/>
                </a:lnTo>
                <a:lnTo>
                  <a:pt x="1017033" y="4593431"/>
                </a:lnTo>
                <a:lnTo>
                  <a:pt x="1036881" y="4605338"/>
                </a:lnTo>
                <a:lnTo>
                  <a:pt x="1055936" y="4617244"/>
                </a:lnTo>
                <a:lnTo>
                  <a:pt x="1075784" y="4628356"/>
                </a:lnTo>
                <a:lnTo>
                  <a:pt x="1096427" y="4638675"/>
                </a:lnTo>
                <a:lnTo>
                  <a:pt x="1117069" y="4648994"/>
                </a:lnTo>
                <a:lnTo>
                  <a:pt x="1138505" y="4657725"/>
                </a:lnTo>
                <a:lnTo>
                  <a:pt x="1160735" y="4665663"/>
                </a:lnTo>
                <a:lnTo>
                  <a:pt x="1182966" y="4673600"/>
                </a:lnTo>
                <a:lnTo>
                  <a:pt x="1204402" y="4680744"/>
                </a:lnTo>
                <a:lnTo>
                  <a:pt x="1227426" y="4687094"/>
                </a:lnTo>
                <a:lnTo>
                  <a:pt x="1250450" y="4692650"/>
                </a:lnTo>
                <a:lnTo>
                  <a:pt x="1274269" y="4697413"/>
                </a:lnTo>
                <a:lnTo>
                  <a:pt x="1298087" y="4702175"/>
                </a:lnTo>
                <a:lnTo>
                  <a:pt x="1321905" y="4705350"/>
                </a:lnTo>
                <a:lnTo>
                  <a:pt x="1346517" y="4709319"/>
                </a:lnTo>
                <a:lnTo>
                  <a:pt x="1371923" y="4711700"/>
                </a:lnTo>
                <a:lnTo>
                  <a:pt x="1397329" y="4713288"/>
                </a:lnTo>
                <a:lnTo>
                  <a:pt x="1423529" y="4714081"/>
                </a:lnTo>
                <a:lnTo>
                  <a:pt x="1449729" y="4714875"/>
                </a:lnTo>
                <a:lnTo>
                  <a:pt x="1472753" y="4714081"/>
                </a:lnTo>
                <a:lnTo>
                  <a:pt x="1495777" y="4713288"/>
                </a:lnTo>
                <a:lnTo>
                  <a:pt x="1518801" y="4711700"/>
                </a:lnTo>
                <a:lnTo>
                  <a:pt x="1541031" y="4709319"/>
                </a:lnTo>
                <a:lnTo>
                  <a:pt x="1563261" y="4705350"/>
                </a:lnTo>
                <a:lnTo>
                  <a:pt x="1584698" y="4701381"/>
                </a:lnTo>
                <a:lnTo>
                  <a:pt x="1605340" y="4697413"/>
                </a:lnTo>
                <a:lnTo>
                  <a:pt x="1626776" y="4692650"/>
                </a:lnTo>
                <a:lnTo>
                  <a:pt x="1646625" y="4687094"/>
                </a:lnTo>
                <a:lnTo>
                  <a:pt x="1666473" y="4681538"/>
                </a:lnTo>
                <a:lnTo>
                  <a:pt x="1686322" y="4673600"/>
                </a:lnTo>
                <a:lnTo>
                  <a:pt x="1704582" y="4666456"/>
                </a:lnTo>
                <a:lnTo>
                  <a:pt x="1723637" y="4659313"/>
                </a:lnTo>
                <a:lnTo>
                  <a:pt x="1741897" y="4650581"/>
                </a:lnTo>
                <a:lnTo>
                  <a:pt x="1758570" y="4641056"/>
                </a:lnTo>
                <a:lnTo>
                  <a:pt x="1776831" y="4632325"/>
                </a:lnTo>
                <a:lnTo>
                  <a:pt x="1792709" y="4622006"/>
                </a:lnTo>
                <a:lnTo>
                  <a:pt x="1810176" y="4610894"/>
                </a:lnTo>
                <a:lnTo>
                  <a:pt x="1826055" y="4600575"/>
                </a:lnTo>
                <a:lnTo>
                  <a:pt x="1841933" y="4588669"/>
                </a:lnTo>
                <a:lnTo>
                  <a:pt x="1857812" y="4576763"/>
                </a:lnTo>
                <a:lnTo>
                  <a:pt x="1872103" y="4564856"/>
                </a:lnTo>
                <a:lnTo>
                  <a:pt x="1887188" y="4552156"/>
                </a:lnTo>
                <a:lnTo>
                  <a:pt x="1900685" y="4538663"/>
                </a:lnTo>
                <a:lnTo>
                  <a:pt x="1914181" y="4525169"/>
                </a:lnTo>
                <a:lnTo>
                  <a:pt x="1928472" y="4511675"/>
                </a:lnTo>
                <a:lnTo>
                  <a:pt x="1941175" y="4496594"/>
                </a:lnTo>
                <a:lnTo>
                  <a:pt x="1953878" y="4482306"/>
                </a:lnTo>
                <a:lnTo>
                  <a:pt x="1966581" y="4466431"/>
                </a:lnTo>
                <a:lnTo>
                  <a:pt x="1978490" y="4451350"/>
                </a:lnTo>
                <a:lnTo>
                  <a:pt x="2000721" y="4419600"/>
                </a:lnTo>
                <a:lnTo>
                  <a:pt x="2022951" y="4387056"/>
                </a:lnTo>
                <a:lnTo>
                  <a:pt x="2042799" y="4352131"/>
                </a:lnTo>
                <a:lnTo>
                  <a:pt x="2061060" y="4317206"/>
                </a:lnTo>
                <a:lnTo>
                  <a:pt x="2078526" y="4280694"/>
                </a:lnTo>
                <a:lnTo>
                  <a:pt x="2095199" y="4244181"/>
                </a:lnTo>
                <a:lnTo>
                  <a:pt x="2109490" y="4206875"/>
                </a:lnTo>
                <a:lnTo>
                  <a:pt x="2122193" y="4167981"/>
                </a:lnTo>
                <a:lnTo>
                  <a:pt x="2134896" y="4129088"/>
                </a:lnTo>
                <a:lnTo>
                  <a:pt x="2145217" y="4090194"/>
                </a:lnTo>
                <a:lnTo>
                  <a:pt x="2155538" y="4050506"/>
                </a:lnTo>
                <a:lnTo>
                  <a:pt x="2164271" y="4010819"/>
                </a:lnTo>
                <a:lnTo>
                  <a:pt x="2170623" y="3971131"/>
                </a:lnTo>
                <a:lnTo>
                  <a:pt x="2176975" y="3931444"/>
                </a:lnTo>
                <a:lnTo>
                  <a:pt x="2182532" y="3891756"/>
                </a:lnTo>
                <a:lnTo>
                  <a:pt x="2185708" y="3852863"/>
                </a:lnTo>
                <a:lnTo>
                  <a:pt x="2188883" y="3813175"/>
                </a:lnTo>
                <a:lnTo>
                  <a:pt x="2192059" y="3764756"/>
                </a:lnTo>
                <a:lnTo>
                  <a:pt x="2196029" y="3717925"/>
                </a:lnTo>
                <a:lnTo>
                  <a:pt x="2200793" y="3671888"/>
                </a:lnTo>
                <a:lnTo>
                  <a:pt x="2207144" y="3628231"/>
                </a:lnTo>
                <a:lnTo>
                  <a:pt x="2215083" y="3584575"/>
                </a:lnTo>
                <a:lnTo>
                  <a:pt x="2223023" y="3542506"/>
                </a:lnTo>
                <a:lnTo>
                  <a:pt x="2231756" y="3502025"/>
                </a:lnTo>
                <a:lnTo>
                  <a:pt x="2242871" y="3461544"/>
                </a:lnTo>
                <a:lnTo>
                  <a:pt x="2253987" y="3422650"/>
                </a:lnTo>
                <a:lnTo>
                  <a:pt x="2265895" y="3384550"/>
                </a:lnTo>
                <a:lnTo>
                  <a:pt x="2279393" y="3345656"/>
                </a:lnTo>
                <a:lnTo>
                  <a:pt x="2293683" y="3308350"/>
                </a:lnTo>
                <a:lnTo>
                  <a:pt x="2309562" y="3271838"/>
                </a:lnTo>
                <a:lnTo>
                  <a:pt x="2325441" y="3236119"/>
                </a:lnTo>
                <a:lnTo>
                  <a:pt x="2342907" y="3198813"/>
                </a:lnTo>
                <a:lnTo>
                  <a:pt x="2361962" y="3163094"/>
                </a:lnTo>
                <a:lnTo>
                  <a:pt x="2380223" y="3128169"/>
                </a:lnTo>
                <a:lnTo>
                  <a:pt x="2400865" y="3092450"/>
                </a:lnTo>
                <a:lnTo>
                  <a:pt x="2423095" y="3056731"/>
                </a:lnTo>
                <a:lnTo>
                  <a:pt x="2444531" y="3020219"/>
                </a:lnTo>
                <a:lnTo>
                  <a:pt x="2468349" y="2984500"/>
                </a:lnTo>
                <a:lnTo>
                  <a:pt x="2492167" y="2947988"/>
                </a:lnTo>
                <a:lnTo>
                  <a:pt x="2517573" y="2911475"/>
                </a:lnTo>
                <a:lnTo>
                  <a:pt x="2544567" y="2873375"/>
                </a:lnTo>
                <a:lnTo>
                  <a:pt x="2600143" y="2797969"/>
                </a:lnTo>
                <a:lnTo>
                  <a:pt x="2659688" y="2718594"/>
                </a:lnTo>
                <a:lnTo>
                  <a:pt x="2722409" y="2635250"/>
                </a:lnTo>
                <a:lnTo>
                  <a:pt x="2789894" y="2547938"/>
                </a:lnTo>
                <a:lnTo>
                  <a:pt x="2837530" y="2486819"/>
                </a:lnTo>
                <a:lnTo>
                  <a:pt x="2858966" y="2457450"/>
                </a:lnTo>
                <a:lnTo>
                  <a:pt x="2880403" y="2426494"/>
                </a:lnTo>
                <a:lnTo>
                  <a:pt x="2901839" y="2394744"/>
                </a:lnTo>
                <a:lnTo>
                  <a:pt x="2921687" y="2362200"/>
                </a:lnTo>
                <a:lnTo>
                  <a:pt x="2939154" y="2328863"/>
                </a:lnTo>
                <a:lnTo>
                  <a:pt x="2957415" y="2294731"/>
                </a:lnTo>
                <a:lnTo>
                  <a:pt x="2974087" y="2259806"/>
                </a:lnTo>
                <a:lnTo>
                  <a:pt x="2989966" y="2224088"/>
                </a:lnTo>
                <a:lnTo>
                  <a:pt x="3004257" y="2188369"/>
                </a:lnTo>
                <a:lnTo>
                  <a:pt x="3018547" y="2151856"/>
                </a:lnTo>
                <a:lnTo>
                  <a:pt x="3030457" y="2114550"/>
                </a:lnTo>
                <a:lnTo>
                  <a:pt x="3043159" y="2076450"/>
                </a:lnTo>
                <a:lnTo>
                  <a:pt x="3053481" y="2038350"/>
                </a:lnTo>
                <a:lnTo>
                  <a:pt x="3063008" y="2000250"/>
                </a:lnTo>
                <a:lnTo>
                  <a:pt x="3071741" y="1960563"/>
                </a:lnTo>
                <a:lnTo>
                  <a:pt x="3079681" y="1921669"/>
                </a:lnTo>
                <a:lnTo>
                  <a:pt x="3086032" y="1882775"/>
                </a:lnTo>
                <a:lnTo>
                  <a:pt x="3091590" y="1842294"/>
                </a:lnTo>
                <a:lnTo>
                  <a:pt x="3095559" y="1802606"/>
                </a:lnTo>
                <a:lnTo>
                  <a:pt x="3100323" y="1762919"/>
                </a:lnTo>
                <a:lnTo>
                  <a:pt x="3101911" y="1721644"/>
                </a:lnTo>
                <a:lnTo>
                  <a:pt x="3103499" y="1681956"/>
                </a:lnTo>
                <a:lnTo>
                  <a:pt x="3103499" y="1641475"/>
                </a:lnTo>
                <a:lnTo>
                  <a:pt x="3102705" y="1600200"/>
                </a:lnTo>
                <a:lnTo>
                  <a:pt x="3101117" y="1560513"/>
                </a:lnTo>
                <a:lnTo>
                  <a:pt x="3097941" y="1519238"/>
                </a:lnTo>
                <a:lnTo>
                  <a:pt x="3093177" y="1479550"/>
                </a:lnTo>
                <a:lnTo>
                  <a:pt x="3088414" y="1439069"/>
                </a:lnTo>
                <a:lnTo>
                  <a:pt x="3082063" y="1398588"/>
                </a:lnTo>
                <a:lnTo>
                  <a:pt x="3074123" y="1358900"/>
                </a:lnTo>
                <a:lnTo>
                  <a:pt x="3065390" y="1320006"/>
                </a:lnTo>
                <a:lnTo>
                  <a:pt x="3055863" y="1280319"/>
                </a:lnTo>
                <a:lnTo>
                  <a:pt x="3048717" y="1253331"/>
                </a:lnTo>
                <a:lnTo>
                  <a:pt x="3040778" y="1227138"/>
                </a:lnTo>
                <a:lnTo>
                  <a:pt x="3031251" y="1199356"/>
                </a:lnTo>
                <a:lnTo>
                  <a:pt x="3021723" y="1171575"/>
                </a:lnTo>
                <a:lnTo>
                  <a:pt x="3012196" y="1143000"/>
                </a:lnTo>
                <a:lnTo>
                  <a:pt x="3000287" y="1114425"/>
                </a:lnTo>
                <a:lnTo>
                  <a:pt x="2988378" y="1085850"/>
                </a:lnTo>
                <a:lnTo>
                  <a:pt x="2974881" y="1056481"/>
                </a:lnTo>
                <a:lnTo>
                  <a:pt x="2960590" y="1027113"/>
                </a:lnTo>
                <a:lnTo>
                  <a:pt x="2945505" y="997744"/>
                </a:lnTo>
                <a:lnTo>
                  <a:pt x="2929627" y="968375"/>
                </a:lnTo>
                <a:lnTo>
                  <a:pt x="2912160" y="939006"/>
                </a:lnTo>
                <a:lnTo>
                  <a:pt x="2894693" y="909638"/>
                </a:lnTo>
                <a:lnTo>
                  <a:pt x="2874845" y="880269"/>
                </a:lnTo>
                <a:lnTo>
                  <a:pt x="2853409" y="850900"/>
                </a:lnTo>
                <a:lnTo>
                  <a:pt x="2832766" y="821531"/>
                </a:lnTo>
                <a:lnTo>
                  <a:pt x="2808948" y="792956"/>
                </a:lnTo>
                <a:lnTo>
                  <a:pt x="2784336" y="764381"/>
                </a:lnTo>
                <a:lnTo>
                  <a:pt x="2758930" y="735806"/>
                </a:lnTo>
                <a:lnTo>
                  <a:pt x="2731936" y="707231"/>
                </a:lnTo>
                <a:lnTo>
                  <a:pt x="2703355" y="680244"/>
                </a:lnTo>
                <a:lnTo>
                  <a:pt x="2673979" y="652462"/>
                </a:lnTo>
                <a:lnTo>
                  <a:pt x="2642221" y="626269"/>
                </a:lnTo>
                <a:lnTo>
                  <a:pt x="2609670" y="600075"/>
                </a:lnTo>
                <a:lnTo>
                  <a:pt x="2575531" y="573881"/>
                </a:lnTo>
                <a:lnTo>
                  <a:pt x="2539804" y="550069"/>
                </a:lnTo>
                <a:lnTo>
                  <a:pt x="2502489" y="525462"/>
                </a:lnTo>
                <a:lnTo>
                  <a:pt x="2463586" y="502444"/>
                </a:lnTo>
                <a:lnTo>
                  <a:pt x="2423095" y="479425"/>
                </a:lnTo>
                <a:lnTo>
                  <a:pt x="2380223" y="457994"/>
                </a:lnTo>
                <a:lnTo>
                  <a:pt x="2336556" y="437356"/>
                </a:lnTo>
                <a:lnTo>
                  <a:pt x="2290507" y="416719"/>
                </a:lnTo>
                <a:lnTo>
                  <a:pt x="2245253" y="399256"/>
                </a:lnTo>
                <a:lnTo>
                  <a:pt x="2199205" y="381794"/>
                </a:lnTo>
                <a:lnTo>
                  <a:pt x="2153951" y="365919"/>
                </a:lnTo>
                <a:lnTo>
                  <a:pt x="2107902" y="351631"/>
                </a:lnTo>
                <a:lnTo>
                  <a:pt x="2061854" y="338137"/>
                </a:lnTo>
                <a:lnTo>
                  <a:pt x="2016599" y="326231"/>
                </a:lnTo>
                <a:lnTo>
                  <a:pt x="1970551" y="315119"/>
                </a:lnTo>
                <a:lnTo>
                  <a:pt x="1925297" y="305594"/>
                </a:lnTo>
                <a:lnTo>
                  <a:pt x="1879248" y="296862"/>
                </a:lnTo>
                <a:lnTo>
                  <a:pt x="1833994" y="290512"/>
                </a:lnTo>
                <a:lnTo>
                  <a:pt x="1787945" y="284956"/>
                </a:lnTo>
                <a:lnTo>
                  <a:pt x="1743485" y="279400"/>
                </a:lnTo>
                <a:lnTo>
                  <a:pt x="1697437" y="276225"/>
                </a:lnTo>
                <a:lnTo>
                  <a:pt x="1652976" y="273844"/>
                </a:lnTo>
                <a:lnTo>
                  <a:pt x="1608516" y="273050"/>
                </a:lnTo>
                <a:lnTo>
                  <a:pt x="1564055" y="273844"/>
                </a:lnTo>
                <a:lnTo>
                  <a:pt x="1519595" y="275431"/>
                </a:lnTo>
                <a:lnTo>
                  <a:pt x="1475928" y="277812"/>
                </a:lnTo>
                <a:lnTo>
                  <a:pt x="1432262" y="282575"/>
                </a:lnTo>
                <a:lnTo>
                  <a:pt x="1389389" y="288131"/>
                </a:lnTo>
                <a:lnTo>
                  <a:pt x="1345723" y="294481"/>
                </a:lnTo>
                <a:lnTo>
                  <a:pt x="1303644" y="301625"/>
                </a:lnTo>
                <a:lnTo>
                  <a:pt x="1260771" y="311150"/>
                </a:lnTo>
                <a:lnTo>
                  <a:pt x="1219487" y="321469"/>
                </a:lnTo>
                <a:lnTo>
                  <a:pt x="1178996" y="332581"/>
                </a:lnTo>
                <a:lnTo>
                  <a:pt x="1137711" y="346075"/>
                </a:lnTo>
                <a:lnTo>
                  <a:pt x="1098015" y="359569"/>
                </a:lnTo>
                <a:lnTo>
                  <a:pt x="1057524" y="374650"/>
                </a:lnTo>
                <a:lnTo>
                  <a:pt x="1018621" y="391319"/>
                </a:lnTo>
                <a:lnTo>
                  <a:pt x="980512" y="408781"/>
                </a:lnTo>
                <a:lnTo>
                  <a:pt x="941609" y="428625"/>
                </a:lnTo>
                <a:lnTo>
                  <a:pt x="904294" y="447675"/>
                </a:lnTo>
                <a:lnTo>
                  <a:pt x="874124" y="465931"/>
                </a:lnTo>
                <a:lnTo>
                  <a:pt x="843955" y="484187"/>
                </a:lnTo>
                <a:lnTo>
                  <a:pt x="814579" y="503237"/>
                </a:lnTo>
                <a:lnTo>
                  <a:pt x="785203" y="523875"/>
                </a:lnTo>
                <a:lnTo>
                  <a:pt x="757416" y="543719"/>
                </a:lnTo>
                <a:lnTo>
                  <a:pt x="730422" y="565944"/>
                </a:lnTo>
                <a:lnTo>
                  <a:pt x="703428" y="588169"/>
                </a:lnTo>
                <a:lnTo>
                  <a:pt x="678816" y="610394"/>
                </a:lnTo>
                <a:lnTo>
                  <a:pt x="653410" y="633412"/>
                </a:lnTo>
                <a:lnTo>
                  <a:pt x="628798" y="657225"/>
                </a:lnTo>
                <a:lnTo>
                  <a:pt x="604980" y="682625"/>
                </a:lnTo>
                <a:lnTo>
                  <a:pt x="581956" y="708025"/>
                </a:lnTo>
                <a:lnTo>
                  <a:pt x="560519" y="733425"/>
                </a:lnTo>
                <a:lnTo>
                  <a:pt x="539083" y="760412"/>
                </a:lnTo>
                <a:lnTo>
                  <a:pt x="518441" y="787400"/>
                </a:lnTo>
                <a:lnTo>
                  <a:pt x="498592" y="815181"/>
                </a:lnTo>
                <a:lnTo>
                  <a:pt x="480332" y="842962"/>
                </a:lnTo>
                <a:lnTo>
                  <a:pt x="462071" y="872331"/>
                </a:lnTo>
                <a:lnTo>
                  <a:pt x="445399" y="900906"/>
                </a:lnTo>
                <a:lnTo>
                  <a:pt x="428726" y="931069"/>
                </a:lnTo>
                <a:lnTo>
                  <a:pt x="413641" y="961231"/>
                </a:lnTo>
                <a:lnTo>
                  <a:pt x="398556" y="992188"/>
                </a:lnTo>
                <a:lnTo>
                  <a:pt x="384265" y="1023938"/>
                </a:lnTo>
                <a:lnTo>
                  <a:pt x="370768" y="1055688"/>
                </a:lnTo>
                <a:lnTo>
                  <a:pt x="358859" y="1087438"/>
                </a:lnTo>
                <a:lnTo>
                  <a:pt x="347744" y="1120775"/>
                </a:lnTo>
                <a:lnTo>
                  <a:pt x="337423" y="1154113"/>
                </a:lnTo>
                <a:lnTo>
                  <a:pt x="327896" y="1187450"/>
                </a:lnTo>
                <a:lnTo>
                  <a:pt x="318369" y="1221581"/>
                </a:lnTo>
                <a:lnTo>
                  <a:pt x="311223" y="1256506"/>
                </a:lnTo>
                <a:lnTo>
                  <a:pt x="304078" y="1291431"/>
                </a:lnTo>
                <a:lnTo>
                  <a:pt x="298520" y="1327150"/>
                </a:lnTo>
                <a:lnTo>
                  <a:pt x="288993" y="1390650"/>
                </a:lnTo>
                <a:lnTo>
                  <a:pt x="282641" y="1453356"/>
                </a:lnTo>
                <a:lnTo>
                  <a:pt x="277084" y="1516856"/>
                </a:lnTo>
                <a:lnTo>
                  <a:pt x="274702" y="1580356"/>
                </a:lnTo>
                <a:lnTo>
                  <a:pt x="273114" y="1642269"/>
                </a:lnTo>
                <a:lnTo>
                  <a:pt x="273908" y="1674019"/>
                </a:lnTo>
                <a:lnTo>
                  <a:pt x="273908" y="1704975"/>
                </a:lnTo>
                <a:lnTo>
                  <a:pt x="275496" y="1735931"/>
                </a:lnTo>
                <a:lnTo>
                  <a:pt x="277084" y="1766888"/>
                </a:lnTo>
                <a:lnTo>
                  <a:pt x="278672" y="1797050"/>
                </a:lnTo>
                <a:lnTo>
                  <a:pt x="281848" y="1828006"/>
                </a:lnTo>
                <a:lnTo>
                  <a:pt x="281848" y="1841500"/>
                </a:lnTo>
                <a:lnTo>
                  <a:pt x="281054" y="1855788"/>
                </a:lnTo>
                <a:lnTo>
                  <a:pt x="279466" y="1868488"/>
                </a:lnTo>
                <a:lnTo>
                  <a:pt x="276290" y="1881981"/>
                </a:lnTo>
                <a:lnTo>
                  <a:pt x="271526" y="1893888"/>
                </a:lnTo>
                <a:lnTo>
                  <a:pt x="265969" y="1906588"/>
                </a:lnTo>
                <a:lnTo>
                  <a:pt x="258823" y="1917700"/>
                </a:lnTo>
                <a:lnTo>
                  <a:pt x="250884" y="1927225"/>
                </a:lnTo>
                <a:lnTo>
                  <a:pt x="242151" y="1937544"/>
                </a:lnTo>
                <a:lnTo>
                  <a:pt x="231830" y="1946275"/>
                </a:lnTo>
                <a:lnTo>
                  <a:pt x="221508" y="1954213"/>
                </a:lnTo>
                <a:lnTo>
                  <a:pt x="210393" y="1960563"/>
                </a:lnTo>
                <a:lnTo>
                  <a:pt x="197690" y="1966913"/>
                </a:lnTo>
                <a:lnTo>
                  <a:pt x="185781" y="1971675"/>
                </a:lnTo>
                <a:lnTo>
                  <a:pt x="171490" y="1974850"/>
                </a:lnTo>
                <a:lnTo>
                  <a:pt x="157993" y="1976438"/>
                </a:lnTo>
                <a:lnTo>
                  <a:pt x="143703" y="1977231"/>
                </a:lnTo>
                <a:lnTo>
                  <a:pt x="130206" y="1976438"/>
                </a:lnTo>
                <a:lnTo>
                  <a:pt x="117503" y="1974850"/>
                </a:lnTo>
                <a:lnTo>
                  <a:pt x="104006" y="1971675"/>
                </a:lnTo>
                <a:lnTo>
                  <a:pt x="92097" y="1966913"/>
                </a:lnTo>
                <a:lnTo>
                  <a:pt x="79394" y="1960563"/>
                </a:lnTo>
                <a:lnTo>
                  <a:pt x="69073" y="1954213"/>
                </a:lnTo>
                <a:lnTo>
                  <a:pt x="58751" y="1946275"/>
                </a:lnTo>
                <a:lnTo>
                  <a:pt x="48430" y="1937544"/>
                </a:lnTo>
                <a:lnTo>
                  <a:pt x="39697" y="1927225"/>
                </a:lnTo>
                <a:lnTo>
                  <a:pt x="31757" y="1916906"/>
                </a:lnTo>
                <a:lnTo>
                  <a:pt x="24612" y="1905794"/>
                </a:lnTo>
                <a:lnTo>
                  <a:pt x="19054" y="1893094"/>
                </a:lnTo>
                <a:lnTo>
                  <a:pt x="14291" y="1881188"/>
                </a:lnTo>
                <a:lnTo>
                  <a:pt x="11115" y="1866900"/>
                </a:lnTo>
                <a:lnTo>
                  <a:pt x="9527" y="1853406"/>
                </a:lnTo>
                <a:lnTo>
                  <a:pt x="6351" y="1818481"/>
                </a:lnTo>
                <a:lnTo>
                  <a:pt x="3970" y="1783556"/>
                </a:lnTo>
                <a:lnTo>
                  <a:pt x="2382" y="1748631"/>
                </a:lnTo>
                <a:lnTo>
                  <a:pt x="794" y="1712913"/>
                </a:lnTo>
                <a:lnTo>
                  <a:pt x="0" y="1677988"/>
                </a:lnTo>
                <a:lnTo>
                  <a:pt x="0" y="1643063"/>
                </a:lnTo>
                <a:lnTo>
                  <a:pt x="0" y="1606550"/>
                </a:lnTo>
                <a:lnTo>
                  <a:pt x="794" y="1571625"/>
                </a:lnTo>
                <a:lnTo>
                  <a:pt x="2382" y="1535906"/>
                </a:lnTo>
                <a:lnTo>
                  <a:pt x="4764" y="1500188"/>
                </a:lnTo>
                <a:lnTo>
                  <a:pt x="7145" y="1464469"/>
                </a:lnTo>
                <a:lnTo>
                  <a:pt x="9527" y="1427956"/>
                </a:lnTo>
                <a:lnTo>
                  <a:pt x="13497" y="1392238"/>
                </a:lnTo>
                <a:lnTo>
                  <a:pt x="17467" y="1356519"/>
                </a:lnTo>
                <a:lnTo>
                  <a:pt x="22230" y="1320800"/>
                </a:lnTo>
                <a:lnTo>
                  <a:pt x="26994" y="1285081"/>
                </a:lnTo>
                <a:lnTo>
                  <a:pt x="34933" y="1241425"/>
                </a:lnTo>
                <a:lnTo>
                  <a:pt x="43667" y="1199356"/>
                </a:lnTo>
                <a:lnTo>
                  <a:pt x="53194" y="1156494"/>
                </a:lnTo>
                <a:lnTo>
                  <a:pt x="64309" y="1114425"/>
                </a:lnTo>
                <a:lnTo>
                  <a:pt x="75424" y="1073150"/>
                </a:lnTo>
                <a:lnTo>
                  <a:pt x="88921" y="1032669"/>
                </a:lnTo>
                <a:lnTo>
                  <a:pt x="102418" y="992981"/>
                </a:lnTo>
                <a:lnTo>
                  <a:pt x="117503" y="952500"/>
                </a:lnTo>
                <a:lnTo>
                  <a:pt x="133381" y="913606"/>
                </a:lnTo>
                <a:lnTo>
                  <a:pt x="150848" y="875506"/>
                </a:lnTo>
                <a:lnTo>
                  <a:pt x="168315" y="837406"/>
                </a:lnTo>
                <a:lnTo>
                  <a:pt x="187369" y="800100"/>
                </a:lnTo>
                <a:lnTo>
                  <a:pt x="208011" y="763587"/>
                </a:lnTo>
                <a:lnTo>
                  <a:pt x="228654" y="727869"/>
                </a:lnTo>
                <a:lnTo>
                  <a:pt x="250884" y="692150"/>
                </a:lnTo>
                <a:lnTo>
                  <a:pt x="273908" y="658019"/>
                </a:lnTo>
                <a:lnTo>
                  <a:pt x="298520" y="624681"/>
                </a:lnTo>
                <a:lnTo>
                  <a:pt x="322338" y="591344"/>
                </a:lnTo>
                <a:lnTo>
                  <a:pt x="348538" y="558800"/>
                </a:lnTo>
                <a:lnTo>
                  <a:pt x="375532" y="527050"/>
                </a:lnTo>
                <a:lnTo>
                  <a:pt x="403320" y="496887"/>
                </a:lnTo>
                <a:lnTo>
                  <a:pt x="432696" y="466725"/>
                </a:lnTo>
                <a:lnTo>
                  <a:pt x="462071" y="437356"/>
                </a:lnTo>
                <a:lnTo>
                  <a:pt x="493035" y="408781"/>
                </a:lnTo>
                <a:lnTo>
                  <a:pt x="524792" y="381000"/>
                </a:lnTo>
                <a:lnTo>
                  <a:pt x="557344" y="353219"/>
                </a:lnTo>
                <a:lnTo>
                  <a:pt x="590689" y="327025"/>
                </a:lnTo>
                <a:lnTo>
                  <a:pt x="624828" y="301625"/>
                </a:lnTo>
                <a:lnTo>
                  <a:pt x="660555" y="277019"/>
                </a:lnTo>
                <a:lnTo>
                  <a:pt x="696283" y="254000"/>
                </a:lnTo>
                <a:lnTo>
                  <a:pt x="732804" y="231775"/>
                </a:lnTo>
                <a:lnTo>
                  <a:pt x="770913" y="209550"/>
                </a:lnTo>
                <a:lnTo>
                  <a:pt x="814579" y="184944"/>
                </a:lnTo>
                <a:lnTo>
                  <a:pt x="860627" y="163512"/>
                </a:lnTo>
                <a:lnTo>
                  <a:pt x="905882" y="142081"/>
                </a:lnTo>
                <a:lnTo>
                  <a:pt x="951930" y="122237"/>
                </a:lnTo>
                <a:lnTo>
                  <a:pt x="998772" y="104775"/>
                </a:lnTo>
                <a:lnTo>
                  <a:pt x="1046409" y="87312"/>
                </a:lnTo>
                <a:lnTo>
                  <a:pt x="1094839" y="72231"/>
                </a:lnTo>
                <a:lnTo>
                  <a:pt x="1143269" y="58737"/>
                </a:lnTo>
                <a:lnTo>
                  <a:pt x="1192493" y="46831"/>
                </a:lnTo>
                <a:lnTo>
                  <a:pt x="1242511" y="34925"/>
                </a:lnTo>
                <a:lnTo>
                  <a:pt x="1291735" y="26194"/>
                </a:lnTo>
                <a:lnTo>
                  <a:pt x="1342547" y="18256"/>
                </a:lnTo>
                <a:lnTo>
                  <a:pt x="1393359" y="11112"/>
                </a:lnTo>
                <a:lnTo>
                  <a:pt x="1444965" y="6350"/>
                </a:lnTo>
                <a:lnTo>
                  <a:pt x="1495777" y="2381"/>
                </a:lnTo>
                <a:lnTo>
                  <a:pt x="1547383" y="794"/>
                </a:lnTo>
                <a:close/>
              </a:path>
            </a:pathLst>
          </a:custGeom>
          <a:solidFill>
            <a:srgbClr val="5A64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A6478">
                  <a:lumMod val="60000"/>
                  <a:lumOff val="40000"/>
                </a:srgbClr>
              </a:solidFill>
              <a:effectLst/>
              <a:uLnTx/>
              <a:uFillTx/>
              <a:latin typeface="小米兰亭_GB外压缩" panose="03000502000000000000" charset="-122"/>
              <a:ea typeface="小米兰亭_GB外压缩" panose="03000502000000000000" charset="-122"/>
            </a:endParaRPr>
          </a:p>
        </p:txBody>
      </p:sp>
      <p:sp>
        <p:nvSpPr>
          <p:cNvPr id="187" name="Freeform 76"/>
          <p:cNvSpPr/>
          <p:nvPr/>
        </p:nvSpPr>
        <p:spPr bwMode="auto">
          <a:xfrm>
            <a:off x="6717132" y="3517094"/>
            <a:ext cx="520844" cy="355738"/>
          </a:xfrm>
          <a:custGeom>
            <a:avLst/>
            <a:gdLst>
              <a:gd name="T0" fmla="*/ 3646 w 12650"/>
              <a:gd name="T1" fmla="*/ 8620 h 8640"/>
              <a:gd name="T2" fmla="*/ 3462 w 12650"/>
              <a:gd name="T3" fmla="*/ 8519 h 8640"/>
              <a:gd name="T4" fmla="*/ 3335 w 12650"/>
              <a:gd name="T5" fmla="*/ 8348 h 8640"/>
              <a:gd name="T6" fmla="*/ 419 w 12650"/>
              <a:gd name="T7" fmla="*/ 5775 h 8640"/>
              <a:gd name="T8" fmla="*/ 279 w 12650"/>
              <a:gd name="T9" fmla="*/ 5731 h 8640"/>
              <a:gd name="T10" fmla="*/ 162 w 12650"/>
              <a:gd name="T11" fmla="*/ 5652 h 8640"/>
              <a:gd name="T12" fmla="*/ 72 w 12650"/>
              <a:gd name="T13" fmla="*/ 5542 h 8640"/>
              <a:gd name="T14" fmla="*/ 16 w 12650"/>
              <a:gd name="T15" fmla="*/ 5410 h 8640"/>
              <a:gd name="T16" fmla="*/ 0 w 12650"/>
              <a:gd name="T17" fmla="*/ 5287 h 8640"/>
              <a:gd name="T18" fmla="*/ 23 w 12650"/>
              <a:gd name="T19" fmla="*/ 5140 h 8640"/>
              <a:gd name="T20" fmla="*/ 85 w 12650"/>
              <a:gd name="T21" fmla="*/ 5010 h 8640"/>
              <a:gd name="T22" fmla="*/ 179 w 12650"/>
              <a:gd name="T23" fmla="*/ 4906 h 8640"/>
              <a:gd name="T24" fmla="*/ 302 w 12650"/>
              <a:gd name="T25" fmla="*/ 4832 h 8640"/>
              <a:gd name="T26" fmla="*/ 443 w 12650"/>
              <a:gd name="T27" fmla="*/ 4796 h 8640"/>
              <a:gd name="T28" fmla="*/ 2583 w 12650"/>
              <a:gd name="T29" fmla="*/ 4798 h 8640"/>
              <a:gd name="T30" fmla="*/ 2779 w 12650"/>
              <a:gd name="T31" fmla="*/ 4872 h 8640"/>
              <a:gd name="T32" fmla="*/ 2927 w 12650"/>
              <a:gd name="T33" fmla="*/ 5021 h 8640"/>
              <a:gd name="T34" fmla="*/ 5572 w 12650"/>
              <a:gd name="T35" fmla="*/ 316 h 8640"/>
              <a:gd name="T36" fmla="*/ 5706 w 12650"/>
              <a:gd name="T37" fmla="*/ 123 h 8640"/>
              <a:gd name="T38" fmla="*/ 5912 w 12650"/>
              <a:gd name="T39" fmla="*/ 14 h 8640"/>
              <a:gd name="T40" fmla="*/ 6073 w 12650"/>
              <a:gd name="T41" fmla="*/ 1 h 8640"/>
              <a:gd name="T42" fmla="*/ 6296 w 12650"/>
              <a:gd name="T43" fmla="*/ 75 h 8640"/>
              <a:gd name="T44" fmla="*/ 6458 w 12650"/>
              <a:gd name="T45" fmla="*/ 243 h 8640"/>
              <a:gd name="T46" fmla="*/ 8928 w 12650"/>
              <a:gd name="T47" fmla="*/ 3095 h 8640"/>
              <a:gd name="T48" fmla="*/ 9055 w 12650"/>
              <a:gd name="T49" fmla="*/ 2921 h 8640"/>
              <a:gd name="T50" fmla="*/ 9239 w 12650"/>
              <a:gd name="T51" fmla="*/ 2818 h 8640"/>
              <a:gd name="T52" fmla="*/ 9388 w 12650"/>
              <a:gd name="T53" fmla="*/ 2797 h 8640"/>
              <a:gd name="T54" fmla="*/ 9568 w 12650"/>
              <a:gd name="T55" fmla="*/ 2832 h 8640"/>
              <a:gd name="T56" fmla="*/ 9743 w 12650"/>
              <a:gd name="T57" fmla="*/ 2954 h 8640"/>
              <a:gd name="T58" fmla="*/ 10515 w 12650"/>
              <a:gd name="T59" fmla="*/ 4793 h 8640"/>
              <a:gd name="T60" fmla="*/ 12255 w 12650"/>
              <a:gd name="T61" fmla="*/ 4803 h 8640"/>
              <a:gd name="T62" fmla="*/ 12392 w 12650"/>
              <a:gd name="T63" fmla="*/ 4852 h 8640"/>
              <a:gd name="T64" fmla="*/ 12505 w 12650"/>
              <a:gd name="T65" fmla="*/ 4937 h 8640"/>
              <a:gd name="T66" fmla="*/ 12591 w 12650"/>
              <a:gd name="T67" fmla="*/ 5051 h 8640"/>
              <a:gd name="T68" fmla="*/ 12640 w 12650"/>
              <a:gd name="T69" fmla="*/ 5187 h 8640"/>
              <a:gd name="T70" fmla="*/ 12649 w 12650"/>
              <a:gd name="T71" fmla="*/ 5312 h 8640"/>
              <a:gd name="T72" fmla="*/ 12620 w 12650"/>
              <a:gd name="T73" fmla="*/ 5456 h 8640"/>
              <a:gd name="T74" fmla="*/ 12551 w 12650"/>
              <a:gd name="T75" fmla="*/ 5582 h 8640"/>
              <a:gd name="T76" fmla="*/ 12451 w 12650"/>
              <a:gd name="T77" fmla="*/ 5682 h 8640"/>
              <a:gd name="T78" fmla="*/ 12325 w 12650"/>
              <a:gd name="T79" fmla="*/ 5751 h 8640"/>
              <a:gd name="T80" fmla="*/ 12181 w 12650"/>
              <a:gd name="T81" fmla="*/ 5779 h 8640"/>
              <a:gd name="T82" fmla="*/ 10070 w 12650"/>
              <a:gd name="T83" fmla="*/ 5768 h 8640"/>
              <a:gd name="T84" fmla="*/ 9875 w 12650"/>
              <a:gd name="T85" fmla="*/ 5673 h 8640"/>
              <a:gd name="T86" fmla="*/ 9737 w 12650"/>
              <a:gd name="T87" fmla="*/ 5504 h 8640"/>
              <a:gd name="T88" fmla="*/ 8302 w 12650"/>
              <a:gd name="T89" fmla="*/ 7011 h 8640"/>
              <a:gd name="T90" fmla="*/ 8146 w 12650"/>
              <a:gd name="T91" fmla="*/ 7168 h 8640"/>
              <a:gd name="T92" fmla="*/ 7933 w 12650"/>
              <a:gd name="T93" fmla="*/ 7239 h 8640"/>
              <a:gd name="T94" fmla="*/ 7741 w 12650"/>
              <a:gd name="T95" fmla="*/ 7220 h 8640"/>
              <a:gd name="T96" fmla="*/ 7549 w 12650"/>
              <a:gd name="T97" fmla="*/ 7110 h 8640"/>
              <a:gd name="T98" fmla="*/ 7424 w 12650"/>
              <a:gd name="T99" fmla="*/ 6924 h 8640"/>
              <a:gd name="T100" fmla="*/ 4233 w 12650"/>
              <a:gd name="T101" fmla="*/ 8358 h 8640"/>
              <a:gd name="T102" fmla="*/ 4096 w 12650"/>
              <a:gd name="T103" fmla="*/ 8531 h 8640"/>
              <a:gd name="T104" fmla="*/ 3895 w 12650"/>
              <a:gd name="T105" fmla="*/ 8629 h 8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650" h="8640">
                <a:moveTo>
                  <a:pt x="3787" y="8640"/>
                </a:moveTo>
                <a:lnTo>
                  <a:pt x="3787" y="8640"/>
                </a:lnTo>
                <a:lnTo>
                  <a:pt x="3750" y="8639"/>
                </a:lnTo>
                <a:lnTo>
                  <a:pt x="3715" y="8636"/>
                </a:lnTo>
                <a:lnTo>
                  <a:pt x="3679" y="8629"/>
                </a:lnTo>
                <a:lnTo>
                  <a:pt x="3646" y="8620"/>
                </a:lnTo>
                <a:lnTo>
                  <a:pt x="3612" y="8609"/>
                </a:lnTo>
                <a:lnTo>
                  <a:pt x="3579" y="8595"/>
                </a:lnTo>
                <a:lnTo>
                  <a:pt x="3548" y="8579"/>
                </a:lnTo>
                <a:lnTo>
                  <a:pt x="3517" y="8561"/>
                </a:lnTo>
                <a:lnTo>
                  <a:pt x="3489" y="8541"/>
                </a:lnTo>
                <a:lnTo>
                  <a:pt x="3462" y="8519"/>
                </a:lnTo>
                <a:lnTo>
                  <a:pt x="3437" y="8495"/>
                </a:lnTo>
                <a:lnTo>
                  <a:pt x="3411" y="8469"/>
                </a:lnTo>
                <a:lnTo>
                  <a:pt x="3390" y="8441"/>
                </a:lnTo>
                <a:lnTo>
                  <a:pt x="3369" y="8411"/>
                </a:lnTo>
                <a:lnTo>
                  <a:pt x="3351" y="8380"/>
                </a:lnTo>
                <a:lnTo>
                  <a:pt x="3335" y="8348"/>
                </a:lnTo>
                <a:lnTo>
                  <a:pt x="2190" y="5781"/>
                </a:lnTo>
                <a:lnTo>
                  <a:pt x="494" y="5781"/>
                </a:lnTo>
                <a:lnTo>
                  <a:pt x="494" y="5781"/>
                </a:lnTo>
                <a:lnTo>
                  <a:pt x="469" y="5779"/>
                </a:lnTo>
                <a:lnTo>
                  <a:pt x="443" y="5778"/>
                </a:lnTo>
                <a:lnTo>
                  <a:pt x="419" y="5775"/>
                </a:lnTo>
                <a:lnTo>
                  <a:pt x="394" y="5771"/>
                </a:lnTo>
                <a:lnTo>
                  <a:pt x="371" y="5765"/>
                </a:lnTo>
                <a:lnTo>
                  <a:pt x="347" y="5758"/>
                </a:lnTo>
                <a:lnTo>
                  <a:pt x="325" y="5751"/>
                </a:lnTo>
                <a:lnTo>
                  <a:pt x="302" y="5741"/>
                </a:lnTo>
                <a:lnTo>
                  <a:pt x="279" y="5731"/>
                </a:lnTo>
                <a:lnTo>
                  <a:pt x="258" y="5721"/>
                </a:lnTo>
                <a:lnTo>
                  <a:pt x="239" y="5709"/>
                </a:lnTo>
                <a:lnTo>
                  <a:pt x="217" y="5696"/>
                </a:lnTo>
                <a:lnTo>
                  <a:pt x="199" y="5682"/>
                </a:lnTo>
                <a:lnTo>
                  <a:pt x="179" y="5668"/>
                </a:lnTo>
                <a:lnTo>
                  <a:pt x="162" y="5652"/>
                </a:lnTo>
                <a:lnTo>
                  <a:pt x="145" y="5635"/>
                </a:lnTo>
                <a:lnTo>
                  <a:pt x="128" y="5618"/>
                </a:lnTo>
                <a:lnTo>
                  <a:pt x="113" y="5601"/>
                </a:lnTo>
                <a:lnTo>
                  <a:pt x="99" y="5582"/>
                </a:lnTo>
                <a:lnTo>
                  <a:pt x="85" y="5563"/>
                </a:lnTo>
                <a:lnTo>
                  <a:pt x="72" y="5542"/>
                </a:lnTo>
                <a:lnTo>
                  <a:pt x="59" y="5522"/>
                </a:lnTo>
                <a:lnTo>
                  <a:pt x="49" y="5501"/>
                </a:lnTo>
                <a:lnTo>
                  <a:pt x="40" y="5479"/>
                </a:lnTo>
                <a:lnTo>
                  <a:pt x="30" y="5456"/>
                </a:lnTo>
                <a:lnTo>
                  <a:pt x="23" y="5434"/>
                </a:lnTo>
                <a:lnTo>
                  <a:pt x="16" y="5410"/>
                </a:lnTo>
                <a:lnTo>
                  <a:pt x="10" y="5386"/>
                </a:lnTo>
                <a:lnTo>
                  <a:pt x="6" y="5362"/>
                </a:lnTo>
                <a:lnTo>
                  <a:pt x="3" y="5338"/>
                </a:lnTo>
                <a:lnTo>
                  <a:pt x="1" y="5312"/>
                </a:lnTo>
                <a:lnTo>
                  <a:pt x="0" y="5287"/>
                </a:lnTo>
                <a:lnTo>
                  <a:pt x="0" y="5287"/>
                </a:lnTo>
                <a:lnTo>
                  <a:pt x="1" y="5261"/>
                </a:lnTo>
                <a:lnTo>
                  <a:pt x="3" y="5236"/>
                </a:lnTo>
                <a:lnTo>
                  <a:pt x="6" y="5212"/>
                </a:lnTo>
                <a:lnTo>
                  <a:pt x="10" y="5187"/>
                </a:lnTo>
                <a:lnTo>
                  <a:pt x="16" y="5163"/>
                </a:lnTo>
                <a:lnTo>
                  <a:pt x="23" y="5140"/>
                </a:lnTo>
                <a:lnTo>
                  <a:pt x="30" y="5117"/>
                </a:lnTo>
                <a:lnTo>
                  <a:pt x="40" y="5095"/>
                </a:lnTo>
                <a:lnTo>
                  <a:pt x="49" y="5072"/>
                </a:lnTo>
                <a:lnTo>
                  <a:pt x="59" y="5051"/>
                </a:lnTo>
                <a:lnTo>
                  <a:pt x="72" y="5030"/>
                </a:lnTo>
                <a:lnTo>
                  <a:pt x="85" y="5010"/>
                </a:lnTo>
                <a:lnTo>
                  <a:pt x="99" y="4992"/>
                </a:lnTo>
                <a:lnTo>
                  <a:pt x="113" y="4972"/>
                </a:lnTo>
                <a:lnTo>
                  <a:pt x="128" y="4955"/>
                </a:lnTo>
                <a:lnTo>
                  <a:pt x="145" y="4937"/>
                </a:lnTo>
                <a:lnTo>
                  <a:pt x="162" y="4921"/>
                </a:lnTo>
                <a:lnTo>
                  <a:pt x="179" y="4906"/>
                </a:lnTo>
                <a:lnTo>
                  <a:pt x="199" y="4892"/>
                </a:lnTo>
                <a:lnTo>
                  <a:pt x="217" y="4877"/>
                </a:lnTo>
                <a:lnTo>
                  <a:pt x="239" y="4865"/>
                </a:lnTo>
                <a:lnTo>
                  <a:pt x="258" y="4852"/>
                </a:lnTo>
                <a:lnTo>
                  <a:pt x="279" y="4842"/>
                </a:lnTo>
                <a:lnTo>
                  <a:pt x="302" y="4832"/>
                </a:lnTo>
                <a:lnTo>
                  <a:pt x="325" y="4822"/>
                </a:lnTo>
                <a:lnTo>
                  <a:pt x="347" y="4815"/>
                </a:lnTo>
                <a:lnTo>
                  <a:pt x="371" y="4808"/>
                </a:lnTo>
                <a:lnTo>
                  <a:pt x="394" y="4803"/>
                </a:lnTo>
                <a:lnTo>
                  <a:pt x="419" y="4798"/>
                </a:lnTo>
                <a:lnTo>
                  <a:pt x="443" y="4796"/>
                </a:lnTo>
                <a:lnTo>
                  <a:pt x="469" y="4794"/>
                </a:lnTo>
                <a:lnTo>
                  <a:pt x="494" y="4793"/>
                </a:lnTo>
                <a:lnTo>
                  <a:pt x="2511" y="4793"/>
                </a:lnTo>
                <a:lnTo>
                  <a:pt x="2511" y="4793"/>
                </a:lnTo>
                <a:lnTo>
                  <a:pt x="2546" y="4794"/>
                </a:lnTo>
                <a:lnTo>
                  <a:pt x="2583" y="4798"/>
                </a:lnTo>
                <a:lnTo>
                  <a:pt x="2617" y="4804"/>
                </a:lnTo>
                <a:lnTo>
                  <a:pt x="2652" y="4814"/>
                </a:lnTo>
                <a:lnTo>
                  <a:pt x="2684" y="4825"/>
                </a:lnTo>
                <a:lnTo>
                  <a:pt x="2717" y="4838"/>
                </a:lnTo>
                <a:lnTo>
                  <a:pt x="2749" y="4855"/>
                </a:lnTo>
                <a:lnTo>
                  <a:pt x="2779" y="4872"/>
                </a:lnTo>
                <a:lnTo>
                  <a:pt x="2807" y="4893"/>
                </a:lnTo>
                <a:lnTo>
                  <a:pt x="2835" y="4914"/>
                </a:lnTo>
                <a:lnTo>
                  <a:pt x="2861" y="4938"/>
                </a:lnTo>
                <a:lnTo>
                  <a:pt x="2885" y="4965"/>
                </a:lnTo>
                <a:lnTo>
                  <a:pt x="2906" y="4993"/>
                </a:lnTo>
                <a:lnTo>
                  <a:pt x="2927" y="5021"/>
                </a:lnTo>
                <a:lnTo>
                  <a:pt x="2946" y="5052"/>
                </a:lnTo>
                <a:lnTo>
                  <a:pt x="2961" y="5085"/>
                </a:lnTo>
                <a:lnTo>
                  <a:pt x="3691" y="6719"/>
                </a:lnTo>
                <a:lnTo>
                  <a:pt x="5559" y="354"/>
                </a:lnTo>
                <a:lnTo>
                  <a:pt x="5559" y="354"/>
                </a:lnTo>
                <a:lnTo>
                  <a:pt x="5572" y="316"/>
                </a:lnTo>
                <a:lnTo>
                  <a:pt x="5588" y="278"/>
                </a:lnTo>
                <a:lnTo>
                  <a:pt x="5606" y="244"/>
                </a:lnTo>
                <a:lnTo>
                  <a:pt x="5628" y="210"/>
                </a:lnTo>
                <a:lnTo>
                  <a:pt x="5651" y="179"/>
                </a:lnTo>
                <a:lnTo>
                  <a:pt x="5678" y="150"/>
                </a:lnTo>
                <a:lnTo>
                  <a:pt x="5706" y="123"/>
                </a:lnTo>
                <a:lnTo>
                  <a:pt x="5737" y="99"/>
                </a:lnTo>
                <a:lnTo>
                  <a:pt x="5768" y="76"/>
                </a:lnTo>
                <a:lnTo>
                  <a:pt x="5802" y="56"/>
                </a:lnTo>
                <a:lnTo>
                  <a:pt x="5837" y="40"/>
                </a:lnTo>
                <a:lnTo>
                  <a:pt x="5874" y="25"/>
                </a:lnTo>
                <a:lnTo>
                  <a:pt x="5912" y="14"/>
                </a:lnTo>
                <a:lnTo>
                  <a:pt x="5952" y="6"/>
                </a:lnTo>
                <a:lnTo>
                  <a:pt x="5991" y="1"/>
                </a:lnTo>
                <a:lnTo>
                  <a:pt x="6032" y="0"/>
                </a:lnTo>
                <a:lnTo>
                  <a:pt x="6032" y="0"/>
                </a:lnTo>
                <a:lnTo>
                  <a:pt x="6032" y="0"/>
                </a:lnTo>
                <a:lnTo>
                  <a:pt x="6073" y="1"/>
                </a:lnTo>
                <a:lnTo>
                  <a:pt x="6114" y="6"/>
                </a:lnTo>
                <a:lnTo>
                  <a:pt x="6152" y="14"/>
                </a:lnTo>
                <a:lnTo>
                  <a:pt x="6190" y="25"/>
                </a:lnTo>
                <a:lnTo>
                  <a:pt x="6227" y="40"/>
                </a:lnTo>
                <a:lnTo>
                  <a:pt x="6262" y="56"/>
                </a:lnTo>
                <a:lnTo>
                  <a:pt x="6296" y="75"/>
                </a:lnTo>
                <a:lnTo>
                  <a:pt x="6329" y="97"/>
                </a:lnTo>
                <a:lnTo>
                  <a:pt x="6358" y="121"/>
                </a:lnTo>
                <a:lnTo>
                  <a:pt x="6386" y="148"/>
                </a:lnTo>
                <a:lnTo>
                  <a:pt x="6413" y="178"/>
                </a:lnTo>
                <a:lnTo>
                  <a:pt x="6437" y="209"/>
                </a:lnTo>
                <a:lnTo>
                  <a:pt x="6458" y="243"/>
                </a:lnTo>
                <a:lnTo>
                  <a:pt x="6477" y="278"/>
                </a:lnTo>
                <a:lnTo>
                  <a:pt x="6494" y="315"/>
                </a:lnTo>
                <a:lnTo>
                  <a:pt x="6506" y="353"/>
                </a:lnTo>
                <a:lnTo>
                  <a:pt x="7971" y="5304"/>
                </a:lnTo>
                <a:lnTo>
                  <a:pt x="8928" y="3095"/>
                </a:lnTo>
                <a:lnTo>
                  <a:pt x="8928" y="3095"/>
                </a:lnTo>
                <a:lnTo>
                  <a:pt x="8945" y="3061"/>
                </a:lnTo>
                <a:lnTo>
                  <a:pt x="8964" y="3030"/>
                </a:lnTo>
                <a:lnTo>
                  <a:pt x="8983" y="3000"/>
                </a:lnTo>
                <a:lnTo>
                  <a:pt x="9006" y="2972"/>
                </a:lnTo>
                <a:lnTo>
                  <a:pt x="9030" y="2945"/>
                </a:lnTo>
                <a:lnTo>
                  <a:pt x="9055" y="2921"/>
                </a:lnTo>
                <a:lnTo>
                  <a:pt x="9082" y="2899"/>
                </a:lnTo>
                <a:lnTo>
                  <a:pt x="9112" y="2878"/>
                </a:lnTo>
                <a:lnTo>
                  <a:pt x="9141" y="2859"/>
                </a:lnTo>
                <a:lnTo>
                  <a:pt x="9172" y="2844"/>
                </a:lnTo>
                <a:lnTo>
                  <a:pt x="9206" y="2830"/>
                </a:lnTo>
                <a:lnTo>
                  <a:pt x="9239" y="2818"/>
                </a:lnTo>
                <a:lnTo>
                  <a:pt x="9274" y="2808"/>
                </a:lnTo>
                <a:lnTo>
                  <a:pt x="9309" y="2803"/>
                </a:lnTo>
                <a:lnTo>
                  <a:pt x="9346" y="2799"/>
                </a:lnTo>
                <a:lnTo>
                  <a:pt x="9383" y="2797"/>
                </a:lnTo>
                <a:lnTo>
                  <a:pt x="9383" y="2797"/>
                </a:lnTo>
                <a:lnTo>
                  <a:pt x="9388" y="2797"/>
                </a:lnTo>
                <a:lnTo>
                  <a:pt x="9388" y="2797"/>
                </a:lnTo>
                <a:lnTo>
                  <a:pt x="9426" y="2799"/>
                </a:lnTo>
                <a:lnTo>
                  <a:pt x="9463" y="2804"/>
                </a:lnTo>
                <a:lnTo>
                  <a:pt x="9498" y="2811"/>
                </a:lnTo>
                <a:lnTo>
                  <a:pt x="9534" y="2821"/>
                </a:lnTo>
                <a:lnTo>
                  <a:pt x="9568" y="2832"/>
                </a:lnTo>
                <a:lnTo>
                  <a:pt x="9600" y="2848"/>
                </a:lnTo>
                <a:lnTo>
                  <a:pt x="9631" y="2865"/>
                </a:lnTo>
                <a:lnTo>
                  <a:pt x="9662" y="2883"/>
                </a:lnTo>
                <a:lnTo>
                  <a:pt x="9690" y="2906"/>
                </a:lnTo>
                <a:lnTo>
                  <a:pt x="9717" y="2928"/>
                </a:lnTo>
                <a:lnTo>
                  <a:pt x="9743" y="2954"/>
                </a:lnTo>
                <a:lnTo>
                  <a:pt x="9767" y="2981"/>
                </a:lnTo>
                <a:lnTo>
                  <a:pt x="9789" y="3010"/>
                </a:lnTo>
                <a:lnTo>
                  <a:pt x="9808" y="3041"/>
                </a:lnTo>
                <a:lnTo>
                  <a:pt x="9826" y="3074"/>
                </a:lnTo>
                <a:lnTo>
                  <a:pt x="9841" y="3108"/>
                </a:lnTo>
                <a:lnTo>
                  <a:pt x="10515" y="4793"/>
                </a:lnTo>
                <a:lnTo>
                  <a:pt x="12156" y="4793"/>
                </a:lnTo>
                <a:lnTo>
                  <a:pt x="12156" y="4793"/>
                </a:lnTo>
                <a:lnTo>
                  <a:pt x="12181" y="4794"/>
                </a:lnTo>
                <a:lnTo>
                  <a:pt x="12207" y="4796"/>
                </a:lnTo>
                <a:lnTo>
                  <a:pt x="12231" y="4798"/>
                </a:lnTo>
                <a:lnTo>
                  <a:pt x="12255" y="4803"/>
                </a:lnTo>
                <a:lnTo>
                  <a:pt x="12279" y="4808"/>
                </a:lnTo>
                <a:lnTo>
                  <a:pt x="12303" y="4815"/>
                </a:lnTo>
                <a:lnTo>
                  <a:pt x="12325" y="4822"/>
                </a:lnTo>
                <a:lnTo>
                  <a:pt x="12348" y="4832"/>
                </a:lnTo>
                <a:lnTo>
                  <a:pt x="12371" y="4842"/>
                </a:lnTo>
                <a:lnTo>
                  <a:pt x="12392" y="4852"/>
                </a:lnTo>
                <a:lnTo>
                  <a:pt x="12411" y="4865"/>
                </a:lnTo>
                <a:lnTo>
                  <a:pt x="12433" y="4877"/>
                </a:lnTo>
                <a:lnTo>
                  <a:pt x="12451" y="4892"/>
                </a:lnTo>
                <a:lnTo>
                  <a:pt x="12471" y="4906"/>
                </a:lnTo>
                <a:lnTo>
                  <a:pt x="12488" y="4921"/>
                </a:lnTo>
                <a:lnTo>
                  <a:pt x="12505" y="4937"/>
                </a:lnTo>
                <a:lnTo>
                  <a:pt x="12522" y="4955"/>
                </a:lnTo>
                <a:lnTo>
                  <a:pt x="12537" y="4972"/>
                </a:lnTo>
                <a:lnTo>
                  <a:pt x="12551" y="4992"/>
                </a:lnTo>
                <a:lnTo>
                  <a:pt x="12565" y="5010"/>
                </a:lnTo>
                <a:lnTo>
                  <a:pt x="12578" y="5030"/>
                </a:lnTo>
                <a:lnTo>
                  <a:pt x="12591" y="5051"/>
                </a:lnTo>
                <a:lnTo>
                  <a:pt x="12601" y="5072"/>
                </a:lnTo>
                <a:lnTo>
                  <a:pt x="12610" y="5095"/>
                </a:lnTo>
                <a:lnTo>
                  <a:pt x="12620" y="5117"/>
                </a:lnTo>
                <a:lnTo>
                  <a:pt x="12627" y="5140"/>
                </a:lnTo>
                <a:lnTo>
                  <a:pt x="12634" y="5163"/>
                </a:lnTo>
                <a:lnTo>
                  <a:pt x="12640" y="5187"/>
                </a:lnTo>
                <a:lnTo>
                  <a:pt x="12644" y="5212"/>
                </a:lnTo>
                <a:lnTo>
                  <a:pt x="12647" y="5236"/>
                </a:lnTo>
                <a:lnTo>
                  <a:pt x="12649" y="5261"/>
                </a:lnTo>
                <a:lnTo>
                  <a:pt x="12650" y="5287"/>
                </a:lnTo>
                <a:lnTo>
                  <a:pt x="12650" y="5287"/>
                </a:lnTo>
                <a:lnTo>
                  <a:pt x="12649" y="5312"/>
                </a:lnTo>
                <a:lnTo>
                  <a:pt x="12647" y="5338"/>
                </a:lnTo>
                <a:lnTo>
                  <a:pt x="12644" y="5362"/>
                </a:lnTo>
                <a:lnTo>
                  <a:pt x="12640" y="5386"/>
                </a:lnTo>
                <a:lnTo>
                  <a:pt x="12634" y="5410"/>
                </a:lnTo>
                <a:lnTo>
                  <a:pt x="12627" y="5434"/>
                </a:lnTo>
                <a:lnTo>
                  <a:pt x="12620" y="5456"/>
                </a:lnTo>
                <a:lnTo>
                  <a:pt x="12610" y="5479"/>
                </a:lnTo>
                <a:lnTo>
                  <a:pt x="12601" y="5501"/>
                </a:lnTo>
                <a:lnTo>
                  <a:pt x="12591" y="5522"/>
                </a:lnTo>
                <a:lnTo>
                  <a:pt x="12578" y="5542"/>
                </a:lnTo>
                <a:lnTo>
                  <a:pt x="12565" y="5563"/>
                </a:lnTo>
                <a:lnTo>
                  <a:pt x="12551" y="5582"/>
                </a:lnTo>
                <a:lnTo>
                  <a:pt x="12537" y="5601"/>
                </a:lnTo>
                <a:lnTo>
                  <a:pt x="12522" y="5618"/>
                </a:lnTo>
                <a:lnTo>
                  <a:pt x="12505" y="5635"/>
                </a:lnTo>
                <a:lnTo>
                  <a:pt x="12488" y="5652"/>
                </a:lnTo>
                <a:lnTo>
                  <a:pt x="12471" y="5668"/>
                </a:lnTo>
                <a:lnTo>
                  <a:pt x="12451" y="5682"/>
                </a:lnTo>
                <a:lnTo>
                  <a:pt x="12433" y="5696"/>
                </a:lnTo>
                <a:lnTo>
                  <a:pt x="12411" y="5709"/>
                </a:lnTo>
                <a:lnTo>
                  <a:pt x="12392" y="5721"/>
                </a:lnTo>
                <a:lnTo>
                  <a:pt x="12371" y="5731"/>
                </a:lnTo>
                <a:lnTo>
                  <a:pt x="12348" y="5741"/>
                </a:lnTo>
                <a:lnTo>
                  <a:pt x="12325" y="5751"/>
                </a:lnTo>
                <a:lnTo>
                  <a:pt x="12303" y="5758"/>
                </a:lnTo>
                <a:lnTo>
                  <a:pt x="12279" y="5765"/>
                </a:lnTo>
                <a:lnTo>
                  <a:pt x="12255" y="5771"/>
                </a:lnTo>
                <a:lnTo>
                  <a:pt x="12231" y="5775"/>
                </a:lnTo>
                <a:lnTo>
                  <a:pt x="12207" y="5778"/>
                </a:lnTo>
                <a:lnTo>
                  <a:pt x="12181" y="5779"/>
                </a:lnTo>
                <a:lnTo>
                  <a:pt x="12156" y="5781"/>
                </a:lnTo>
                <a:lnTo>
                  <a:pt x="10180" y="5781"/>
                </a:lnTo>
                <a:lnTo>
                  <a:pt x="10180" y="5781"/>
                </a:lnTo>
                <a:lnTo>
                  <a:pt x="10143" y="5779"/>
                </a:lnTo>
                <a:lnTo>
                  <a:pt x="10107" y="5775"/>
                </a:lnTo>
                <a:lnTo>
                  <a:pt x="10070" y="5768"/>
                </a:lnTo>
                <a:lnTo>
                  <a:pt x="10035" y="5758"/>
                </a:lnTo>
                <a:lnTo>
                  <a:pt x="9999" y="5747"/>
                </a:lnTo>
                <a:lnTo>
                  <a:pt x="9967" y="5731"/>
                </a:lnTo>
                <a:lnTo>
                  <a:pt x="9935" y="5714"/>
                </a:lnTo>
                <a:lnTo>
                  <a:pt x="9903" y="5696"/>
                </a:lnTo>
                <a:lnTo>
                  <a:pt x="9875" y="5673"/>
                </a:lnTo>
                <a:lnTo>
                  <a:pt x="9847" y="5651"/>
                </a:lnTo>
                <a:lnTo>
                  <a:pt x="9822" y="5625"/>
                </a:lnTo>
                <a:lnTo>
                  <a:pt x="9798" y="5597"/>
                </a:lnTo>
                <a:lnTo>
                  <a:pt x="9775" y="5568"/>
                </a:lnTo>
                <a:lnTo>
                  <a:pt x="9755" y="5537"/>
                </a:lnTo>
                <a:lnTo>
                  <a:pt x="9737" y="5504"/>
                </a:lnTo>
                <a:lnTo>
                  <a:pt x="9723" y="5470"/>
                </a:lnTo>
                <a:lnTo>
                  <a:pt x="9364" y="4574"/>
                </a:lnTo>
                <a:lnTo>
                  <a:pt x="8338" y="6944"/>
                </a:lnTo>
                <a:lnTo>
                  <a:pt x="8338" y="6944"/>
                </a:lnTo>
                <a:lnTo>
                  <a:pt x="8321" y="6979"/>
                </a:lnTo>
                <a:lnTo>
                  <a:pt x="8302" y="7011"/>
                </a:lnTo>
                <a:lnTo>
                  <a:pt x="8280" y="7042"/>
                </a:lnTo>
                <a:lnTo>
                  <a:pt x="8258" y="7072"/>
                </a:lnTo>
                <a:lnTo>
                  <a:pt x="8232" y="7099"/>
                </a:lnTo>
                <a:lnTo>
                  <a:pt x="8206" y="7124"/>
                </a:lnTo>
                <a:lnTo>
                  <a:pt x="8177" y="7147"/>
                </a:lnTo>
                <a:lnTo>
                  <a:pt x="8146" y="7168"/>
                </a:lnTo>
                <a:lnTo>
                  <a:pt x="8114" y="7186"/>
                </a:lnTo>
                <a:lnTo>
                  <a:pt x="8080" y="7202"/>
                </a:lnTo>
                <a:lnTo>
                  <a:pt x="8046" y="7215"/>
                </a:lnTo>
                <a:lnTo>
                  <a:pt x="8009" y="7226"/>
                </a:lnTo>
                <a:lnTo>
                  <a:pt x="7973" y="7234"/>
                </a:lnTo>
                <a:lnTo>
                  <a:pt x="7933" y="7239"/>
                </a:lnTo>
                <a:lnTo>
                  <a:pt x="7895" y="7241"/>
                </a:lnTo>
                <a:lnTo>
                  <a:pt x="7854" y="7240"/>
                </a:lnTo>
                <a:lnTo>
                  <a:pt x="7854" y="7240"/>
                </a:lnTo>
                <a:lnTo>
                  <a:pt x="7816" y="7236"/>
                </a:lnTo>
                <a:lnTo>
                  <a:pt x="7778" y="7230"/>
                </a:lnTo>
                <a:lnTo>
                  <a:pt x="7741" y="7220"/>
                </a:lnTo>
                <a:lnTo>
                  <a:pt x="7706" y="7208"/>
                </a:lnTo>
                <a:lnTo>
                  <a:pt x="7672" y="7193"/>
                </a:lnTo>
                <a:lnTo>
                  <a:pt x="7638" y="7175"/>
                </a:lnTo>
                <a:lnTo>
                  <a:pt x="7607" y="7155"/>
                </a:lnTo>
                <a:lnTo>
                  <a:pt x="7578" y="7134"/>
                </a:lnTo>
                <a:lnTo>
                  <a:pt x="7549" y="7110"/>
                </a:lnTo>
                <a:lnTo>
                  <a:pt x="7523" y="7083"/>
                </a:lnTo>
                <a:lnTo>
                  <a:pt x="7499" y="7055"/>
                </a:lnTo>
                <a:lnTo>
                  <a:pt x="7476" y="7025"/>
                </a:lnTo>
                <a:lnTo>
                  <a:pt x="7456" y="6993"/>
                </a:lnTo>
                <a:lnTo>
                  <a:pt x="7438" y="6959"/>
                </a:lnTo>
                <a:lnTo>
                  <a:pt x="7424" y="6924"/>
                </a:lnTo>
                <a:lnTo>
                  <a:pt x="7411" y="6887"/>
                </a:lnTo>
                <a:lnTo>
                  <a:pt x="6035" y="2240"/>
                </a:lnTo>
                <a:lnTo>
                  <a:pt x="4259" y="8286"/>
                </a:lnTo>
                <a:lnTo>
                  <a:pt x="4259" y="8286"/>
                </a:lnTo>
                <a:lnTo>
                  <a:pt x="4248" y="8322"/>
                </a:lnTo>
                <a:lnTo>
                  <a:pt x="4233" y="8358"/>
                </a:lnTo>
                <a:lnTo>
                  <a:pt x="4216" y="8390"/>
                </a:lnTo>
                <a:lnTo>
                  <a:pt x="4196" y="8423"/>
                </a:lnTo>
                <a:lnTo>
                  <a:pt x="4173" y="8452"/>
                </a:lnTo>
                <a:lnTo>
                  <a:pt x="4149" y="8481"/>
                </a:lnTo>
                <a:lnTo>
                  <a:pt x="4123" y="8507"/>
                </a:lnTo>
                <a:lnTo>
                  <a:pt x="4096" y="8531"/>
                </a:lnTo>
                <a:lnTo>
                  <a:pt x="4066" y="8554"/>
                </a:lnTo>
                <a:lnTo>
                  <a:pt x="4034" y="8574"/>
                </a:lnTo>
                <a:lnTo>
                  <a:pt x="4001" y="8591"/>
                </a:lnTo>
                <a:lnTo>
                  <a:pt x="3967" y="8606"/>
                </a:lnTo>
                <a:lnTo>
                  <a:pt x="3932" y="8619"/>
                </a:lnTo>
                <a:lnTo>
                  <a:pt x="3895" y="8629"/>
                </a:lnTo>
                <a:lnTo>
                  <a:pt x="3857" y="8636"/>
                </a:lnTo>
                <a:lnTo>
                  <a:pt x="3819" y="8640"/>
                </a:lnTo>
                <a:lnTo>
                  <a:pt x="3819" y="8640"/>
                </a:lnTo>
                <a:lnTo>
                  <a:pt x="3787" y="8640"/>
                </a:lnTo>
                <a:lnTo>
                  <a:pt x="3787" y="8640"/>
                </a:lnTo>
                <a:close/>
              </a:path>
            </a:pathLst>
          </a:custGeom>
          <a:solidFill>
            <a:srgbClr val="C127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A6478">
                  <a:lumMod val="60000"/>
                  <a:lumOff val="40000"/>
                </a:srgbClr>
              </a:solidFill>
              <a:effectLst/>
              <a:uLnTx/>
              <a:uFillTx/>
              <a:latin typeface="小米兰亭_GB外压缩" panose="03000502000000000000" charset="-122"/>
              <a:ea typeface="小米兰亭_GB外压缩" panose="03000502000000000000" charset="-122"/>
            </a:endParaRPr>
          </a:p>
        </p:txBody>
      </p:sp>
      <p:sp>
        <p:nvSpPr>
          <p:cNvPr id="188" name="任意多边形 187"/>
          <p:cNvSpPr/>
          <p:nvPr/>
        </p:nvSpPr>
        <p:spPr bwMode="auto">
          <a:xfrm rot="900000">
            <a:off x="6028161" y="4595620"/>
            <a:ext cx="520328" cy="591844"/>
          </a:xfrm>
          <a:custGeom>
            <a:avLst/>
            <a:gdLst>
              <a:gd name="connsiteX0" fmla="*/ 5640 w 273914"/>
              <a:gd name="connsiteY0" fmla="*/ 220715 h 311563"/>
              <a:gd name="connsiteX1" fmla="*/ 6859 w 273914"/>
              <a:gd name="connsiteY1" fmla="*/ 220563 h 311563"/>
              <a:gd name="connsiteX2" fmla="*/ 22712 w 273914"/>
              <a:gd name="connsiteY2" fmla="*/ 219801 h 311563"/>
              <a:gd name="connsiteX3" fmla="*/ 40699 w 273914"/>
              <a:gd name="connsiteY3" fmla="*/ 219038 h 311563"/>
              <a:gd name="connsiteX4" fmla="*/ 51369 w 273914"/>
              <a:gd name="connsiteY4" fmla="*/ 218581 h 311563"/>
              <a:gd name="connsiteX5" fmla="*/ 63410 w 273914"/>
              <a:gd name="connsiteY5" fmla="*/ 217819 h 311563"/>
              <a:gd name="connsiteX6" fmla="*/ 71946 w 273914"/>
              <a:gd name="connsiteY6" fmla="*/ 217362 h 311563"/>
              <a:gd name="connsiteX7" fmla="*/ 81092 w 273914"/>
              <a:gd name="connsiteY7" fmla="*/ 216295 h 311563"/>
              <a:gd name="connsiteX8" fmla="*/ 82464 w 273914"/>
              <a:gd name="connsiteY8" fmla="*/ 236416 h 311563"/>
              <a:gd name="connsiteX9" fmla="*/ 73166 w 273914"/>
              <a:gd name="connsiteY9" fmla="*/ 236873 h 311563"/>
              <a:gd name="connsiteX10" fmla="*/ 64325 w 273914"/>
              <a:gd name="connsiteY10" fmla="*/ 237178 h 311563"/>
              <a:gd name="connsiteX11" fmla="*/ 54570 w 273914"/>
              <a:gd name="connsiteY11" fmla="*/ 237178 h 311563"/>
              <a:gd name="connsiteX12" fmla="*/ 80330 w 273914"/>
              <a:gd name="connsiteY12" fmla="*/ 262786 h 311563"/>
              <a:gd name="connsiteX13" fmla="*/ 81245 w 273914"/>
              <a:gd name="connsiteY13" fmla="*/ 264005 h 311563"/>
              <a:gd name="connsiteX14" fmla="*/ 81702 w 273914"/>
              <a:gd name="connsiteY14" fmla="*/ 265225 h 311563"/>
              <a:gd name="connsiteX15" fmla="*/ 82312 w 273914"/>
              <a:gd name="connsiteY15" fmla="*/ 266749 h 311563"/>
              <a:gd name="connsiteX16" fmla="*/ 82464 w 273914"/>
              <a:gd name="connsiteY16" fmla="*/ 268273 h 311563"/>
              <a:gd name="connsiteX17" fmla="*/ 82312 w 273914"/>
              <a:gd name="connsiteY17" fmla="*/ 269493 h 311563"/>
              <a:gd name="connsiteX18" fmla="*/ 81702 w 273914"/>
              <a:gd name="connsiteY18" fmla="*/ 270864 h 311563"/>
              <a:gd name="connsiteX19" fmla="*/ 81245 w 273914"/>
              <a:gd name="connsiteY19" fmla="*/ 272084 h 311563"/>
              <a:gd name="connsiteX20" fmla="*/ 80330 w 273914"/>
              <a:gd name="connsiteY20" fmla="*/ 273303 h 311563"/>
              <a:gd name="connsiteX21" fmla="*/ 79111 w 273914"/>
              <a:gd name="connsiteY21" fmla="*/ 274370 h 311563"/>
              <a:gd name="connsiteX22" fmla="*/ 77891 w 273914"/>
              <a:gd name="connsiteY22" fmla="*/ 275133 h 311563"/>
              <a:gd name="connsiteX23" fmla="*/ 76367 w 273914"/>
              <a:gd name="connsiteY23" fmla="*/ 275285 h 311563"/>
              <a:gd name="connsiteX24" fmla="*/ 75147 w 273914"/>
              <a:gd name="connsiteY24" fmla="*/ 275590 h 311563"/>
              <a:gd name="connsiteX25" fmla="*/ 73623 w 273914"/>
              <a:gd name="connsiteY25" fmla="*/ 275285 h 311563"/>
              <a:gd name="connsiteX26" fmla="*/ 72251 w 273914"/>
              <a:gd name="connsiteY26" fmla="*/ 275133 h 311563"/>
              <a:gd name="connsiteX27" fmla="*/ 71032 w 273914"/>
              <a:gd name="connsiteY27" fmla="*/ 274371 h 311563"/>
              <a:gd name="connsiteX28" fmla="*/ 69813 w 273914"/>
              <a:gd name="connsiteY28" fmla="*/ 273304 h 311563"/>
              <a:gd name="connsiteX29" fmla="*/ 35668 w 273914"/>
              <a:gd name="connsiteY29" fmla="*/ 239312 h 311563"/>
              <a:gd name="connsiteX30" fmla="*/ 34754 w 273914"/>
              <a:gd name="connsiteY30" fmla="*/ 238092 h 311563"/>
              <a:gd name="connsiteX31" fmla="*/ 33992 w 273914"/>
              <a:gd name="connsiteY31" fmla="*/ 236720 h 311563"/>
              <a:gd name="connsiteX32" fmla="*/ 22560 w 273914"/>
              <a:gd name="connsiteY32" fmla="*/ 236111 h 311563"/>
              <a:gd name="connsiteX33" fmla="*/ 6859 w 273914"/>
              <a:gd name="connsiteY33" fmla="*/ 235196 h 311563"/>
              <a:gd name="connsiteX34" fmla="*/ 5335 w 273914"/>
              <a:gd name="connsiteY34" fmla="*/ 234891 h 311563"/>
              <a:gd name="connsiteX35" fmla="*/ 4116 w 273914"/>
              <a:gd name="connsiteY35" fmla="*/ 234434 h 311563"/>
              <a:gd name="connsiteX36" fmla="*/ 2896 w 273914"/>
              <a:gd name="connsiteY36" fmla="*/ 233672 h 311563"/>
              <a:gd name="connsiteX37" fmla="*/ 1677 w 273914"/>
              <a:gd name="connsiteY37" fmla="*/ 232757 h 311563"/>
              <a:gd name="connsiteX38" fmla="*/ 915 w 273914"/>
              <a:gd name="connsiteY38" fmla="*/ 231690 h 311563"/>
              <a:gd name="connsiteX39" fmla="*/ 305 w 273914"/>
              <a:gd name="connsiteY39" fmla="*/ 230318 h 311563"/>
              <a:gd name="connsiteX40" fmla="*/ 0 w 273914"/>
              <a:gd name="connsiteY40" fmla="*/ 229099 h 311563"/>
              <a:gd name="connsiteX41" fmla="*/ 0 w 273914"/>
              <a:gd name="connsiteY41" fmla="*/ 227575 h 311563"/>
              <a:gd name="connsiteX42" fmla="*/ 305 w 273914"/>
              <a:gd name="connsiteY42" fmla="*/ 226203 h 311563"/>
              <a:gd name="connsiteX43" fmla="*/ 457 w 273914"/>
              <a:gd name="connsiteY43" fmla="*/ 224831 h 311563"/>
              <a:gd name="connsiteX44" fmla="*/ 1220 w 273914"/>
              <a:gd name="connsiteY44" fmla="*/ 223611 h 311563"/>
              <a:gd name="connsiteX45" fmla="*/ 2134 w 273914"/>
              <a:gd name="connsiteY45" fmla="*/ 222697 h 311563"/>
              <a:gd name="connsiteX46" fmla="*/ 3201 w 273914"/>
              <a:gd name="connsiteY46" fmla="*/ 221782 h 311563"/>
              <a:gd name="connsiteX47" fmla="*/ 4421 w 273914"/>
              <a:gd name="connsiteY47" fmla="*/ 221173 h 311563"/>
              <a:gd name="connsiteX48" fmla="*/ 168738 w 273914"/>
              <a:gd name="connsiteY48" fmla="*/ 92981 h 311563"/>
              <a:gd name="connsiteX49" fmla="*/ 169957 w 273914"/>
              <a:gd name="connsiteY49" fmla="*/ 92981 h 311563"/>
              <a:gd name="connsiteX50" fmla="*/ 171329 w 273914"/>
              <a:gd name="connsiteY50" fmla="*/ 92981 h 311563"/>
              <a:gd name="connsiteX51" fmla="*/ 172853 w 273914"/>
              <a:gd name="connsiteY51" fmla="*/ 93438 h 311563"/>
              <a:gd name="connsiteX52" fmla="*/ 174073 w 273914"/>
              <a:gd name="connsiteY52" fmla="*/ 94200 h 311563"/>
              <a:gd name="connsiteX53" fmla="*/ 175292 w 273914"/>
              <a:gd name="connsiteY53" fmla="*/ 94962 h 311563"/>
              <a:gd name="connsiteX54" fmla="*/ 186115 w 273914"/>
              <a:gd name="connsiteY54" fmla="*/ 105937 h 311563"/>
              <a:gd name="connsiteX55" fmla="*/ 187487 w 273914"/>
              <a:gd name="connsiteY55" fmla="*/ 89780 h 311563"/>
              <a:gd name="connsiteX56" fmla="*/ 193126 w 273914"/>
              <a:gd name="connsiteY56" fmla="*/ 89475 h 311563"/>
              <a:gd name="connsiteX57" fmla="*/ 198766 w 273914"/>
              <a:gd name="connsiteY57" fmla="*/ 89475 h 311563"/>
              <a:gd name="connsiteX58" fmla="*/ 207607 w 273914"/>
              <a:gd name="connsiteY58" fmla="*/ 89475 h 311563"/>
              <a:gd name="connsiteX59" fmla="*/ 207607 w 273914"/>
              <a:gd name="connsiteY59" fmla="*/ 91914 h 311563"/>
              <a:gd name="connsiteX60" fmla="*/ 207150 w 273914"/>
              <a:gd name="connsiteY60" fmla="*/ 107461 h 311563"/>
              <a:gd name="connsiteX61" fmla="*/ 206540 w 273914"/>
              <a:gd name="connsiteY61" fmla="*/ 115235 h 311563"/>
              <a:gd name="connsiteX62" fmla="*/ 205930 w 273914"/>
              <a:gd name="connsiteY62" fmla="*/ 123314 h 311563"/>
              <a:gd name="connsiteX63" fmla="*/ 204863 w 273914"/>
              <a:gd name="connsiteY63" fmla="*/ 131697 h 311563"/>
              <a:gd name="connsiteX64" fmla="*/ 203644 w 273914"/>
              <a:gd name="connsiteY64" fmla="*/ 140233 h 311563"/>
              <a:gd name="connsiteX65" fmla="*/ 202272 w 273914"/>
              <a:gd name="connsiteY65" fmla="*/ 148464 h 311563"/>
              <a:gd name="connsiteX66" fmla="*/ 200443 w 273914"/>
              <a:gd name="connsiteY66" fmla="*/ 157305 h 311563"/>
              <a:gd name="connsiteX67" fmla="*/ 198309 w 273914"/>
              <a:gd name="connsiteY67" fmla="*/ 165841 h 311563"/>
              <a:gd name="connsiteX68" fmla="*/ 196785 w 273914"/>
              <a:gd name="connsiteY68" fmla="*/ 170262 h 311563"/>
              <a:gd name="connsiteX69" fmla="*/ 195413 w 273914"/>
              <a:gd name="connsiteY69" fmla="*/ 174682 h 311563"/>
              <a:gd name="connsiteX70" fmla="*/ 193888 w 273914"/>
              <a:gd name="connsiteY70" fmla="*/ 179102 h 311563"/>
              <a:gd name="connsiteX71" fmla="*/ 191907 w 273914"/>
              <a:gd name="connsiteY71" fmla="*/ 183523 h 311563"/>
              <a:gd name="connsiteX72" fmla="*/ 189773 w 273914"/>
              <a:gd name="connsiteY72" fmla="*/ 187943 h 311563"/>
              <a:gd name="connsiteX73" fmla="*/ 187334 w 273914"/>
              <a:gd name="connsiteY73" fmla="*/ 192364 h 311563"/>
              <a:gd name="connsiteX74" fmla="*/ 184133 w 273914"/>
              <a:gd name="connsiteY74" fmla="*/ 196937 h 311563"/>
              <a:gd name="connsiteX75" fmla="*/ 182609 w 273914"/>
              <a:gd name="connsiteY75" fmla="*/ 198918 h 311563"/>
              <a:gd name="connsiteX76" fmla="*/ 181084 w 273914"/>
              <a:gd name="connsiteY76" fmla="*/ 200747 h 311563"/>
              <a:gd name="connsiteX77" fmla="*/ 180475 w 273914"/>
              <a:gd name="connsiteY77" fmla="*/ 201357 h 311563"/>
              <a:gd name="connsiteX78" fmla="*/ 180170 w 273914"/>
              <a:gd name="connsiteY78" fmla="*/ 201967 h 311563"/>
              <a:gd name="connsiteX79" fmla="*/ 179865 w 273914"/>
              <a:gd name="connsiteY79" fmla="*/ 202119 h 311563"/>
              <a:gd name="connsiteX80" fmla="*/ 179255 w 273914"/>
              <a:gd name="connsiteY80" fmla="*/ 202881 h 311563"/>
              <a:gd name="connsiteX81" fmla="*/ 177426 w 273914"/>
              <a:gd name="connsiteY81" fmla="*/ 204405 h 311563"/>
              <a:gd name="connsiteX82" fmla="*/ 173616 w 273914"/>
              <a:gd name="connsiteY82" fmla="*/ 207454 h 311563"/>
              <a:gd name="connsiteX83" fmla="*/ 171786 w 273914"/>
              <a:gd name="connsiteY83" fmla="*/ 209283 h 311563"/>
              <a:gd name="connsiteX84" fmla="*/ 169957 w 273914"/>
              <a:gd name="connsiteY84" fmla="*/ 210655 h 311563"/>
              <a:gd name="connsiteX85" fmla="*/ 165994 w 273914"/>
              <a:gd name="connsiteY85" fmla="*/ 213399 h 311563"/>
              <a:gd name="connsiteX86" fmla="*/ 161879 w 273914"/>
              <a:gd name="connsiteY86" fmla="*/ 216142 h 311563"/>
              <a:gd name="connsiteX87" fmla="*/ 159897 w 273914"/>
              <a:gd name="connsiteY87" fmla="*/ 217057 h 311563"/>
              <a:gd name="connsiteX88" fmla="*/ 157915 w 273914"/>
              <a:gd name="connsiteY88" fmla="*/ 218276 h 311563"/>
              <a:gd name="connsiteX89" fmla="*/ 153800 w 273914"/>
              <a:gd name="connsiteY89" fmla="*/ 220563 h 311563"/>
              <a:gd name="connsiteX90" fmla="*/ 149532 w 273914"/>
              <a:gd name="connsiteY90" fmla="*/ 222239 h 311563"/>
              <a:gd name="connsiteX91" fmla="*/ 145416 w 273914"/>
              <a:gd name="connsiteY91" fmla="*/ 224221 h 311563"/>
              <a:gd name="connsiteX92" fmla="*/ 140996 w 273914"/>
              <a:gd name="connsiteY92" fmla="*/ 225593 h 311563"/>
              <a:gd name="connsiteX93" fmla="*/ 132612 w 273914"/>
              <a:gd name="connsiteY93" fmla="*/ 228337 h 311563"/>
              <a:gd name="connsiteX94" fmla="*/ 124381 w 273914"/>
              <a:gd name="connsiteY94" fmla="*/ 230471 h 311563"/>
              <a:gd name="connsiteX95" fmla="*/ 119656 w 273914"/>
              <a:gd name="connsiteY95" fmla="*/ 231690 h 311563"/>
              <a:gd name="connsiteX96" fmla="*/ 119656 w 273914"/>
              <a:gd name="connsiteY96" fmla="*/ 220715 h 311563"/>
              <a:gd name="connsiteX97" fmla="*/ 119656 w 273914"/>
              <a:gd name="connsiteY97" fmla="*/ 209436 h 311563"/>
              <a:gd name="connsiteX98" fmla="*/ 126820 w 273914"/>
              <a:gd name="connsiteY98" fmla="*/ 207454 h 311563"/>
              <a:gd name="connsiteX99" fmla="*/ 133679 w 273914"/>
              <a:gd name="connsiteY99" fmla="*/ 205015 h 311563"/>
              <a:gd name="connsiteX100" fmla="*/ 140539 w 273914"/>
              <a:gd name="connsiteY100" fmla="*/ 202119 h 311563"/>
              <a:gd name="connsiteX101" fmla="*/ 143892 w 273914"/>
              <a:gd name="connsiteY101" fmla="*/ 200442 h 311563"/>
              <a:gd name="connsiteX102" fmla="*/ 147093 w 273914"/>
              <a:gd name="connsiteY102" fmla="*/ 198766 h 311563"/>
              <a:gd name="connsiteX103" fmla="*/ 149379 w 273914"/>
              <a:gd name="connsiteY103" fmla="*/ 197699 h 311563"/>
              <a:gd name="connsiteX104" fmla="*/ 151209 w 273914"/>
              <a:gd name="connsiteY104" fmla="*/ 196479 h 311563"/>
              <a:gd name="connsiteX105" fmla="*/ 125296 w 273914"/>
              <a:gd name="connsiteY105" fmla="*/ 170566 h 311563"/>
              <a:gd name="connsiteX106" fmla="*/ 124381 w 273914"/>
              <a:gd name="connsiteY106" fmla="*/ 169347 h 311563"/>
              <a:gd name="connsiteX107" fmla="*/ 123619 w 273914"/>
              <a:gd name="connsiteY107" fmla="*/ 168128 h 311563"/>
              <a:gd name="connsiteX108" fmla="*/ 123314 w 273914"/>
              <a:gd name="connsiteY108" fmla="*/ 166603 h 311563"/>
              <a:gd name="connsiteX109" fmla="*/ 123162 w 273914"/>
              <a:gd name="connsiteY109" fmla="*/ 165384 h 311563"/>
              <a:gd name="connsiteX110" fmla="*/ 123314 w 273914"/>
              <a:gd name="connsiteY110" fmla="*/ 164012 h 311563"/>
              <a:gd name="connsiteX111" fmla="*/ 123619 w 273914"/>
              <a:gd name="connsiteY111" fmla="*/ 162488 h 311563"/>
              <a:gd name="connsiteX112" fmla="*/ 124381 w 273914"/>
              <a:gd name="connsiteY112" fmla="*/ 161268 h 311563"/>
              <a:gd name="connsiteX113" fmla="*/ 125296 w 273914"/>
              <a:gd name="connsiteY113" fmla="*/ 160049 h 311563"/>
              <a:gd name="connsiteX114" fmla="*/ 126515 w 273914"/>
              <a:gd name="connsiteY114" fmla="*/ 159287 h 311563"/>
              <a:gd name="connsiteX115" fmla="*/ 127735 w 273914"/>
              <a:gd name="connsiteY115" fmla="*/ 158525 h 311563"/>
              <a:gd name="connsiteX116" fmla="*/ 129259 w 273914"/>
              <a:gd name="connsiteY116" fmla="*/ 158068 h 311563"/>
              <a:gd name="connsiteX117" fmla="*/ 130478 w 273914"/>
              <a:gd name="connsiteY117" fmla="*/ 158067 h 311563"/>
              <a:gd name="connsiteX118" fmla="*/ 132003 w 273914"/>
              <a:gd name="connsiteY118" fmla="*/ 158067 h 311563"/>
              <a:gd name="connsiteX119" fmla="*/ 133375 w 273914"/>
              <a:gd name="connsiteY119" fmla="*/ 158525 h 311563"/>
              <a:gd name="connsiteX120" fmla="*/ 134594 w 273914"/>
              <a:gd name="connsiteY120" fmla="*/ 159287 h 311563"/>
              <a:gd name="connsiteX121" fmla="*/ 135813 w 273914"/>
              <a:gd name="connsiteY121" fmla="*/ 160049 h 311563"/>
              <a:gd name="connsiteX122" fmla="*/ 162793 w 273914"/>
              <a:gd name="connsiteY122" fmla="*/ 187181 h 311563"/>
              <a:gd name="connsiteX123" fmla="*/ 163250 w 273914"/>
              <a:gd name="connsiteY123" fmla="*/ 187029 h 311563"/>
              <a:gd name="connsiteX124" fmla="*/ 163555 w 273914"/>
              <a:gd name="connsiteY124" fmla="*/ 186419 h 311563"/>
              <a:gd name="connsiteX125" fmla="*/ 164317 w 273914"/>
              <a:gd name="connsiteY125" fmla="*/ 185809 h 311563"/>
              <a:gd name="connsiteX126" fmla="*/ 165689 w 273914"/>
              <a:gd name="connsiteY126" fmla="*/ 184285 h 311563"/>
              <a:gd name="connsiteX127" fmla="*/ 166756 w 273914"/>
              <a:gd name="connsiteY127" fmla="*/ 182761 h 311563"/>
              <a:gd name="connsiteX128" fmla="*/ 168128 w 273914"/>
              <a:gd name="connsiteY128" fmla="*/ 180627 h 311563"/>
              <a:gd name="connsiteX129" fmla="*/ 169957 w 273914"/>
              <a:gd name="connsiteY129" fmla="*/ 177731 h 311563"/>
              <a:gd name="connsiteX130" fmla="*/ 171329 w 273914"/>
              <a:gd name="connsiteY130" fmla="*/ 174987 h 311563"/>
              <a:gd name="connsiteX131" fmla="*/ 174073 w 273914"/>
              <a:gd name="connsiteY131" fmla="*/ 168890 h 311563"/>
              <a:gd name="connsiteX132" fmla="*/ 133832 w 273914"/>
              <a:gd name="connsiteY132" fmla="*/ 128649 h 311563"/>
              <a:gd name="connsiteX133" fmla="*/ 132917 w 273914"/>
              <a:gd name="connsiteY133" fmla="*/ 127430 h 311563"/>
              <a:gd name="connsiteX134" fmla="*/ 132460 w 273914"/>
              <a:gd name="connsiteY134" fmla="*/ 126210 h 311563"/>
              <a:gd name="connsiteX135" fmla="*/ 132003 w 273914"/>
              <a:gd name="connsiteY135" fmla="*/ 124991 h 311563"/>
              <a:gd name="connsiteX136" fmla="*/ 131698 w 273914"/>
              <a:gd name="connsiteY136" fmla="*/ 123619 h 311563"/>
              <a:gd name="connsiteX137" fmla="*/ 132003 w 273914"/>
              <a:gd name="connsiteY137" fmla="*/ 122094 h 311563"/>
              <a:gd name="connsiteX138" fmla="*/ 132460 w 273914"/>
              <a:gd name="connsiteY138" fmla="*/ 120875 h 311563"/>
              <a:gd name="connsiteX139" fmla="*/ 132917 w 273914"/>
              <a:gd name="connsiteY139" fmla="*/ 119351 h 311563"/>
              <a:gd name="connsiteX140" fmla="*/ 133832 w 273914"/>
              <a:gd name="connsiteY140" fmla="*/ 118436 h 311563"/>
              <a:gd name="connsiteX141" fmla="*/ 135051 w 273914"/>
              <a:gd name="connsiteY141" fmla="*/ 117369 h 311563"/>
              <a:gd name="connsiteX142" fmla="*/ 136423 w 273914"/>
              <a:gd name="connsiteY142" fmla="*/ 116760 h 311563"/>
              <a:gd name="connsiteX143" fmla="*/ 137795 w 273914"/>
              <a:gd name="connsiteY143" fmla="*/ 116150 h 311563"/>
              <a:gd name="connsiteX144" fmla="*/ 139014 w 273914"/>
              <a:gd name="connsiteY144" fmla="*/ 116150 h 311563"/>
              <a:gd name="connsiteX145" fmla="*/ 140539 w 273914"/>
              <a:gd name="connsiteY145" fmla="*/ 116150 h 311563"/>
              <a:gd name="connsiteX146" fmla="*/ 141911 w 273914"/>
              <a:gd name="connsiteY146" fmla="*/ 116760 h 311563"/>
              <a:gd name="connsiteX147" fmla="*/ 143130 w 273914"/>
              <a:gd name="connsiteY147" fmla="*/ 117369 h 311563"/>
              <a:gd name="connsiteX148" fmla="*/ 144502 w 273914"/>
              <a:gd name="connsiteY148" fmla="*/ 118436 h 311563"/>
              <a:gd name="connsiteX149" fmla="*/ 178951 w 273914"/>
              <a:gd name="connsiteY149" fmla="*/ 152885 h 311563"/>
              <a:gd name="connsiteX150" fmla="*/ 179255 w 273914"/>
              <a:gd name="connsiteY150" fmla="*/ 152275 h 311563"/>
              <a:gd name="connsiteX151" fmla="*/ 180627 w 273914"/>
              <a:gd name="connsiteY151" fmla="*/ 145416 h 311563"/>
              <a:gd name="connsiteX152" fmla="*/ 181847 w 273914"/>
              <a:gd name="connsiteY152" fmla="*/ 138557 h 311563"/>
              <a:gd name="connsiteX153" fmla="*/ 183066 w 273914"/>
              <a:gd name="connsiteY153" fmla="*/ 131697 h 311563"/>
              <a:gd name="connsiteX154" fmla="*/ 184133 w 273914"/>
              <a:gd name="connsiteY154" fmla="*/ 124838 h 311563"/>
              <a:gd name="connsiteX155" fmla="*/ 164775 w 273914"/>
              <a:gd name="connsiteY155" fmla="*/ 105480 h 311563"/>
              <a:gd name="connsiteX156" fmla="*/ 163708 w 273914"/>
              <a:gd name="connsiteY156" fmla="*/ 104260 h 311563"/>
              <a:gd name="connsiteX157" fmla="*/ 163098 w 273914"/>
              <a:gd name="connsiteY157" fmla="*/ 103041 h 311563"/>
              <a:gd name="connsiteX158" fmla="*/ 162793 w 273914"/>
              <a:gd name="connsiteY158" fmla="*/ 101517 h 311563"/>
              <a:gd name="connsiteX159" fmla="*/ 162488 w 273914"/>
              <a:gd name="connsiteY159" fmla="*/ 100297 h 311563"/>
              <a:gd name="connsiteX160" fmla="*/ 162793 w 273914"/>
              <a:gd name="connsiteY160" fmla="*/ 98773 h 311563"/>
              <a:gd name="connsiteX161" fmla="*/ 163098 w 273914"/>
              <a:gd name="connsiteY161" fmla="*/ 97401 h 311563"/>
              <a:gd name="connsiteX162" fmla="*/ 163708 w 273914"/>
              <a:gd name="connsiteY162" fmla="*/ 96182 h 311563"/>
              <a:gd name="connsiteX163" fmla="*/ 164775 w 273914"/>
              <a:gd name="connsiteY163" fmla="*/ 94962 h 311563"/>
              <a:gd name="connsiteX164" fmla="*/ 165994 w 273914"/>
              <a:gd name="connsiteY164" fmla="*/ 94200 h 311563"/>
              <a:gd name="connsiteX165" fmla="*/ 167214 w 273914"/>
              <a:gd name="connsiteY165" fmla="*/ 93438 h 311563"/>
              <a:gd name="connsiteX166" fmla="*/ 154715 w 273914"/>
              <a:gd name="connsiteY166" fmla="*/ 60972 h 311563"/>
              <a:gd name="connsiteX167" fmla="*/ 159136 w 273914"/>
              <a:gd name="connsiteY167" fmla="*/ 59904 h 311563"/>
              <a:gd name="connsiteX168" fmla="*/ 163556 w 273914"/>
              <a:gd name="connsiteY168" fmla="*/ 58990 h 311563"/>
              <a:gd name="connsiteX169" fmla="*/ 167976 w 273914"/>
              <a:gd name="connsiteY169" fmla="*/ 58380 h 311563"/>
              <a:gd name="connsiteX170" fmla="*/ 172092 w 273914"/>
              <a:gd name="connsiteY170" fmla="*/ 57923 h 311563"/>
              <a:gd name="connsiteX171" fmla="*/ 180475 w 273914"/>
              <a:gd name="connsiteY171" fmla="*/ 57466 h 311563"/>
              <a:gd name="connsiteX172" fmla="*/ 188554 w 273914"/>
              <a:gd name="connsiteY172" fmla="*/ 57466 h 311563"/>
              <a:gd name="connsiteX173" fmla="*/ 196023 w 273914"/>
              <a:gd name="connsiteY173" fmla="*/ 57770 h 311563"/>
              <a:gd name="connsiteX174" fmla="*/ 203187 w 273914"/>
              <a:gd name="connsiteY174" fmla="*/ 58380 h 311563"/>
              <a:gd name="connsiteX175" fmla="*/ 210047 w 273914"/>
              <a:gd name="connsiteY175" fmla="*/ 59142 h 311563"/>
              <a:gd name="connsiteX176" fmla="*/ 222546 w 273914"/>
              <a:gd name="connsiteY176" fmla="*/ 60971 h 311563"/>
              <a:gd name="connsiteX177" fmla="*/ 233825 w 273914"/>
              <a:gd name="connsiteY177" fmla="*/ 62648 h 311563"/>
              <a:gd name="connsiteX178" fmla="*/ 251659 w 273914"/>
              <a:gd name="connsiteY178" fmla="*/ 65087 h 311563"/>
              <a:gd name="connsiteX179" fmla="*/ 267055 w 273914"/>
              <a:gd name="connsiteY179" fmla="*/ 67068 h 311563"/>
              <a:gd name="connsiteX180" fmla="*/ 267359 w 273914"/>
              <a:gd name="connsiteY180" fmla="*/ 67221 h 311563"/>
              <a:gd name="connsiteX181" fmla="*/ 268731 w 273914"/>
              <a:gd name="connsiteY181" fmla="*/ 67526 h 311563"/>
              <a:gd name="connsiteX182" fmla="*/ 270256 w 273914"/>
              <a:gd name="connsiteY182" fmla="*/ 68288 h 311563"/>
              <a:gd name="connsiteX183" fmla="*/ 271170 w 273914"/>
              <a:gd name="connsiteY183" fmla="*/ 69050 h 311563"/>
              <a:gd name="connsiteX184" fmla="*/ 272237 w 273914"/>
              <a:gd name="connsiteY184" fmla="*/ 69965 h 311563"/>
              <a:gd name="connsiteX185" fmla="*/ 272999 w 273914"/>
              <a:gd name="connsiteY185" fmla="*/ 71184 h 311563"/>
              <a:gd name="connsiteX186" fmla="*/ 273609 w 273914"/>
              <a:gd name="connsiteY186" fmla="*/ 72404 h 311563"/>
              <a:gd name="connsiteX187" fmla="*/ 273914 w 273914"/>
              <a:gd name="connsiteY187" fmla="*/ 73928 h 311563"/>
              <a:gd name="connsiteX188" fmla="*/ 273609 w 273914"/>
              <a:gd name="connsiteY188" fmla="*/ 75300 h 311563"/>
              <a:gd name="connsiteX189" fmla="*/ 273457 w 273914"/>
              <a:gd name="connsiteY189" fmla="*/ 76824 h 311563"/>
              <a:gd name="connsiteX190" fmla="*/ 272999 w 273914"/>
              <a:gd name="connsiteY190" fmla="*/ 77738 h 311563"/>
              <a:gd name="connsiteX191" fmla="*/ 272390 w 273914"/>
              <a:gd name="connsiteY191" fmla="*/ 78958 h 311563"/>
              <a:gd name="connsiteX192" fmla="*/ 271475 w 273914"/>
              <a:gd name="connsiteY192" fmla="*/ 80025 h 311563"/>
              <a:gd name="connsiteX193" fmla="*/ 270560 w 273914"/>
              <a:gd name="connsiteY193" fmla="*/ 80787 h 311563"/>
              <a:gd name="connsiteX194" fmla="*/ 269493 w 273914"/>
              <a:gd name="connsiteY194" fmla="*/ 81244 h 311563"/>
              <a:gd name="connsiteX195" fmla="*/ 268274 w 273914"/>
              <a:gd name="connsiteY195" fmla="*/ 81702 h 311563"/>
              <a:gd name="connsiteX196" fmla="*/ 267055 w 273914"/>
              <a:gd name="connsiteY196" fmla="*/ 82006 h 311563"/>
              <a:gd name="connsiteX197" fmla="*/ 262634 w 273914"/>
              <a:gd name="connsiteY197" fmla="*/ 82159 h 311563"/>
              <a:gd name="connsiteX198" fmla="*/ 257452 w 273914"/>
              <a:gd name="connsiteY198" fmla="*/ 82616 h 311563"/>
              <a:gd name="connsiteX199" fmla="*/ 250745 w 273914"/>
              <a:gd name="connsiteY199" fmla="*/ 82921 h 311563"/>
              <a:gd name="connsiteX200" fmla="*/ 242056 w 273914"/>
              <a:gd name="connsiteY200" fmla="*/ 82921 h 311563"/>
              <a:gd name="connsiteX201" fmla="*/ 231996 w 273914"/>
              <a:gd name="connsiteY201" fmla="*/ 82921 h 311563"/>
              <a:gd name="connsiteX202" fmla="*/ 208370 w 273914"/>
              <a:gd name="connsiteY202" fmla="*/ 82159 h 311563"/>
              <a:gd name="connsiteX203" fmla="*/ 201968 w 273914"/>
              <a:gd name="connsiteY203" fmla="*/ 82159 h 311563"/>
              <a:gd name="connsiteX204" fmla="*/ 195413 w 273914"/>
              <a:gd name="connsiteY204" fmla="*/ 82159 h 311563"/>
              <a:gd name="connsiteX205" fmla="*/ 188707 w 273914"/>
              <a:gd name="connsiteY205" fmla="*/ 82159 h 311563"/>
              <a:gd name="connsiteX206" fmla="*/ 181847 w 273914"/>
              <a:gd name="connsiteY206" fmla="*/ 82616 h 311563"/>
              <a:gd name="connsiteX207" fmla="*/ 175293 w 273914"/>
              <a:gd name="connsiteY207" fmla="*/ 83683 h 311563"/>
              <a:gd name="connsiteX208" fmla="*/ 168434 w 273914"/>
              <a:gd name="connsiteY208" fmla="*/ 84903 h 311563"/>
              <a:gd name="connsiteX209" fmla="*/ 162032 w 273914"/>
              <a:gd name="connsiteY209" fmla="*/ 86579 h 311563"/>
              <a:gd name="connsiteX210" fmla="*/ 158678 w 273914"/>
              <a:gd name="connsiteY210" fmla="*/ 87646 h 311563"/>
              <a:gd name="connsiteX211" fmla="*/ 155630 w 273914"/>
              <a:gd name="connsiteY211" fmla="*/ 89018 h 311563"/>
              <a:gd name="connsiteX212" fmla="*/ 149380 w 273914"/>
              <a:gd name="connsiteY212" fmla="*/ 91762 h 311563"/>
              <a:gd name="connsiteX213" fmla="*/ 143131 w 273914"/>
              <a:gd name="connsiteY213" fmla="*/ 95420 h 311563"/>
              <a:gd name="connsiteX214" fmla="*/ 137796 w 273914"/>
              <a:gd name="connsiteY214" fmla="*/ 99383 h 311563"/>
              <a:gd name="connsiteX215" fmla="*/ 134900 w 273914"/>
              <a:gd name="connsiteY215" fmla="*/ 101517 h 311563"/>
              <a:gd name="connsiteX216" fmla="*/ 132003 w 273914"/>
              <a:gd name="connsiteY216" fmla="*/ 104413 h 311563"/>
              <a:gd name="connsiteX217" fmla="*/ 128802 w 273914"/>
              <a:gd name="connsiteY217" fmla="*/ 107462 h 311563"/>
              <a:gd name="connsiteX218" fmla="*/ 128345 w 273914"/>
              <a:gd name="connsiteY218" fmla="*/ 107614 h 311563"/>
              <a:gd name="connsiteX219" fmla="*/ 128345 w 273914"/>
              <a:gd name="connsiteY219" fmla="*/ 107919 h 311563"/>
              <a:gd name="connsiteX220" fmla="*/ 128040 w 273914"/>
              <a:gd name="connsiteY220" fmla="*/ 108072 h 311563"/>
              <a:gd name="connsiteX221" fmla="*/ 126821 w 273914"/>
              <a:gd name="connsiteY221" fmla="*/ 109291 h 311563"/>
              <a:gd name="connsiteX222" fmla="*/ 125754 w 273914"/>
              <a:gd name="connsiteY222" fmla="*/ 110358 h 311563"/>
              <a:gd name="connsiteX223" fmla="*/ 124839 w 273914"/>
              <a:gd name="connsiteY223" fmla="*/ 111882 h 311563"/>
              <a:gd name="connsiteX224" fmla="*/ 123163 w 273914"/>
              <a:gd name="connsiteY224" fmla="*/ 114321 h 311563"/>
              <a:gd name="connsiteX225" fmla="*/ 121486 w 273914"/>
              <a:gd name="connsiteY225" fmla="*/ 117217 h 311563"/>
              <a:gd name="connsiteX226" fmla="*/ 119962 w 273914"/>
              <a:gd name="connsiteY226" fmla="*/ 120418 h 311563"/>
              <a:gd name="connsiteX227" fmla="*/ 118742 w 273914"/>
              <a:gd name="connsiteY227" fmla="*/ 123619 h 311563"/>
              <a:gd name="connsiteX228" fmla="*/ 117523 w 273914"/>
              <a:gd name="connsiteY228" fmla="*/ 126973 h 311563"/>
              <a:gd name="connsiteX229" fmla="*/ 116456 w 273914"/>
              <a:gd name="connsiteY229" fmla="*/ 130631 h 311563"/>
              <a:gd name="connsiteX230" fmla="*/ 115541 w 273914"/>
              <a:gd name="connsiteY230" fmla="*/ 134289 h 311563"/>
              <a:gd name="connsiteX231" fmla="*/ 114322 w 273914"/>
              <a:gd name="connsiteY231" fmla="*/ 141911 h 311563"/>
              <a:gd name="connsiteX232" fmla="*/ 113407 w 273914"/>
              <a:gd name="connsiteY232" fmla="*/ 149684 h 311563"/>
              <a:gd name="connsiteX233" fmla="*/ 112645 w 273914"/>
              <a:gd name="connsiteY233" fmla="*/ 157763 h 311563"/>
              <a:gd name="connsiteX234" fmla="*/ 112188 w 273914"/>
              <a:gd name="connsiteY234" fmla="*/ 165842 h 311563"/>
              <a:gd name="connsiteX235" fmla="*/ 111883 w 273914"/>
              <a:gd name="connsiteY235" fmla="*/ 173920 h 311563"/>
              <a:gd name="connsiteX236" fmla="*/ 111883 w 273914"/>
              <a:gd name="connsiteY236" fmla="*/ 190078 h 311563"/>
              <a:gd name="connsiteX237" fmla="*/ 112340 w 273914"/>
              <a:gd name="connsiteY237" fmla="*/ 221478 h 311563"/>
              <a:gd name="connsiteX238" fmla="*/ 112340 w 273914"/>
              <a:gd name="connsiteY238" fmla="*/ 236111 h 311563"/>
              <a:gd name="connsiteX239" fmla="*/ 112188 w 273914"/>
              <a:gd name="connsiteY239" fmla="*/ 243275 h 311563"/>
              <a:gd name="connsiteX240" fmla="*/ 111883 w 273914"/>
              <a:gd name="connsiteY240" fmla="*/ 250134 h 311563"/>
              <a:gd name="connsiteX241" fmla="*/ 111426 w 273914"/>
              <a:gd name="connsiteY241" fmla="*/ 256689 h 311563"/>
              <a:gd name="connsiteX242" fmla="*/ 110663 w 273914"/>
              <a:gd name="connsiteY242" fmla="*/ 263091 h 311563"/>
              <a:gd name="connsiteX243" fmla="*/ 109597 w 273914"/>
              <a:gd name="connsiteY243" fmla="*/ 269188 h 311563"/>
              <a:gd name="connsiteX244" fmla="*/ 108682 w 273914"/>
              <a:gd name="connsiteY244" fmla="*/ 275132 h 311563"/>
              <a:gd name="connsiteX245" fmla="*/ 107462 w 273914"/>
              <a:gd name="connsiteY245" fmla="*/ 280467 h 311563"/>
              <a:gd name="connsiteX246" fmla="*/ 105938 w 273914"/>
              <a:gd name="connsiteY246" fmla="*/ 285650 h 311563"/>
              <a:gd name="connsiteX247" fmla="*/ 104261 w 273914"/>
              <a:gd name="connsiteY247" fmla="*/ 290223 h 311563"/>
              <a:gd name="connsiteX248" fmla="*/ 102585 w 273914"/>
              <a:gd name="connsiteY248" fmla="*/ 294491 h 311563"/>
              <a:gd name="connsiteX249" fmla="*/ 100603 w 273914"/>
              <a:gd name="connsiteY249" fmla="*/ 298149 h 311563"/>
              <a:gd name="connsiteX250" fmla="*/ 98469 w 273914"/>
              <a:gd name="connsiteY250" fmla="*/ 301502 h 311563"/>
              <a:gd name="connsiteX251" fmla="*/ 96183 w 273914"/>
              <a:gd name="connsiteY251" fmla="*/ 304246 h 311563"/>
              <a:gd name="connsiteX252" fmla="*/ 94506 w 273914"/>
              <a:gd name="connsiteY252" fmla="*/ 306380 h 311563"/>
              <a:gd name="connsiteX253" fmla="*/ 91610 w 273914"/>
              <a:gd name="connsiteY253" fmla="*/ 309429 h 311563"/>
              <a:gd name="connsiteX254" fmla="*/ 90543 w 273914"/>
              <a:gd name="connsiteY254" fmla="*/ 310343 h 311563"/>
              <a:gd name="connsiteX255" fmla="*/ 89171 w 273914"/>
              <a:gd name="connsiteY255" fmla="*/ 311105 h 311563"/>
              <a:gd name="connsiteX256" fmla="*/ 87952 w 273914"/>
              <a:gd name="connsiteY256" fmla="*/ 311258 h 311563"/>
              <a:gd name="connsiteX257" fmla="*/ 86427 w 273914"/>
              <a:gd name="connsiteY257" fmla="*/ 311563 h 311563"/>
              <a:gd name="connsiteX258" fmla="*/ 84903 w 273914"/>
              <a:gd name="connsiteY258" fmla="*/ 311258 h 311563"/>
              <a:gd name="connsiteX259" fmla="*/ 83684 w 273914"/>
              <a:gd name="connsiteY259" fmla="*/ 311105 h 311563"/>
              <a:gd name="connsiteX260" fmla="*/ 82312 w 273914"/>
              <a:gd name="connsiteY260" fmla="*/ 310343 h 311563"/>
              <a:gd name="connsiteX261" fmla="*/ 81245 w 273914"/>
              <a:gd name="connsiteY261" fmla="*/ 309429 h 311563"/>
              <a:gd name="connsiteX262" fmla="*/ 80330 w 273914"/>
              <a:gd name="connsiteY262" fmla="*/ 308362 h 311563"/>
              <a:gd name="connsiteX263" fmla="*/ 79568 w 273914"/>
              <a:gd name="connsiteY263" fmla="*/ 307142 h 311563"/>
              <a:gd name="connsiteX264" fmla="*/ 79263 w 273914"/>
              <a:gd name="connsiteY264" fmla="*/ 305923 h 311563"/>
              <a:gd name="connsiteX265" fmla="*/ 79111 w 273914"/>
              <a:gd name="connsiteY265" fmla="*/ 304703 h 311563"/>
              <a:gd name="connsiteX266" fmla="*/ 79111 w 273914"/>
              <a:gd name="connsiteY266" fmla="*/ 303179 h 311563"/>
              <a:gd name="connsiteX267" fmla="*/ 79263 w 273914"/>
              <a:gd name="connsiteY267" fmla="*/ 301960 h 311563"/>
              <a:gd name="connsiteX268" fmla="*/ 79873 w 273914"/>
              <a:gd name="connsiteY268" fmla="*/ 300740 h 311563"/>
              <a:gd name="connsiteX269" fmla="*/ 80483 w 273914"/>
              <a:gd name="connsiteY269" fmla="*/ 299826 h 311563"/>
              <a:gd name="connsiteX270" fmla="*/ 82922 w 273914"/>
              <a:gd name="connsiteY270" fmla="*/ 296320 h 311563"/>
              <a:gd name="connsiteX271" fmla="*/ 83989 w 273914"/>
              <a:gd name="connsiteY271" fmla="*/ 294643 h 311563"/>
              <a:gd name="connsiteX272" fmla="*/ 84751 w 273914"/>
              <a:gd name="connsiteY272" fmla="*/ 293271 h 311563"/>
              <a:gd name="connsiteX273" fmla="*/ 86732 w 273914"/>
              <a:gd name="connsiteY273" fmla="*/ 288089 h 311563"/>
              <a:gd name="connsiteX274" fmla="*/ 87952 w 273914"/>
              <a:gd name="connsiteY274" fmla="*/ 284583 h 311563"/>
              <a:gd name="connsiteX275" fmla="*/ 88561 w 273914"/>
              <a:gd name="connsiteY275" fmla="*/ 280925 h 311563"/>
              <a:gd name="connsiteX276" fmla="*/ 89324 w 273914"/>
              <a:gd name="connsiteY276" fmla="*/ 276809 h 311563"/>
              <a:gd name="connsiteX277" fmla="*/ 89781 w 273914"/>
              <a:gd name="connsiteY277" fmla="*/ 272084 h 311563"/>
              <a:gd name="connsiteX278" fmla="*/ 90391 w 273914"/>
              <a:gd name="connsiteY278" fmla="*/ 267054 h 311563"/>
              <a:gd name="connsiteX279" fmla="*/ 90543 w 273914"/>
              <a:gd name="connsiteY279" fmla="*/ 261566 h 311563"/>
              <a:gd name="connsiteX280" fmla="*/ 90543 w 273914"/>
              <a:gd name="connsiteY280" fmla="*/ 255926 h 311563"/>
              <a:gd name="connsiteX281" fmla="*/ 90391 w 273914"/>
              <a:gd name="connsiteY281" fmla="*/ 249829 h 311563"/>
              <a:gd name="connsiteX282" fmla="*/ 89781 w 273914"/>
              <a:gd name="connsiteY282" fmla="*/ 236721 h 311563"/>
              <a:gd name="connsiteX283" fmla="*/ 88866 w 273914"/>
              <a:gd name="connsiteY283" fmla="*/ 222393 h 311563"/>
              <a:gd name="connsiteX284" fmla="*/ 87647 w 273914"/>
              <a:gd name="connsiteY284" fmla="*/ 206997 h 311563"/>
              <a:gd name="connsiteX285" fmla="*/ 86732 w 273914"/>
              <a:gd name="connsiteY285" fmla="*/ 191145 h 311563"/>
              <a:gd name="connsiteX286" fmla="*/ 86123 w 273914"/>
              <a:gd name="connsiteY286" fmla="*/ 182761 h 311563"/>
              <a:gd name="connsiteX287" fmla="*/ 85970 w 273914"/>
              <a:gd name="connsiteY287" fmla="*/ 174225 h 311563"/>
              <a:gd name="connsiteX288" fmla="*/ 85665 w 273914"/>
              <a:gd name="connsiteY288" fmla="*/ 165385 h 311563"/>
              <a:gd name="connsiteX289" fmla="*/ 85970 w 273914"/>
              <a:gd name="connsiteY289" fmla="*/ 156391 h 311563"/>
              <a:gd name="connsiteX290" fmla="*/ 86427 w 273914"/>
              <a:gd name="connsiteY290" fmla="*/ 147245 h 311563"/>
              <a:gd name="connsiteX291" fmla="*/ 87342 w 273914"/>
              <a:gd name="connsiteY291" fmla="*/ 137947 h 311563"/>
              <a:gd name="connsiteX292" fmla="*/ 88104 w 273914"/>
              <a:gd name="connsiteY292" fmla="*/ 133375 h 311563"/>
              <a:gd name="connsiteX293" fmla="*/ 88866 w 273914"/>
              <a:gd name="connsiteY293" fmla="*/ 128649 h 311563"/>
              <a:gd name="connsiteX294" fmla="*/ 90086 w 273914"/>
              <a:gd name="connsiteY294" fmla="*/ 123772 h 311563"/>
              <a:gd name="connsiteX295" fmla="*/ 91305 w 273914"/>
              <a:gd name="connsiteY295" fmla="*/ 118894 h 311563"/>
              <a:gd name="connsiteX296" fmla="*/ 92829 w 273914"/>
              <a:gd name="connsiteY296" fmla="*/ 114321 h 311563"/>
              <a:gd name="connsiteX297" fmla="*/ 94811 w 273914"/>
              <a:gd name="connsiteY297" fmla="*/ 109291 h 311563"/>
              <a:gd name="connsiteX298" fmla="*/ 96945 w 273914"/>
              <a:gd name="connsiteY298" fmla="*/ 104718 h 311563"/>
              <a:gd name="connsiteX299" fmla="*/ 99689 w 273914"/>
              <a:gd name="connsiteY299" fmla="*/ 99993 h 311563"/>
              <a:gd name="connsiteX300" fmla="*/ 102585 w 273914"/>
              <a:gd name="connsiteY300" fmla="*/ 95420 h 311563"/>
              <a:gd name="connsiteX301" fmla="*/ 104262 w 273914"/>
              <a:gd name="connsiteY301" fmla="*/ 93134 h 311563"/>
              <a:gd name="connsiteX302" fmla="*/ 105938 w 273914"/>
              <a:gd name="connsiteY302" fmla="*/ 91000 h 311563"/>
              <a:gd name="connsiteX303" fmla="*/ 107920 w 273914"/>
              <a:gd name="connsiteY303" fmla="*/ 89018 h 311563"/>
              <a:gd name="connsiteX304" fmla="*/ 108225 w 273914"/>
              <a:gd name="connsiteY304" fmla="*/ 88561 h 311563"/>
              <a:gd name="connsiteX305" fmla="*/ 108377 w 273914"/>
              <a:gd name="connsiteY305" fmla="*/ 88256 h 311563"/>
              <a:gd name="connsiteX306" fmla="*/ 108682 w 273914"/>
              <a:gd name="connsiteY306" fmla="*/ 88104 h 311563"/>
              <a:gd name="connsiteX307" fmla="*/ 109139 w 273914"/>
              <a:gd name="connsiteY307" fmla="*/ 87646 h 311563"/>
              <a:gd name="connsiteX308" fmla="*/ 110206 w 273914"/>
              <a:gd name="connsiteY308" fmla="*/ 86884 h 311563"/>
              <a:gd name="connsiteX309" fmla="*/ 113407 w 273914"/>
              <a:gd name="connsiteY309" fmla="*/ 83836 h 311563"/>
              <a:gd name="connsiteX310" fmla="*/ 116456 w 273914"/>
              <a:gd name="connsiteY310" fmla="*/ 81244 h 311563"/>
              <a:gd name="connsiteX311" fmla="*/ 120266 w 273914"/>
              <a:gd name="connsiteY311" fmla="*/ 78044 h 311563"/>
              <a:gd name="connsiteX312" fmla="*/ 124382 w 273914"/>
              <a:gd name="connsiteY312" fmla="*/ 75147 h 311563"/>
              <a:gd name="connsiteX313" fmla="*/ 128498 w 273914"/>
              <a:gd name="connsiteY313" fmla="*/ 72099 h 311563"/>
              <a:gd name="connsiteX314" fmla="*/ 136881 w 273914"/>
              <a:gd name="connsiteY314" fmla="*/ 67526 h 311563"/>
              <a:gd name="connsiteX315" fmla="*/ 141302 w 273914"/>
              <a:gd name="connsiteY315" fmla="*/ 65544 h 311563"/>
              <a:gd name="connsiteX316" fmla="*/ 145722 w 273914"/>
              <a:gd name="connsiteY316" fmla="*/ 63868 h 311563"/>
              <a:gd name="connsiteX317" fmla="*/ 150295 w 273914"/>
              <a:gd name="connsiteY317" fmla="*/ 62191 h 311563"/>
              <a:gd name="connsiteX318" fmla="*/ 194347 w 273914"/>
              <a:gd name="connsiteY318" fmla="*/ 152 h 311563"/>
              <a:gd name="connsiteX319" fmla="*/ 195871 w 273914"/>
              <a:gd name="connsiteY319" fmla="*/ 0 h 311563"/>
              <a:gd name="connsiteX320" fmla="*/ 197090 w 273914"/>
              <a:gd name="connsiteY320" fmla="*/ 152 h 311563"/>
              <a:gd name="connsiteX321" fmla="*/ 198462 w 273914"/>
              <a:gd name="connsiteY321" fmla="*/ 457 h 311563"/>
              <a:gd name="connsiteX322" fmla="*/ 199682 w 273914"/>
              <a:gd name="connsiteY322" fmla="*/ 1219 h 311563"/>
              <a:gd name="connsiteX323" fmla="*/ 200749 w 273914"/>
              <a:gd name="connsiteY323" fmla="*/ 1829 h 311563"/>
              <a:gd name="connsiteX324" fmla="*/ 201663 w 273914"/>
              <a:gd name="connsiteY324" fmla="*/ 2896 h 311563"/>
              <a:gd name="connsiteX325" fmla="*/ 202425 w 273914"/>
              <a:gd name="connsiteY325" fmla="*/ 3811 h 311563"/>
              <a:gd name="connsiteX326" fmla="*/ 202883 w 273914"/>
              <a:gd name="connsiteY326" fmla="*/ 5030 h 311563"/>
              <a:gd name="connsiteX327" fmla="*/ 203188 w 273914"/>
              <a:gd name="connsiteY327" fmla="*/ 6249 h 311563"/>
              <a:gd name="connsiteX328" fmla="*/ 203645 w 273914"/>
              <a:gd name="connsiteY328" fmla="*/ 9908 h 311563"/>
              <a:gd name="connsiteX329" fmla="*/ 204864 w 273914"/>
              <a:gd name="connsiteY329" fmla="*/ 20272 h 311563"/>
              <a:gd name="connsiteX330" fmla="*/ 225747 w 273914"/>
              <a:gd name="connsiteY330" fmla="*/ 41003 h 311563"/>
              <a:gd name="connsiteX331" fmla="*/ 226661 w 273914"/>
              <a:gd name="connsiteY331" fmla="*/ 42222 h 311563"/>
              <a:gd name="connsiteX332" fmla="*/ 227119 w 273914"/>
              <a:gd name="connsiteY332" fmla="*/ 43442 h 311563"/>
              <a:gd name="connsiteX333" fmla="*/ 227728 w 273914"/>
              <a:gd name="connsiteY333" fmla="*/ 44966 h 311563"/>
              <a:gd name="connsiteX334" fmla="*/ 227728 w 273914"/>
              <a:gd name="connsiteY334" fmla="*/ 46185 h 311563"/>
              <a:gd name="connsiteX335" fmla="*/ 227728 w 273914"/>
              <a:gd name="connsiteY335" fmla="*/ 47709 h 311563"/>
              <a:gd name="connsiteX336" fmla="*/ 227119 w 273914"/>
              <a:gd name="connsiteY336" fmla="*/ 49081 h 311563"/>
              <a:gd name="connsiteX337" fmla="*/ 226661 w 273914"/>
              <a:gd name="connsiteY337" fmla="*/ 50301 h 311563"/>
              <a:gd name="connsiteX338" fmla="*/ 225747 w 273914"/>
              <a:gd name="connsiteY338" fmla="*/ 51520 h 311563"/>
              <a:gd name="connsiteX339" fmla="*/ 224527 w 273914"/>
              <a:gd name="connsiteY339" fmla="*/ 52282 h 311563"/>
              <a:gd name="connsiteX340" fmla="*/ 223308 w 273914"/>
              <a:gd name="connsiteY340" fmla="*/ 53045 h 311563"/>
              <a:gd name="connsiteX341" fmla="*/ 221784 w 273914"/>
              <a:gd name="connsiteY341" fmla="*/ 53502 h 311563"/>
              <a:gd name="connsiteX342" fmla="*/ 220259 w 273914"/>
              <a:gd name="connsiteY342" fmla="*/ 53502 h 311563"/>
              <a:gd name="connsiteX343" fmla="*/ 219040 w 273914"/>
              <a:gd name="connsiteY343" fmla="*/ 53502 h 311563"/>
              <a:gd name="connsiteX344" fmla="*/ 217668 w 273914"/>
              <a:gd name="connsiteY344" fmla="*/ 53044 h 311563"/>
              <a:gd name="connsiteX345" fmla="*/ 216449 w 273914"/>
              <a:gd name="connsiteY345" fmla="*/ 52282 h 311563"/>
              <a:gd name="connsiteX346" fmla="*/ 215229 w 273914"/>
              <a:gd name="connsiteY346" fmla="*/ 51520 h 311563"/>
              <a:gd name="connsiteX347" fmla="*/ 206541 w 273914"/>
              <a:gd name="connsiteY347" fmla="*/ 42832 h 311563"/>
              <a:gd name="connsiteX348" fmla="*/ 207151 w 273914"/>
              <a:gd name="connsiteY348" fmla="*/ 51368 h 311563"/>
              <a:gd name="connsiteX349" fmla="*/ 198462 w 273914"/>
              <a:gd name="connsiteY349" fmla="*/ 50606 h 311563"/>
              <a:gd name="connsiteX350" fmla="*/ 188707 w 273914"/>
              <a:gd name="connsiteY350" fmla="*/ 50148 h 311563"/>
              <a:gd name="connsiteX351" fmla="*/ 189012 w 273914"/>
              <a:gd name="connsiteY351" fmla="*/ 35210 h 311563"/>
              <a:gd name="connsiteX352" fmla="*/ 188707 w 273914"/>
              <a:gd name="connsiteY352" fmla="*/ 23169 h 311563"/>
              <a:gd name="connsiteX353" fmla="*/ 188707 w 273914"/>
              <a:gd name="connsiteY353" fmla="*/ 21949 h 311563"/>
              <a:gd name="connsiteX354" fmla="*/ 188707 w 273914"/>
              <a:gd name="connsiteY354" fmla="*/ 20577 h 311563"/>
              <a:gd name="connsiteX355" fmla="*/ 188554 w 273914"/>
              <a:gd name="connsiteY355" fmla="*/ 7469 h 311563"/>
              <a:gd name="connsiteX356" fmla="*/ 188707 w 273914"/>
              <a:gd name="connsiteY356" fmla="*/ 6097 h 311563"/>
              <a:gd name="connsiteX357" fmla="*/ 189012 w 273914"/>
              <a:gd name="connsiteY357" fmla="*/ 4573 h 311563"/>
              <a:gd name="connsiteX358" fmla="*/ 189774 w 273914"/>
              <a:gd name="connsiteY358" fmla="*/ 3353 h 311563"/>
              <a:gd name="connsiteX359" fmla="*/ 190688 w 273914"/>
              <a:gd name="connsiteY359" fmla="*/ 2439 h 311563"/>
              <a:gd name="connsiteX360" fmla="*/ 191603 w 273914"/>
              <a:gd name="connsiteY360" fmla="*/ 1372 h 311563"/>
              <a:gd name="connsiteX361" fmla="*/ 192822 w 273914"/>
              <a:gd name="connsiteY361" fmla="*/ 609 h 31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</a:cxnLst>
            <a:rect l="l" t="t" r="r" b="b"/>
            <a:pathLst>
              <a:path w="273914" h="311563">
                <a:moveTo>
                  <a:pt x="5640" y="220715"/>
                </a:moveTo>
                <a:lnTo>
                  <a:pt x="6859" y="220563"/>
                </a:lnTo>
                <a:lnTo>
                  <a:pt x="22712" y="219801"/>
                </a:lnTo>
                <a:lnTo>
                  <a:pt x="40699" y="219038"/>
                </a:lnTo>
                <a:lnTo>
                  <a:pt x="51369" y="218581"/>
                </a:lnTo>
                <a:lnTo>
                  <a:pt x="63410" y="217819"/>
                </a:lnTo>
                <a:lnTo>
                  <a:pt x="71946" y="217362"/>
                </a:lnTo>
                <a:lnTo>
                  <a:pt x="81092" y="216295"/>
                </a:lnTo>
                <a:lnTo>
                  <a:pt x="82464" y="236416"/>
                </a:lnTo>
                <a:lnTo>
                  <a:pt x="73166" y="236873"/>
                </a:lnTo>
                <a:lnTo>
                  <a:pt x="64325" y="237178"/>
                </a:lnTo>
                <a:lnTo>
                  <a:pt x="54570" y="237178"/>
                </a:lnTo>
                <a:lnTo>
                  <a:pt x="80330" y="262786"/>
                </a:lnTo>
                <a:lnTo>
                  <a:pt x="81245" y="264005"/>
                </a:lnTo>
                <a:lnTo>
                  <a:pt x="81702" y="265225"/>
                </a:lnTo>
                <a:lnTo>
                  <a:pt x="82312" y="266749"/>
                </a:lnTo>
                <a:lnTo>
                  <a:pt x="82464" y="268273"/>
                </a:lnTo>
                <a:lnTo>
                  <a:pt x="82312" y="269493"/>
                </a:lnTo>
                <a:lnTo>
                  <a:pt x="81702" y="270864"/>
                </a:lnTo>
                <a:lnTo>
                  <a:pt x="81245" y="272084"/>
                </a:lnTo>
                <a:lnTo>
                  <a:pt x="80330" y="273303"/>
                </a:lnTo>
                <a:lnTo>
                  <a:pt x="79111" y="274370"/>
                </a:lnTo>
                <a:lnTo>
                  <a:pt x="77891" y="275133"/>
                </a:lnTo>
                <a:lnTo>
                  <a:pt x="76367" y="275285"/>
                </a:lnTo>
                <a:lnTo>
                  <a:pt x="75147" y="275590"/>
                </a:lnTo>
                <a:lnTo>
                  <a:pt x="73623" y="275285"/>
                </a:lnTo>
                <a:lnTo>
                  <a:pt x="72251" y="275133"/>
                </a:lnTo>
                <a:lnTo>
                  <a:pt x="71032" y="274371"/>
                </a:lnTo>
                <a:lnTo>
                  <a:pt x="69813" y="273304"/>
                </a:lnTo>
                <a:lnTo>
                  <a:pt x="35668" y="239312"/>
                </a:lnTo>
                <a:lnTo>
                  <a:pt x="34754" y="238092"/>
                </a:lnTo>
                <a:lnTo>
                  <a:pt x="33992" y="236720"/>
                </a:lnTo>
                <a:lnTo>
                  <a:pt x="22560" y="236111"/>
                </a:lnTo>
                <a:lnTo>
                  <a:pt x="6859" y="235196"/>
                </a:lnTo>
                <a:lnTo>
                  <a:pt x="5335" y="234891"/>
                </a:lnTo>
                <a:lnTo>
                  <a:pt x="4116" y="234434"/>
                </a:lnTo>
                <a:lnTo>
                  <a:pt x="2896" y="233672"/>
                </a:lnTo>
                <a:lnTo>
                  <a:pt x="1677" y="232757"/>
                </a:lnTo>
                <a:lnTo>
                  <a:pt x="915" y="231690"/>
                </a:lnTo>
                <a:lnTo>
                  <a:pt x="305" y="230318"/>
                </a:lnTo>
                <a:lnTo>
                  <a:pt x="0" y="229099"/>
                </a:lnTo>
                <a:lnTo>
                  <a:pt x="0" y="227575"/>
                </a:lnTo>
                <a:lnTo>
                  <a:pt x="305" y="226203"/>
                </a:lnTo>
                <a:lnTo>
                  <a:pt x="457" y="224831"/>
                </a:lnTo>
                <a:lnTo>
                  <a:pt x="1220" y="223611"/>
                </a:lnTo>
                <a:lnTo>
                  <a:pt x="2134" y="222697"/>
                </a:lnTo>
                <a:lnTo>
                  <a:pt x="3201" y="221782"/>
                </a:lnTo>
                <a:lnTo>
                  <a:pt x="4421" y="221173"/>
                </a:lnTo>
                <a:close/>
                <a:moveTo>
                  <a:pt x="168738" y="92981"/>
                </a:moveTo>
                <a:lnTo>
                  <a:pt x="169957" y="92981"/>
                </a:lnTo>
                <a:lnTo>
                  <a:pt x="171329" y="92981"/>
                </a:lnTo>
                <a:lnTo>
                  <a:pt x="172853" y="93438"/>
                </a:lnTo>
                <a:lnTo>
                  <a:pt x="174073" y="94200"/>
                </a:lnTo>
                <a:lnTo>
                  <a:pt x="175292" y="94962"/>
                </a:lnTo>
                <a:lnTo>
                  <a:pt x="186115" y="105937"/>
                </a:lnTo>
                <a:lnTo>
                  <a:pt x="187487" y="89780"/>
                </a:lnTo>
                <a:lnTo>
                  <a:pt x="193126" y="89475"/>
                </a:lnTo>
                <a:lnTo>
                  <a:pt x="198766" y="89475"/>
                </a:lnTo>
                <a:lnTo>
                  <a:pt x="207607" y="89475"/>
                </a:lnTo>
                <a:lnTo>
                  <a:pt x="207607" y="91914"/>
                </a:lnTo>
                <a:lnTo>
                  <a:pt x="207150" y="107461"/>
                </a:lnTo>
                <a:lnTo>
                  <a:pt x="206540" y="115235"/>
                </a:lnTo>
                <a:lnTo>
                  <a:pt x="205930" y="123314"/>
                </a:lnTo>
                <a:lnTo>
                  <a:pt x="204863" y="131697"/>
                </a:lnTo>
                <a:lnTo>
                  <a:pt x="203644" y="140233"/>
                </a:lnTo>
                <a:lnTo>
                  <a:pt x="202272" y="148464"/>
                </a:lnTo>
                <a:lnTo>
                  <a:pt x="200443" y="157305"/>
                </a:lnTo>
                <a:lnTo>
                  <a:pt x="198309" y="165841"/>
                </a:lnTo>
                <a:lnTo>
                  <a:pt x="196785" y="170262"/>
                </a:lnTo>
                <a:lnTo>
                  <a:pt x="195413" y="174682"/>
                </a:lnTo>
                <a:lnTo>
                  <a:pt x="193888" y="179102"/>
                </a:lnTo>
                <a:lnTo>
                  <a:pt x="191907" y="183523"/>
                </a:lnTo>
                <a:lnTo>
                  <a:pt x="189773" y="187943"/>
                </a:lnTo>
                <a:lnTo>
                  <a:pt x="187334" y="192364"/>
                </a:lnTo>
                <a:lnTo>
                  <a:pt x="184133" y="196937"/>
                </a:lnTo>
                <a:lnTo>
                  <a:pt x="182609" y="198918"/>
                </a:lnTo>
                <a:lnTo>
                  <a:pt x="181084" y="200747"/>
                </a:lnTo>
                <a:lnTo>
                  <a:pt x="180475" y="201357"/>
                </a:lnTo>
                <a:lnTo>
                  <a:pt x="180170" y="201967"/>
                </a:lnTo>
                <a:lnTo>
                  <a:pt x="179865" y="202119"/>
                </a:lnTo>
                <a:lnTo>
                  <a:pt x="179255" y="202881"/>
                </a:lnTo>
                <a:lnTo>
                  <a:pt x="177426" y="204405"/>
                </a:lnTo>
                <a:lnTo>
                  <a:pt x="173616" y="207454"/>
                </a:lnTo>
                <a:lnTo>
                  <a:pt x="171786" y="209283"/>
                </a:lnTo>
                <a:lnTo>
                  <a:pt x="169957" y="210655"/>
                </a:lnTo>
                <a:lnTo>
                  <a:pt x="165994" y="213399"/>
                </a:lnTo>
                <a:lnTo>
                  <a:pt x="161879" y="216142"/>
                </a:lnTo>
                <a:lnTo>
                  <a:pt x="159897" y="217057"/>
                </a:lnTo>
                <a:lnTo>
                  <a:pt x="157915" y="218276"/>
                </a:lnTo>
                <a:lnTo>
                  <a:pt x="153800" y="220563"/>
                </a:lnTo>
                <a:lnTo>
                  <a:pt x="149532" y="222239"/>
                </a:lnTo>
                <a:lnTo>
                  <a:pt x="145416" y="224221"/>
                </a:lnTo>
                <a:lnTo>
                  <a:pt x="140996" y="225593"/>
                </a:lnTo>
                <a:lnTo>
                  <a:pt x="132612" y="228337"/>
                </a:lnTo>
                <a:lnTo>
                  <a:pt x="124381" y="230471"/>
                </a:lnTo>
                <a:lnTo>
                  <a:pt x="119656" y="231690"/>
                </a:lnTo>
                <a:lnTo>
                  <a:pt x="119656" y="220715"/>
                </a:lnTo>
                <a:lnTo>
                  <a:pt x="119656" y="209436"/>
                </a:lnTo>
                <a:lnTo>
                  <a:pt x="126820" y="207454"/>
                </a:lnTo>
                <a:lnTo>
                  <a:pt x="133679" y="205015"/>
                </a:lnTo>
                <a:lnTo>
                  <a:pt x="140539" y="202119"/>
                </a:lnTo>
                <a:lnTo>
                  <a:pt x="143892" y="200442"/>
                </a:lnTo>
                <a:lnTo>
                  <a:pt x="147093" y="198766"/>
                </a:lnTo>
                <a:lnTo>
                  <a:pt x="149379" y="197699"/>
                </a:lnTo>
                <a:lnTo>
                  <a:pt x="151209" y="196479"/>
                </a:lnTo>
                <a:lnTo>
                  <a:pt x="125296" y="170566"/>
                </a:lnTo>
                <a:lnTo>
                  <a:pt x="124381" y="169347"/>
                </a:lnTo>
                <a:lnTo>
                  <a:pt x="123619" y="168128"/>
                </a:lnTo>
                <a:lnTo>
                  <a:pt x="123314" y="166603"/>
                </a:lnTo>
                <a:lnTo>
                  <a:pt x="123162" y="165384"/>
                </a:lnTo>
                <a:lnTo>
                  <a:pt x="123314" y="164012"/>
                </a:lnTo>
                <a:lnTo>
                  <a:pt x="123619" y="162488"/>
                </a:lnTo>
                <a:lnTo>
                  <a:pt x="124381" y="161268"/>
                </a:lnTo>
                <a:lnTo>
                  <a:pt x="125296" y="160049"/>
                </a:lnTo>
                <a:lnTo>
                  <a:pt x="126515" y="159287"/>
                </a:lnTo>
                <a:lnTo>
                  <a:pt x="127735" y="158525"/>
                </a:lnTo>
                <a:lnTo>
                  <a:pt x="129259" y="158068"/>
                </a:lnTo>
                <a:lnTo>
                  <a:pt x="130478" y="158067"/>
                </a:lnTo>
                <a:lnTo>
                  <a:pt x="132003" y="158067"/>
                </a:lnTo>
                <a:lnTo>
                  <a:pt x="133375" y="158525"/>
                </a:lnTo>
                <a:lnTo>
                  <a:pt x="134594" y="159287"/>
                </a:lnTo>
                <a:lnTo>
                  <a:pt x="135813" y="160049"/>
                </a:lnTo>
                <a:lnTo>
                  <a:pt x="162793" y="187181"/>
                </a:lnTo>
                <a:lnTo>
                  <a:pt x="163250" y="187029"/>
                </a:lnTo>
                <a:lnTo>
                  <a:pt x="163555" y="186419"/>
                </a:lnTo>
                <a:lnTo>
                  <a:pt x="164317" y="185809"/>
                </a:lnTo>
                <a:lnTo>
                  <a:pt x="165689" y="184285"/>
                </a:lnTo>
                <a:lnTo>
                  <a:pt x="166756" y="182761"/>
                </a:lnTo>
                <a:lnTo>
                  <a:pt x="168128" y="180627"/>
                </a:lnTo>
                <a:lnTo>
                  <a:pt x="169957" y="177731"/>
                </a:lnTo>
                <a:lnTo>
                  <a:pt x="171329" y="174987"/>
                </a:lnTo>
                <a:lnTo>
                  <a:pt x="174073" y="168890"/>
                </a:lnTo>
                <a:lnTo>
                  <a:pt x="133832" y="128649"/>
                </a:lnTo>
                <a:lnTo>
                  <a:pt x="132917" y="127430"/>
                </a:lnTo>
                <a:lnTo>
                  <a:pt x="132460" y="126210"/>
                </a:lnTo>
                <a:lnTo>
                  <a:pt x="132003" y="124991"/>
                </a:lnTo>
                <a:lnTo>
                  <a:pt x="131698" y="123619"/>
                </a:lnTo>
                <a:lnTo>
                  <a:pt x="132003" y="122094"/>
                </a:lnTo>
                <a:lnTo>
                  <a:pt x="132460" y="120875"/>
                </a:lnTo>
                <a:lnTo>
                  <a:pt x="132917" y="119351"/>
                </a:lnTo>
                <a:lnTo>
                  <a:pt x="133832" y="118436"/>
                </a:lnTo>
                <a:lnTo>
                  <a:pt x="135051" y="117369"/>
                </a:lnTo>
                <a:lnTo>
                  <a:pt x="136423" y="116760"/>
                </a:lnTo>
                <a:lnTo>
                  <a:pt x="137795" y="116150"/>
                </a:lnTo>
                <a:lnTo>
                  <a:pt x="139014" y="116150"/>
                </a:lnTo>
                <a:lnTo>
                  <a:pt x="140539" y="116150"/>
                </a:lnTo>
                <a:lnTo>
                  <a:pt x="141911" y="116760"/>
                </a:lnTo>
                <a:lnTo>
                  <a:pt x="143130" y="117369"/>
                </a:lnTo>
                <a:lnTo>
                  <a:pt x="144502" y="118436"/>
                </a:lnTo>
                <a:lnTo>
                  <a:pt x="178951" y="152885"/>
                </a:lnTo>
                <a:lnTo>
                  <a:pt x="179255" y="152275"/>
                </a:lnTo>
                <a:lnTo>
                  <a:pt x="180627" y="145416"/>
                </a:lnTo>
                <a:lnTo>
                  <a:pt x="181847" y="138557"/>
                </a:lnTo>
                <a:lnTo>
                  <a:pt x="183066" y="131697"/>
                </a:lnTo>
                <a:lnTo>
                  <a:pt x="184133" y="124838"/>
                </a:lnTo>
                <a:lnTo>
                  <a:pt x="164775" y="105480"/>
                </a:lnTo>
                <a:lnTo>
                  <a:pt x="163708" y="104260"/>
                </a:lnTo>
                <a:lnTo>
                  <a:pt x="163098" y="103041"/>
                </a:lnTo>
                <a:lnTo>
                  <a:pt x="162793" y="101517"/>
                </a:lnTo>
                <a:lnTo>
                  <a:pt x="162488" y="100297"/>
                </a:lnTo>
                <a:lnTo>
                  <a:pt x="162793" y="98773"/>
                </a:lnTo>
                <a:lnTo>
                  <a:pt x="163098" y="97401"/>
                </a:lnTo>
                <a:lnTo>
                  <a:pt x="163708" y="96182"/>
                </a:lnTo>
                <a:lnTo>
                  <a:pt x="164775" y="94962"/>
                </a:lnTo>
                <a:lnTo>
                  <a:pt x="165994" y="94200"/>
                </a:lnTo>
                <a:lnTo>
                  <a:pt x="167214" y="93438"/>
                </a:lnTo>
                <a:close/>
                <a:moveTo>
                  <a:pt x="154715" y="60972"/>
                </a:moveTo>
                <a:lnTo>
                  <a:pt x="159136" y="59904"/>
                </a:lnTo>
                <a:lnTo>
                  <a:pt x="163556" y="58990"/>
                </a:lnTo>
                <a:lnTo>
                  <a:pt x="167976" y="58380"/>
                </a:lnTo>
                <a:lnTo>
                  <a:pt x="172092" y="57923"/>
                </a:lnTo>
                <a:lnTo>
                  <a:pt x="180475" y="57466"/>
                </a:lnTo>
                <a:lnTo>
                  <a:pt x="188554" y="57466"/>
                </a:lnTo>
                <a:lnTo>
                  <a:pt x="196023" y="57770"/>
                </a:lnTo>
                <a:lnTo>
                  <a:pt x="203187" y="58380"/>
                </a:lnTo>
                <a:lnTo>
                  <a:pt x="210047" y="59142"/>
                </a:lnTo>
                <a:lnTo>
                  <a:pt x="222546" y="60971"/>
                </a:lnTo>
                <a:lnTo>
                  <a:pt x="233825" y="62648"/>
                </a:lnTo>
                <a:lnTo>
                  <a:pt x="251659" y="65087"/>
                </a:lnTo>
                <a:lnTo>
                  <a:pt x="267055" y="67068"/>
                </a:lnTo>
                <a:lnTo>
                  <a:pt x="267359" y="67221"/>
                </a:lnTo>
                <a:lnTo>
                  <a:pt x="268731" y="67526"/>
                </a:lnTo>
                <a:lnTo>
                  <a:pt x="270256" y="68288"/>
                </a:lnTo>
                <a:lnTo>
                  <a:pt x="271170" y="69050"/>
                </a:lnTo>
                <a:lnTo>
                  <a:pt x="272237" y="69965"/>
                </a:lnTo>
                <a:lnTo>
                  <a:pt x="272999" y="71184"/>
                </a:lnTo>
                <a:lnTo>
                  <a:pt x="273609" y="72404"/>
                </a:lnTo>
                <a:lnTo>
                  <a:pt x="273914" y="73928"/>
                </a:lnTo>
                <a:lnTo>
                  <a:pt x="273609" y="75300"/>
                </a:lnTo>
                <a:lnTo>
                  <a:pt x="273457" y="76824"/>
                </a:lnTo>
                <a:lnTo>
                  <a:pt x="272999" y="77738"/>
                </a:lnTo>
                <a:lnTo>
                  <a:pt x="272390" y="78958"/>
                </a:lnTo>
                <a:lnTo>
                  <a:pt x="271475" y="80025"/>
                </a:lnTo>
                <a:lnTo>
                  <a:pt x="270560" y="80787"/>
                </a:lnTo>
                <a:lnTo>
                  <a:pt x="269493" y="81244"/>
                </a:lnTo>
                <a:lnTo>
                  <a:pt x="268274" y="81702"/>
                </a:lnTo>
                <a:lnTo>
                  <a:pt x="267055" y="82006"/>
                </a:lnTo>
                <a:lnTo>
                  <a:pt x="262634" y="82159"/>
                </a:lnTo>
                <a:lnTo>
                  <a:pt x="257452" y="82616"/>
                </a:lnTo>
                <a:lnTo>
                  <a:pt x="250745" y="82921"/>
                </a:lnTo>
                <a:lnTo>
                  <a:pt x="242056" y="82921"/>
                </a:lnTo>
                <a:lnTo>
                  <a:pt x="231996" y="82921"/>
                </a:lnTo>
                <a:lnTo>
                  <a:pt x="208370" y="82159"/>
                </a:lnTo>
                <a:lnTo>
                  <a:pt x="201968" y="82159"/>
                </a:lnTo>
                <a:lnTo>
                  <a:pt x="195413" y="82159"/>
                </a:lnTo>
                <a:lnTo>
                  <a:pt x="188707" y="82159"/>
                </a:lnTo>
                <a:lnTo>
                  <a:pt x="181847" y="82616"/>
                </a:lnTo>
                <a:lnTo>
                  <a:pt x="175293" y="83683"/>
                </a:lnTo>
                <a:lnTo>
                  <a:pt x="168434" y="84903"/>
                </a:lnTo>
                <a:lnTo>
                  <a:pt x="162032" y="86579"/>
                </a:lnTo>
                <a:lnTo>
                  <a:pt x="158678" y="87646"/>
                </a:lnTo>
                <a:lnTo>
                  <a:pt x="155630" y="89018"/>
                </a:lnTo>
                <a:lnTo>
                  <a:pt x="149380" y="91762"/>
                </a:lnTo>
                <a:lnTo>
                  <a:pt x="143131" y="95420"/>
                </a:lnTo>
                <a:lnTo>
                  <a:pt x="137796" y="99383"/>
                </a:lnTo>
                <a:lnTo>
                  <a:pt x="134900" y="101517"/>
                </a:lnTo>
                <a:lnTo>
                  <a:pt x="132003" y="104413"/>
                </a:lnTo>
                <a:lnTo>
                  <a:pt x="128802" y="107462"/>
                </a:lnTo>
                <a:lnTo>
                  <a:pt x="128345" y="107614"/>
                </a:lnTo>
                <a:lnTo>
                  <a:pt x="128345" y="107919"/>
                </a:lnTo>
                <a:lnTo>
                  <a:pt x="128040" y="108072"/>
                </a:lnTo>
                <a:lnTo>
                  <a:pt x="126821" y="109291"/>
                </a:lnTo>
                <a:lnTo>
                  <a:pt x="125754" y="110358"/>
                </a:lnTo>
                <a:lnTo>
                  <a:pt x="124839" y="111882"/>
                </a:lnTo>
                <a:lnTo>
                  <a:pt x="123163" y="114321"/>
                </a:lnTo>
                <a:lnTo>
                  <a:pt x="121486" y="117217"/>
                </a:lnTo>
                <a:lnTo>
                  <a:pt x="119962" y="120418"/>
                </a:lnTo>
                <a:lnTo>
                  <a:pt x="118742" y="123619"/>
                </a:lnTo>
                <a:lnTo>
                  <a:pt x="117523" y="126973"/>
                </a:lnTo>
                <a:lnTo>
                  <a:pt x="116456" y="130631"/>
                </a:lnTo>
                <a:lnTo>
                  <a:pt x="115541" y="134289"/>
                </a:lnTo>
                <a:lnTo>
                  <a:pt x="114322" y="141911"/>
                </a:lnTo>
                <a:lnTo>
                  <a:pt x="113407" y="149684"/>
                </a:lnTo>
                <a:lnTo>
                  <a:pt x="112645" y="157763"/>
                </a:lnTo>
                <a:lnTo>
                  <a:pt x="112188" y="165842"/>
                </a:lnTo>
                <a:lnTo>
                  <a:pt x="111883" y="173920"/>
                </a:lnTo>
                <a:lnTo>
                  <a:pt x="111883" y="190078"/>
                </a:lnTo>
                <a:lnTo>
                  <a:pt x="112340" y="221478"/>
                </a:lnTo>
                <a:lnTo>
                  <a:pt x="112340" y="236111"/>
                </a:lnTo>
                <a:lnTo>
                  <a:pt x="112188" y="243275"/>
                </a:lnTo>
                <a:lnTo>
                  <a:pt x="111883" y="250134"/>
                </a:lnTo>
                <a:lnTo>
                  <a:pt x="111426" y="256689"/>
                </a:lnTo>
                <a:lnTo>
                  <a:pt x="110663" y="263091"/>
                </a:lnTo>
                <a:lnTo>
                  <a:pt x="109597" y="269188"/>
                </a:lnTo>
                <a:lnTo>
                  <a:pt x="108682" y="275132"/>
                </a:lnTo>
                <a:lnTo>
                  <a:pt x="107462" y="280467"/>
                </a:lnTo>
                <a:lnTo>
                  <a:pt x="105938" y="285650"/>
                </a:lnTo>
                <a:lnTo>
                  <a:pt x="104261" y="290223"/>
                </a:lnTo>
                <a:lnTo>
                  <a:pt x="102585" y="294491"/>
                </a:lnTo>
                <a:lnTo>
                  <a:pt x="100603" y="298149"/>
                </a:lnTo>
                <a:lnTo>
                  <a:pt x="98469" y="301502"/>
                </a:lnTo>
                <a:lnTo>
                  <a:pt x="96183" y="304246"/>
                </a:lnTo>
                <a:lnTo>
                  <a:pt x="94506" y="306380"/>
                </a:lnTo>
                <a:lnTo>
                  <a:pt x="91610" y="309429"/>
                </a:lnTo>
                <a:lnTo>
                  <a:pt x="90543" y="310343"/>
                </a:lnTo>
                <a:lnTo>
                  <a:pt x="89171" y="311105"/>
                </a:lnTo>
                <a:lnTo>
                  <a:pt x="87952" y="311258"/>
                </a:lnTo>
                <a:lnTo>
                  <a:pt x="86427" y="311563"/>
                </a:lnTo>
                <a:lnTo>
                  <a:pt x="84903" y="311258"/>
                </a:lnTo>
                <a:lnTo>
                  <a:pt x="83684" y="311105"/>
                </a:lnTo>
                <a:lnTo>
                  <a:pt x="82312" y="310343"/>
                </a:lnTo>
                <a:lnTo>
                  <a:pt x="81245" y="309429"/>
                </a:lnTo>
                <a:lnTo>
                  <a:pt x="80330" y="308362"/>
                </a:lnTo>
                <a:lnTo>
                  <a:pt x="79568" y="307142"/>
                </a:lnTo>
                <a:lnTo>
                  <a:pt x="79263" y="305923"/>
                </a:lnTo>
                <a:lnTo>
                  <a:pt x="79111" y="304703"/>
                </a:lnTo>
                <a:lnTo>
                  <a:pt x="79111" y="303179"/>
                </a:lnTo>
                <a:lnTo>
                  <a:pt x="79263" y="301960"/>
                </a:lnTo>
                <a:lnTo>
                  <a:pt x="79873" y="300740"/>
                </a:lnTo>
                <a:lnTo>
                  <a:pt x="80483" y="299826"/>
                </a:lnTo>
                <a:lnTo>
                  <a:pt x="82922" y="296320"/>
                </a:lnTo>
                <a:lnTo>
                  <a:pt x="83989" y="294643"/>
                </a:lnTo>
                <a:lnTo>
                  <a:pt x="84751" y="293271"/>
                </a:lnTo>
                <a:lnTo>
                  <a:pt x="86732" y="288089"/>
                </a:lnTo>
                <a:lnTo>
                  <a:pt x="87952" y="284583"/>
                </a:lnTo>
                <a:lnTo>
                  <a:pt x="88561" y="280925"/>
                </a:lnTo>
                <a:lnTo>
                  <a:pt x="89324" y="276809"/>
                </a:lnTo>
                <a:lnTo>
                  <a:pt x="89781" y="272084"/>
                </a:lnTo>
                <a:lnTo>
                  <a:pt x="90391" y="267054"/>
                </a:lnTo>
                <a:lnTo>
                  <a:pt x="90543" y="261566"/>
                </a:lnTo>
                <a:lnTo>
                  <a:pt x="90543" y="255926"/>
                </a:lnTo>
                <a:lnTo>
                  <a:pt x="90391" y="249829"/>
                </a:lnTo>
                <a:lnTo>
                  <a:pt x="89781" y="236721"/>
                </a:lnTo>
                <a:lnTo>
                  <a:pt x="88866" y="222393"/>
                </a:lnTo>
                <a:lnTo>
                  <a:pt x="87647" y="206997"/>
                </a:lnTo>
                <a:lnTo>
                  <a:pt x="86732" y="191145"/>
                </a:lnTo>
                <a:lnTo>
                  <a:pt x="86123" y="182761"/>
                </a:lnTo>
                <a:lnTo>
                  <a:pt x="85970" y="174225"/>
                </a:lnTo>
                <a:lnTo>
                  <a:pt x="85665" y="165385"/>
                </a:lnTo>
                <a:lnTo>
                  <a:pt x="85970" y="156391"/>
                </a:lnTo>
                <a:lnTo>
                  <a:pt x="86427" y="147245"/>
                </a:lnTo>
                <a:lnTo>
                  <a:pt x="87342" y="137947"/>
                </a:lnTo>
                <a:lnTo>
                  <a:pt x="88104" y="133375"/>
                </a:lnTo>
                <a:lnTo>
                  <a:pt x="88866" y="128649"/>
                </a:lnTo>
                <a:lnTo>
                  <a:pt x="90086" y="123772"/>
                </a:lnTo>
                <a:lnTo>
                  <a:pt x="91305" y="118894"/>
                </a:lnTo>
                <a:lnTo>
                  <a:pt x="92829" y="114321"/>
                </a:lnTo>
                <a:lnTo>
                  <a:pt x="94811" y="109291"/>
                </a:lnTo>
                <a:lnTo>
                  <a:pt x="96945" y="104718"/>
                </a:lnTo>
                <a:lnTo>
                  <a:pt x="99689" y="99993"/>
                </a:lnTo>
                <a:lnTo>
                  <a:pt x="102585" y="95420"/>
                </a:lnTo>
                <a:lnTo>
                  <a:pt x="104262" y="93134"/>
                </a:lnTo>
                <a:lnTo>
                  <a:pt x="105938" y="91000"/>
                </a:lnTo>
                <a:lnTo>
                  <a:pt x="107920" y="89018"/>
                </a:lnTo>
                <a:lnTo>
                  <a:pt x="108225" y="88561"/>
                </a:lnTo>
                <a:lnTo>
                  <a:pt x="108377" y="88256"/>
                </a:lnTo>
                <a:lnTo>
                  <a:pt x="108682" y="88104"/>
                </a:lnTo>
                <a:lnTo>
                  <a:pt x="109139" y="87646"/>
                </a:lnTo>
                <a:lnTo>
                  <a:pt x="110206" y="86884"/>
                </a:lnTo>
                <a:lnTo>
                  <a:pt x="113407" y="83836"/>
                </a:lnTo>
                <a:lnTo>
                  <a:pt x="116456" y="81244"/>
                </a:lnTo>
                <a:lnTo>
                  <a:pt x="120266" y="78044"/>
                </a:lnTo>
                <a:lnTo>
                  <a:pt x="124382" y="75147"/>
                </a:lnTo>
                <a:lnTo>
                  <a:pt x="128498" y="72099"/>
                </a:lnTo>
                <a:lnTo>
                  <a:pt x="136881" y="67526"/>
                </a:lnTo>
                <a:lnTo>
                  <a:pt x="141302" y="65544"/>
                </a:lnTo>
                <a:lnTo>
                  <a:pt x="145722" y="63868"/>
                </a:lnTo>
                <a:lnTo>
                  <a:pt x="150295" y="62191"/>
                </a:lnTo>
                <a:close/>
                <a:moveTo>
                  <a:pt x="194347" y="152"/>
                </a:moveTo>
                <a:lnTo>
                  <a:pt x="195871" y="0"/>
                </a:lnTo>
                <a:lnTo>
                  <a:pt x="197090" y="152"/>
                </a:lnTo>
                <a:lnTo>
                  <a:pt x="198462" y="457"/>
                </a:lnTo>
                <a:lnTo>
                  <a:pt x="199682" y="1219"/>
                </a:lnTo>
                <a:lnTo>
                  <a:pt x="200749" y="1829"/>
                </a:lnTo>
                <a:lnTo>
                  <a:pt x="201663" y="2896"/>
                </a:lnTo>
                <a:lnTo>
                  <a:pt x="202425" y="3811"/>
                </a:lnTo>
                <a:lnTo>
                  <a:pt x="202883" y="5030"/>
                </a:lnTo>
                <a:lnTo>
                  <a:pt x="203188" y="6249"/>
                </a:lnTo>
                <a:lnTo>
                  <a:pt x="203645" y="9908"/>
                </a:lnTo>
                <a:lnTo>
                  <a:pt x="204864" y="20272"/>
                </a:lnTo>
                <a:lnTo>
                  <a:pt x="225747" y="41003"/>
                </a:lnTo>
                <a:lnTo>
                  <a:pt x="226661" y="42222"/>
                </a:lnTo>
                <a:lnTo>
                  <a:pt x="227119" y="43442"/>
                </a:lnTo>
                <a:lnTo>
                  <a:pt x="227728" y="44966"/>
                </a:lnTo>
                <a:lnTo>
                  <a:pt x="227728" y="46185"/>
                </a:lnTo>
                <a:lnTo>
                  <a:pt x="227728" y="47709"/>
                </a:lnTo>
                <a:lnTo>
                  <a:pt x="227119" y="49081"/>
                </a:lnTo>
                <a:lnTo>
                  <a:pt x="226661" y="50301"/>
                </a:lnTo>
                <a:lnTo>
                  <a:pt x="225747" y="51520"/>
                </a:lnTo>
                <a:lnTo>
                  <a:pt x="224527" y="52282"/>
                </a:lnTo>
                <a:lnTo>
                  <a:pt x="223308" y="53045"/>
                </a:lnTo>
                <a:lnTo>
                  <a:pt x="221784" y="53502"/>
                </a:lnTo>
                <a:lnTo>
                  <a:pt x="220259" y="53502"/>
                </a:lnTo>
                <a:lnTo>
                  <a:pt x="219040" y="53502"/>
                </a:lnTo>
                <a:lnTo>
                  <a:pt x="217668" y="53044"/>
                </a:lnTo>
                <a:lnTo>
                  <a:pt x="216449" y="52282"/>
                </a:lnTo>
                <a:lnTo>
                  <a:pt x="215229" y="51520"/>
                </a:lnTo>
                <a:lnTo>
                  <a:pt x="206541" y="42832"/>
                </a:lnTo>
                <a:lnTo>
                  <a:pt x="207151" y="51368"/>
                </a:lnTo>
                <a:lnTo>
                  <a:pt x="198462" y="50606"/>
                </a:lnTo>
                <a:lnTo>
                  <a:pt x="188707" y="50148"/>
                </a:lnTo>
                <a:lnTo>
                  <a:pt x="189012" y="35210"/>
                </a:lnTo>
                <a:lnTo>
                  <a:pt x="188707" y="23169"/>
                </a:lnTo>
                <a:lnTo>
                  <a:pt x="188707" y="21949"/>
                </a:lnTo>
                <a:lnTo>
                  <a:pt x="188707" y="20577"/>
                </a:lnTo>
                <a:lnTo>
                  <a:pt x="188554" y="7469"/>
                </a:lnTo>
                <a:lnTo>
                  <a:pt x="188707" y="6097"/>
                </a:lnTo>
                <a:lnTo>
                  <a:pt x="189012" y="4573"/>
                </a:lnTo>
                <a:lnTo>
                  <a:pt x="189774" y="3353"/>
                </a:lnTo>
                <a:lnTo>
                  <a:pt x="190688" y="2439"/>
                </a:lnTo>
                <a:lnTo>
                  <a:pt x="191603" y="1372"/>
                </a:lnTo>
                <a:lnTo>
                  <a:pt x="192822" y="609"/>
                </a:lnTo>
                <a:close/>
              </a:path>
            </a:pathLst>
          </a:custGeom>
          <a:solidFill>
            <a:srgbClr val="5A64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A6478">
                  <a:lumMod val="60000"/>
                  <a:lumOff val="40000"/>
                </a:srgbClr>
              </a:solidFill>
              <a:effectLst/>
              <a:uLnTx/>
              <a:uFillTx/>
              <a:latin typeface="小米兰亭_GB外压缩" panose="03000502000000000000" charset="-122"/>
              <a:ea typeface="小米兰亭_GB外压缩" panose="03000502000000000000" charset="-122"/>
            </a:endParaRPr>
          </a:p>
        </p:txBody>
      </p:sp>
      <p:sp>
        <p:nvSpPr>
          <p:cNvPr id="189" name="任意多边形 188"/>
          <p:cNvSpPr/>
          <p:nvPr/>
        </p:nvSpPr>
        <p:spPr bwMode="auto">
          <a:xfrm>
            <a:off x="4580274" y="4755009"/>
            <a:ext cx="426233" cy="423487"/>
          </a:xfrm>
          <a:custGeom>
            <a:avLst/>
            <a:gdLst>
              <a:gd name="connsiteX0" fmla="*/ 4192588 w 6902451"/>
              <a:gd name="connsiteY0" fmla="*/ 3644900 h 6858000"/>
              <a:gd name="connsiteX1" fmla="*/ 6076951 w 6902451"/>
              <a:gd name="connsiteY1" fmla="*/ 3644900 h 6858000"/>
              <a:gd name="connsiteX2" fmla="*/ 6076951 w 6902451"/>
              <a:gd name="connsiteY2" fmla="*/ 4966494 h 6858000"/>
              <a:gd name="connsiteX3" fmla="*/ 6075364 w 6902451"/>
              <a:gd name="connsiteY3" fmla="*/ 5014119 h 6858000"/>
              <a:gd name="connsiteX4" fmla="*/ 6072982 w 6902451"/>
              <a:gd name="connsiteY4" fmla="*/ 5062538 h 6858000"/>
              <a:gd name="connsiteX5" fmla="*/ 6065838 w 6902451"/>
              <a:gd name="connsiteY5" fmla="*/ 5109369 h 6858000"/>
              <a:gd name="connsiteX6" fmla="*/ 6057901 w 6902451"/>
              <a:gd name="connsiteY6" fmla="*/ 5156200 h 6858000"/>
              <a:gd name="connsiteX7" fmla="*/ 6048376 w 6902451"/>
              <a:gd name="connsiteY7" fmla="*/ 5201444 h 6858000"/>
              <a:gd name="connsiteX8" fmla="*/ 6035676 w 6902451"/>
              <a:gd name="connsiteY8" fmla="*/ 5246688 h 6858000"/>
              <a:gd name="connsiteX9" fmla="*/ 6020595 w 6902451"/>
              <a:gd name="connsiteY9" fmla="*/ 5290344 h 6858000"/>
              <a:gd name="connsiteX10" fmla="*/ 6002338 w 6902451"/>
              <a:gd name="connsiteY10" fmla="*/ 5333206 h 6858000"/>
              <a:gd name="connsiteX11" fmla="*/ 5984876 w 6902451"/>
              <a:gd name="connsiteY11" fmla="*/ 5374481 h 6858000"/>
              <a:gd name="connsiteX12" fmla="*/ 5964238 w 6902451"/>
              <a:gd name="connsiteY12" fmla="*/ 5415756 h 6858000"/>
              <a:gd name="connsiteX13" fmla="*/ 5941220 w 6902451"/>
              <a:gd name="connsiteY13" fmla="*/ 5455444 h 6858000"/>
              <a:gd name="connsiteX14" fmla="*/ 5915820 w 6902451"/>
              <a:gd name="connsiteY14" fmla="*/ 5493544 h 6858000"/>
              <a:gd name="connsiteX15" fmla="*/ 5890420 w 6902451"/>
              <a:gd name="connsiteY15" fmla="*/ 5529263 h 6858000"/>
              <a:gd name="connsiteX16" fmla="*/ 5862638 w 6902451"/>
              <a:gd name="connsiteY16" fmla="*/ 5564981 h 6858000"/>
              <a:gd name="connsiteX17" fmla="*/ 5832476 w 6902451"/>
              <a:gd name="connsiteY17" fmla="*/ 5599906 h 6858000"/>
              <a:gd name="connsiteX18" fmla="*/ 5800726 w 6902451"/>
              <a:gd name="connsiteY18" fmla="*/ 5632450 h 6858000"/>
              <a:gd name="connsiteX19" fmla="*/ 5768976 w 6902451"/>
              <a:gd name="connsiteY19" fmla="*/ 5664200 h 6858000"/>
              <a:gd name="connsiteX20" fmla="*/ 5734845 w 6902451"/>
              <a:gd name="connsiteY20" fmla="*/ 5692775 h 6858000"/>
              <a:gd name="connsiteX21" fmla="*/ 5699126 w 6902451"/>
              <a:gd name="connsiteY21" fmla="*/ 5722144 h 6858000"/>
              <a:gd name="connsiteX22" fmla="*/ 5661820 w 6902451"/>
              <a:gd name="connsiteY22" fmla="*/ 5748338 h 6858000"/>
              <a:gd name="connsiteX23" fmla="*/ 5623720 w 6902451"/>
              <a:gd name="connsiteY23" fmla="*/ 5772944 h 6858000"/>
              <a:gd name="connsiteX24" fmla="*/ 5584032 w 6902451"/>
              <a:gd name="connsiteY24" fmla="*/ 5794375 h 6858000"/>
              <a:gd name="connsiteX25" fmla="*/ 5543551 w 6902451"/>
              <a:gd name="connsiteY25" fmla="*/ 5815013 h 6858000"/>
              <a:gd name="connsiteX26" fmla="*/ 5501482 w 6902451"/>
              <a:gd name="connsiteY26" fmla="*/ 5834856 h 6858000"/>
              <a:gd name="connsiteX27" fmla="*/ 5458620 w 6902451"/>
              <a:gd name="connsiteY27" fmla="*/ 5850731 h 6858000"/>
              <a:gd name="connsiteX28" fmla="*/ 5414963 w 6902451"/>
              <a:gd name="connsiteY28" fmla="*/ 5865813 h 6858000"/>
              <a:gd name="connsiteX29" fmla="*/ 5370513 w 6902451"/>
              <a:gd name="connsiteY29" fmla="*/ 5878513 h 6858000"/>
              <a:gd name="connsiteX30" fmla="*/ 5325270 w 6902451"/>
              <a:gd name="connsiteY30" fmla="*/ 5889625 h 6858000"/>
              <a:gd name="connsiteX31" fmla="*/ 5278438 w 6902451"/>
              <a:gd name="connsiteY31" fmla="*/ 5897563 h 6858000"/>
              <a:gd name="connsiteX32" fmla="*/ 5230813 w 6902451"/>
              <a:gd name="connsiteY32" fmla="*/ 5903119 h 6858000"/>
              <a:gd name="connsiteX33" fmla="*/ 5183982 w 6902451"/>
              <a:gd name="connsiteY33" fmla="*/ 5907088 h 6858000"/>
              <a:gd name="connsiteX34" fmla="*/ 5134770 w 6902451"/>
              <a:gd name="connsiteY34" fmla="*/ 5908675 h 6858000"/>
              <a:gd name="connsiteX35" fmla="*/ 5086351 w 6902451"/>
              <a:gd name="connsiteY35" fmla="*/ 5907088 h 6858000"/>
              <a:gd name="connsiteX36" fmla="*/ 5038726 w 6902451"/>
              <a:gd name="connsiteY36" fmla="*/ 5903119 h 6858000"/>
              <a:gd name="connsiteX37" fmla="*/ 4991894 w 6902451"/>
              <a:gd name="connsiteY37" fmla="*/ 5897563 h 6858000"/>
              <a:gd name="connsiteX38" fmla="*/ 4945063 w 6902451"/>
              <a:gd name="connsiteY38" fmla="*/ 5889625 h 6858000"/>
              <a:gd name="connsiteX39" fmla="*/ 4899819 w 6902451"/>
              <a:gd name="connsiteY39" fmla="*/ 5878513 h 6858000"/>
              <a:gd name="connsiteX40" fmla="*/ 4854576 w 6902451"/>
              <a:gd name="connsiteY40" fmla="*/ 5865813 h 6858000"/>
              <a:gd name="connsiteX41" fmla="*/ 4810126 w 6902451"/>
              <a:gd name="connsiteY41" fmla="*/ 5850731 h 6858000"/>
              <a:gd name="connsiteX42" fmla="*/ 4768057 w 6902451"/>
              <a:gd name="connsiteY42" fmla="*/ 5834856 h 6858000"/>
              <a:gd name="connsiteX43" fmla="*/ 4726782 w 6902451"/>
              <a:gd name="connsiteY43" fmla="*/ 5815013 h 6858000"/>
              <a:gd name="connsiteX44" fmla="*/ 4685507 w 6902451"/>
              <a:gd name="connsiteY44" fmla="*/ 5794375 h 6858000"/>
              <a:gd name="connsiteX45" fmla="*/ 4646613 w 6902451"/>
              <a:gd name="connsiteY45" fmla="*/ 5772944 h 6858000"/>
              <a:gd name="connsiteX46" fmla="*/ 4608513 w 6902451"/>
              <a:gd name="connsiteY46" fmla="*/ 5748338 h 6858000"/>
              <a:gd name="connsiteX47" fmla="*/ 4571207 w 6902451"/>
              <a:gd name="connsiteY47" fmla="*/ 5722144 h 6858000"/>
              <a:gd name="connsiteX48" fmla="*/ 4535488 w 6902451"/>
              <a:gd name="connsiteY48" fmla="*/ 5692775 h 6858000"/>
              <a:gd name="connsiteX49" fmla="*/ 4501357 w 6902451"/>
              <a:gd name="connsiteY49" fmla="*/ 5664200 h 6858000"/>
              <a:gd name="connsiteX50" fmla="*/ 4468019 w 6902451"/>
              <a:gd name="connsiteY50" fmla="*/ 5632450 h 6858000"/>
              <a:gd name="connsiteX51" fmla="*/ 4437063 w 6902451"/>
              <a:gd name="connsiteY51" fmla="*/ 5599906 h 6858000"/>
              <a:gd name="connsiteX52" fmla="*/ 4407694 w 6902451"/>
              <a:gd name="connsiteY52" fmla="*/ 5564981 h 6858000"/>
              <a:gd name="connsiteX53" fmla="*/ 4380707 w 6902451"/>
              <a:gd name="connsiteY53" fmla="*/ 5529263 h 6858000"/>
              <a:gd name="connsiteX54" fmla="*/ 4352926 w 6902451"/>
              <a:gd name="connsiteY54" fmla="*/ 5493544 h 6858000"/>
              <a:gd name="connsiteX55" fmla="*/ 4329907 w 6902451"/>
              <a:gd name="connsiteY55" fmla="*/ 5455444 h 6858000"/>
              <a:gd name="connsiteX56" fmla="*/ 4306094 w 6902451"/>
              <a:gd name="connsiteY56" fmla="*/ 5415756 h 6858000"/>
              <a:gd name="connsiteX57" fmla="*/ 4285457 w 6902451"/>
              <a:gd name="connsiteY57" fmla="*/ 5374481 h 6858000"/>
              <a:gd name="connsiteX58" fmla="*/ 4266407 w 6902451"/>
              <a:gd name="connsiteY58" fmla="*/ 5333206 h 6858000"/>
              <a:gd name="connsiteX59" fmla="*/ 4249738 w 6902451"/>
              <a:gd name="connsiteY59" fmla="*/ 5290344 h 6858000"/>
              <a:gd name="connsiteX60" fmla="*/ 4234657 w 6902451"/>
              <a:gd name="connsiteY60" fmla="*/ 5246688 h 6858000"/>
              <a:gd name="connsiteX61" fmla="*/ 4222751 w 6902451"/>
              <a:gd name="connsiteY61" fmla="*/ 5201444 h 6858000"/>
              <a:gd name="connsiteX62" fmla="*/ 4211638 w 6902451"/>
              <a:gd name="connsiteY62" fmla="*/ 5156200 h 6858000"/>
              <a:gd name="connsiteX63" fmla="*/ 4202907 w 6902451"/>
              <a:gd name="connsiteY63" fmla="*/ 5109369 h 6858000"/>
              <a:gd name="connsiteX64" fmla="*/ 4198144 w 6902451"/>
              <a:gd name="connsiteY64" fmla="*/ 5062538 h 6858000"/>
              <a:gd name="connsiteX65" fmla="*/ 4193382 w 6902451"/>
              <a:gd name="connsiteY65" fmla="*/ 5014119 h 6858000"/>
              <a:gd name="connsiteX66" fmla="*/ 4192588 w 6902451"/>
              <a:gd name="connsiteY66" fmla="*/ 4966494 h 6858000"/>
              <a:gd name="connsiteX67" fmla="*/ 2123617 w 6902451"/>
              <a:gd name="connsiteY67" fmla="*/ 2914650 h 6858000"/>
              <a:gd name="connsiteX68" fmla="*/ 3008313 w 6902451"/>
              <a:gd name="connsiteY68" fmla="*/ 3799164 h 6858000"/>
              <a:gd name="connsiteX69" fmla="*/ 3008313 w 6902451"/>
              <a:gd name="connsiteY69" fmla="*/ 4695587 h 6858000"/>
              <a:gd name="connsiteX70" fmla="*/ 2521928 w 6902451"/>
              <a:gd name="connsiteY70" fmla="*/ 5181514 h 6858000"/>
              <a:gd name="connsiteX71" fmla="*/ 2486223 w 6902451"/>
              <a:gd name="connsiteY71" fmla="*/ 5216450 h 6858000"/>
              <a:gd name="connsiteX72" fmla="*/ 2449724 w 6902451"/>
              <a:gd name="connsiteY72" fmla="*/ 5246622 h 6858000"/>
              <a:gd name="connsiteX73" fmla="*/ 2412432 w 6902451"/>
              <a:gd name="connsiteY73" fmla="*/ 5276794 h 6858000"/>
              <a:gd name="connsiteX74" fmla="*/ 2373553 w 6902451"/>
              <a:gd name="connsiteY74" fmla="*/ 5302996 h 6858000"/>
              <a:gd name="connsiteX75" fmla="*/ 2333881 w 6902451"/>
              <a:gd name="connsiteY75" fmla="*/ 5327609 h 6858000"/>
              <a:gd name="connsiteX76" fmla="*/ 2292621 w 6902451"/>
              <a:gd name="connsiteY76" fmla="*/ 5350635 h 6858000"/>
              <a:gd name="connsiteX77" fmla="*/ 2251362 w 6902451"/>
              <a:gd name="connsiteY77" fmla="*/ 5371279 h 6858000"/>
              <a:gd name="connsiteX78" fmla="*/ 2210103 w 6902451"/>
              <a:gd name="connsiteY78" fmla="*/ 5389541 h 6858000"/>
              <a:gd name="connsiteX79" fmla="*/ 2166463 w 6902451"/>
              <a:gd name="connsiteY79" fmla="*/ 5406215 h 6858000"/>
              <a:gd name="connsiteX80" fmla="*/ 2123617 w 6902451"/>
              <a:gd name="connsiteY80" fmla="*/ 5419713 h 6858000"/>
              <a:gd name="connsiteX81" fmla="*/ 2079977 w 6902451"/>
              <a:gd name="connsiteY81" fmla="*/ 5431623 h 6858000"/>
              <a:gd name="connsiteX82" fmla="*/ 2034750 w 6902451"/>
              <a:gd name="connsiteY82" fmla="*/ 5441945 h 6858000"/>
              <a:gd name="connsiteX83" fmla="*/ 1991111 w 6902451"/>
              <a:gd name="connsiteY83" fmla="*/ 5448297 h 6858000"/>
              <a:gd name="connsiteX84" fmla="*/ 1945091 w 6902451"/>
              <a:gd name="connsiteY84" fmla="*/ 5453855 h 6858000"/>
              <a:gd name="connsiteX85" fmla="*/ 1899864 w 6902451"/>
              <a:gd name="connsiteY85" fmla="*/ 5457031 h 6858000"/>
              <a:gd name="connsiteX86" fmla="*/ 1854637 w 6902451"/>
              <a:gd name="connsiteY86" fmla="*/ 5457825 h 6858000"/>
              <a:gd name="connsiteX87" fmla="*/ 1809411 w 6902451"/>
              <a:gd name="connsiteY87" fmla="*/ 5457031 h 6858000"/>
              <a:gd name="connsiteX88" fmla="*/ 1765771 w 6902451"/>
              <a:gd name="connsiteY88" fmla="*/ 5453855 h 6858000"/>
              <a:gd name="connsiteX89" fmla="*/ 1720544 w 6902451"/>
              <a:gd name="connsiteY89" fmla="*/ 5448297 h 6858000"/>
              <a:gd name="connsiteX90" fmla="*/ 1675318 w 6902451"/>
              <a:gd name="connsiteY90" fmla="*/ 5441945 h 6858000"/>
              <a:gd name="connsiteX91" fmla="*/ 1630885 w 6902451"/>
              <a:gd name="connsiteY91" fmla="*/ 5431623 h 6858000"/>
              <a:gd name="connsiteX92" fmla="*/ 1587245 w 6902451"/>
              <a:gd name="connsiteY92" fmla="*/ 5419713 h 6858000"/>
              <a:gd name="connsiteX93" fmla="*/ 1542812 w 6902451"/>
              <a:gd name="connsiteY93" fmla="*/ 5406215 h 6858000"/>
              <a:gd name="connsiteX94" fmla="*/ 1500759 w 6902451"/>
              <a:gd name="connsiteY94" fmla="*/ 5389541 h 6858000"/>
              <a:gd name="connsiteX95" fmla="*/ 1459499 w 6902451"/>
              <a:gd name="connsiteY95" fmla="*/ 5371279 h 6858000"/>
              <a:gd name="connsiteX96" fmla="*/ 1416653 w 6902451"/>
              <a:gd name="connsiteY96" fmla="*/ 5350635 h 6858000"/>
              <a:gd name="connsiteX97" fmla="*/ 1376981 w 6902451"/>
              <a:gd name="connsiteY97" fmla="*/ 5327609 h 6858000"/>
              <a:gd name="connsiteX98" fmla="*/ 1337308 w 6902451"/>
              <a:gd name="connsiteY98" fmla="*/ 5302996 h 6858000"/>
              <a:gd name="connsiteX99" fmla="*/ 1298429 w 6902451"/>
              <a:gd name="connsiteY99" fmla="*/ 5276794 h 6858000"/>
              <a:gd name="connsiteX100" fmla="*/ 1260344 w 6902451"/>
              <a:gd name="connsiteY100" fmla="*/ 5246622 h 6858000"/>
              <a:gd name="connsiteX101" fmla="*/ 1224638 w 6902451"/>
              <a:gd name="connsiteY101" fmla="*/ 5216450 h 6858000"/>
              <a:gd name="connsiteX102" fmla="*/ 1188933 w 6902451"/>
              <a:gd name="connsiteY102" fmla="*/ 5181514 h 6858000"/>
              <a:gd name="connsiteX103" fmla="*/ 1155608 w 6902451"/>
              <a:gd name="connsiteY103" fmla="*/ 5147372 h 6858000"/>
              <a:gd name="connsiteX104" fmla="*/ 1124664 w 6902451"/>
              <a:gd name="connsiteY104" fmla="*/ 5110054 h 6858000"/>
              <a:gd name="connsiteX105" fmla="*/ 1095306 w 6902451"/>
              <a:gd name="connsiteY105" fmla="*/ 5073530 h 6858000"/>
              <a:gd name="connsiteX106" fmla="*/ 1068329 w 6902451"/>
              <a:gd name="connsiteY106" fmla="*/ 5034624 h 6858000"/>
              <a:gd name="connsiteX107" fmla="*/ 1042938 w 6902451"/>
              <a:gd name="connsiteY107" fmla="*/ 4994924 h 6858000"/>
              <a:gd name="connsiteX108" fmla="*/ 1021515 w 6902451"/>
              <a:gd name="connsiteY108" fmla="*/ 4953637 h 6858000"/>
              <a:gd name="connsiteX109" fmla="*/ 1000886 w 6902451"/>
              <a:gd name="connsiteY109" fmla="*/ 4912349 h 6858000"/>
              <a:gd name="connsiteX110" fmla="*/ 982636 w 6902451"/>
              <a:gd name="connsiteY110" fmla="*/ 4870267 h 6858000"/>
              <a:gd name="connsiteX111" fmla="*/ 966767 w 6902451"/>
              <a:gd name="connsiteY111" fmla="*/ 4827391 h 6858000"/>
              <a:gd name="connsiteX112" fmla="*/ 952485 w 6902451"/>
              <a:gd name="connsiteY112" fmla="*/ 4784515 h 6858000"/>
              <a:gd name="connsiteX113" fmla="*/ 940583 w 6902451"/>
              <a:gd name="connsiteY113" fmla="*/ 4740845 h 6858000"/>
              <a:gd name="connsiteX114" fmla="*/ 931062 w 6902451"/>
              <a:gd name="connsiteY114" fmla="*/ 4695587 h 6858000"/>
              <a:gd name="connsiteX115" fmla="*/ 922334 w 6902451"/>
              <a:gd name="connsiteY115" fmla="*/ 4651123 h 6858000"/>
              <a:gd name="connsiteX116" fmla="*/ 916780 w 6902451"/>
              <a:gd name="connsiteY116" fmla="*/ 4605866 h 6858000"/>
              <a:gd name="connsiteX117" fmla="*/ 914400 w 6902451"/>
              <a:gd name="connsiteY117" fmla="*/ 4560608 h 6858000"/>
              <a:gd name="connsiteX118" fmla="*/ 912813 w 6902451"/>
              <a:gd name="connsiteY118" fmla="*/ 4515350 h 6858000"/>
              <a:gd name="connsiteX119" fmla="*/ 914400 w 6902451"/>
              <a:gd name="connsiteY119" fmla="*/ 4470092 h 6858000"/>
              <a:gd name="connsiteX120" fmla="*/ 916780 w 6902451"/>
              <a:gd name="connsiteY120" fmla="*/ 4424834 h 6858000"/>
              <a:gd name="connsiteX121" fmla="*/ 922334 w 6902451"/>
              <a:gd name="connsiteY121" fmla="*/ 4380370 h 6858000"/>
              <a:gd name="connsiteX122" fmla="*/ 931062 w 6902451"/>
              <a:gd name="connsiteY122" fmla="*/ 4335112 h 6858000"/>
              <a:gd name="connsiteX123" fmla="*/ 940583 w 6902451"/>
              <a:gd name="connsiteY123" fmla="*/ 4291442 h 6858000"/>
              <a:gd name="connsiteX124" fmla="*/ 952485 w 6902451"/>
              <a:gd name="connsiteY124" fmla="*/ 4247773 h 6858000"/>
              <a:gd name="connsiteX125" fmla="*/ 966767 w 6902451"/>
              <a:gd name="connsiteY125" fmla="*/ 4203309 h 6858000"/>
              <a:gd name="connsiteX126" fmla="*/ 982636 w 6902451"/>
              <a:gd name="connsiteY126" fmla="*/ 4161227 h 6858000"/>
              <a:gd name="connsiteX127" fmla="*/ 1000886 w 6902451"/>
              <a:gd name="connsiteY127" fmla="*/ 4118351 h 6858000"/>
              <a:gd name="connsiteX128" fmla="*/ 1021515 w 6902451"/>
              <a:gd name="connsiteY128" fmla="*/ 4077063 h 6858000"/>
              <a:gd name="connsiteX129" fmla="*/ 1042938 w 6902451"/>
              <a:gd name="connsiteY129" fmla="*/ 4037363 h 6858000"/>
              <a:gd name="connsiteX130" fmla="*/ 1068329 w 6902451"/>
              <a:gd name="connsiteY130" fmla="*/ 3997663 h 6858000"/>
              <a:gd name="connsiteX131" fmla="*/ 1095306 w 6902451"/>
              <a:gd name="connsiteY131" fmla="*/ 3958757 h 6858000"/>
              <a:gd name="connsiteX132" fmla="*/ 1124664 w 6902451"/>
              <a:gd name="connsiteY132" fmla="*/ 3920645 h 6858000"/>
              <a:gd name="connsiteX133" fmla="*/ 1155608 w 6902451"/>
              <a:gd name="connsiteY133" fmla="*/ 3884915 h 6858000"/>
              <a:gd name="connsiteX134" fmla="*/ 1188933 w 6902451"/>
              <a:gd name="connsiteY134" fmla="*/ 3849186 h 6858000"/>
              <a:gd name="connsiteX135" fmla="*/ 3308350 w 6902451"/>
              <a:gd name="connsiteY135" fmla="*/ 681038 h 6858000"/>
              <a:gd name="connsiteX136" fmla="*/ 3283750 w 6902451"/>
              <a:gd name="connsiteY136" fmla="*/ 725488 h 6858000"/>
              <a:gd name="connsiteX137" fmla="*/ 3259149 w 6902451"/>
              <a:gd name="connsiteY137" fmla="*/ 769144 h 6858000"/>
              <a:gd name="connsiteX138" fmla="*/ 3236930 w 6902451"/>
              <a:gd name="connsiteY138" fmla="*/ 813594 h 6858000"/>
              <a:gd name="connsiteX139" fmla="*/ 3213123 w 6902451"/>
              <a:gd name="connsiteY139" fmla="*/ 858838 h 6858000"/>
              <a:gd name="connsiteX140" fmla="*/ 3193284 w 6902451"/>
              <a:gd name="connsiteY140" fmla="*/ 905669 h 6858000"/>
              <a:gd name="connsiteX141" fmla="*/ 3172651 w 6902451"/>
              <a:gd name="connsiteY141" fmla="*/ 950913 h 6858000"/>
              <a:gd name="connsiteX142" fmla="*/ 3154399 w 6902451"/>
              <a:gd name="connsiteY142" fmla="*/ 998538 h 6858000"/>
              <a:gd name="connsiteX143" fmla="*/ 3136941 w 6902451"/>
              <a:gd name="connsiteY143" fmla="*/ 1045369 h 6858000"/>
              <a:gd name="connsiteX144" fmla="*/ 3118689 w 6902451"/>
              <a:gd name="connsiteY144" fmla="*/ 1093788 h 6858000"/>
              <a:gd name="connsiteX145" fmla="*/ 3103611 w 6902451"/>
              <a:gd name="connsiteY145" fmla="*/ 1143001 h 6858000"/>
              <a:gd name="connsiteX146" fmla="*/ 3090121 w 6902451"/>
              <a:gd name="connsiteY146" fmla="*/ 1191419 h 6858000"/>
              <a:gd name="connsiteX147" fmla="*/ 3075837 w 6902451"/>
              <a:gd name="connsiteY147" fmla="*/ 1240632 h 6858000"/>
              <a:gd name="connsiteX148" fmla="*/ 3063934 w 6902451"/>
              <a:gd name="connsiteY148" fmla="*/ 1291432 h 6858000"/>
              <a:gd name="connsiteX149" fmla="*/ 3052824 w 6902451"/>
              <a:gd name="connsiteY149" fmla="*/ 1342232 h 6858000"/>
              <a:gd name="connsiteX150" fmla="*/ 3043301 w 6902451"/>
              <a:gd name="connsiteY150" fmla="*/ 1393032 h 6858000"/>
              <a:gd name="connsiteX151" fmla="*/ 3035365 w 6902451"/>
              <a:gd name="connsiteY151" fmla="*/ 1443832 h 6858000"/>
              <a:gd name="connsiteX152" fmla="*/ 821334 w 6902451"/>
              <a:gd name="connsiteY152" fmla="*/ 3656807 h 6858000"/>
              <a:gd name="connsiteX153" fmla="*/ 797527 w 6902451"/>
              <a:gd name="connsiteY153" fmla="*/ 3681413 h 6858000"/>
              <a:gd name="connsiteX154" fmla="*/ 774514 w 6902451"/>
              <a:gd name="connsiteY154" fmla="*/ 3707607 h 6858000"/>
              <a:gd name="connsiteX155" fmla="*/ 752294 w 6902451"/>
              <a:gd name="connsiteY155" fmla="*/ 3733007 h 6858000"/>
              <a:gd name="connsiteX156" fmla="*/ 730868 w 6902451"/>
              <a:gd name="connsiteY156" fmla="*/ 3758407 h 6858000"/>
              <a:gd name="connsiteX157" fmla="*/ 708649 w 6902451"/>
              <a:gd name="connsiteY157" fmla="*/ 3784601 h 6858000"/>
              <a:gd name="connsiteX158" fmla="*/ 689603 w 6902451"/>
              <a:gd name="connsiteY158" fmla="*/ 3812382 h 6858000"/>
              <a:gd name="connsiteX159" fmla="*/ 668971 w 6902451"/>
              <a:gd name="connsiteY159" fmla="*/ 3840163 h 6858000"/>
              <a:gd name="connsiteX160" fmla="*/ 650719 w 6902451"/>
              <a:gd name="connsiteY160" fmla="*/ 3867151 h 6858000"/>
              <a:gd name="connsiteX161" fmla="*/ 633260 w 6902451"/>
              <a:gd name="connsiteY161" fmla="*/ 3894932 h 6858000"/>
              <a:gd name="connsiteX162" fmla="*/ 615008 w 6902451"/>
              <a:gd name="connsiteY162" fmla="*/ 3923507 h 6858000"/>
              <a:gd name="connsiteX163" fmla="*/ 583266 w 6902451"/>
              <a:gd name="connsiteY163" fmla="*/ 3981451 h 6858000"/>
              <a:gd name="connsiteX164" fmla="*/ 554698 w 6902451"/>
              <a:gd name="connsiteY164" fmla="*/ 4040188 h 6858000"/>
              <a:gd name="connsiteX165" fmla="*/ 528510 w 6902451"/>
              <a:gd name="connsiteY165" fmla="*/ 4099719 h 6858000"/>
              <a:gd name="connsiteX166" fmla="*/ 505497 w 6902451"/>
              <a:gd name="connsiteY166" fmla="*/ 4161632 h 6858000"/>
              <a:gd name="connsiteX167" fmla="*/ 486452 w 6902451"/>
              <a:gd name="connsiteY167" fmla="*/ 4221957 h 6858000"/>
              <a:gd name="connsiteX168" fmla="*/ 469787 w 6902451"/>
              <a:gd name="connsiteY168" fmla="*/ 4284663 h 6858000"/>
              <a:gd name="connsiteX169" fmla="*/ 456297 w 6902451"/>
              <a:gd name="connsiteY169" fmla="*/ 4348163 h 6858000"/>
              <a:gd name="connsiteX170" fmla="*/ 445187 w 6902451"/>
              <a:gd name="connsiteY170" fmla="*/ 4411663 h 6858000"/>
              <a:gd name="connsiteX171" fmla="*/ 436458 w 6902451"/>
              <a:gd name="connsiteY171" fmla="*/ 4474369 h 6858000"/>
              <a:gd name="connsiteX172" fmla="*/ 432490 w 6902451"/>
              <a:gd name="connsiteY172" fmla="*/ 4538663 h 6858000"/>
              <a:gd name="connsiteX173" fmla="*/ 430903 w 6902451"/>
              <a:gd name="connsiteY173" fmla="*/ 4603751 h 6858000"/>
              <a:gd name="connsiteX174" fmla="*/ 432490 w 6902451"/>
              <a:gd name="connsiteY174" fmla="*/ 4666457 h 6858000"/>
              <a:gd name="connsiteX175" fmla="*/ 436458 w 6902451"/>
              <a:gd name="connsiteY175" fmla="*/ 4731544 h 6858000"/>
              <a:gd name="connsiteX176" fmla="*/ 445187 w 6902451"/>
              <a:gd name="connsiteY176" fmla="*/ 4795838 h 6858000"/>
              <a:gd name="connsiteX177" fmla="*/ 456297 w 6902451"/>
              <a:gd name="connsiteY177" fmla="*/ 4859338 h 6858000"/>
              <a:gd name="connsiteX178" fmla="*/ 469787 w 6902451"/>
              <a:gd name="connsiteY178" fmla="*/ 4922044 h 6858000"/>
              <a:gd name="connsiteX179" fmla="*/ 486452 w 6902451"/>
              <a:gd name="connsiteY179" fmla="*/ 4983957 h 6858000"/>
              <a:gd name="connsiteX180" fmla="*/ 505497 w 6902451"/>
              <a:gd name="connsiteY180" fmla="*/ 5045869 h 6858000"/>
              <a:gd name="connsiteX181" fmla="*/ 528510 w 6902451"/>
              <a:gd name="connsiteY181" fmla="*/ 5106194 h 6858000"/>
              <a:gd name="connsiteX182" fmla="*/ 554698 w 6902451"/>
              <a:gd name="connsiteY182" fmla="*/ 5166519 h 6858000"/>
              <a:gd name="connsiteX183" fmla="*/ 583266 w 6902451"/>
              <a:gd name="connsiteY183" fmla="*/ 5226051 h 6858000"/>
              <a:gd name="connsiteX184" fmla="*/ 615008 w 6902451"/>
              <a:gd name="connsiteY184" fmla="*/ 5283994 h 6858000"/>
              <a:gd name="connsiteX185" fmla="*/ 633260 w 6902451"/>
              <a:gd name="connsiteY185" fmla="*/ 5310982 h 6858000"/>
              <a:gd name="connsiteX186" fmla="*/ 650719 w 6902451"/>
              <a:gd name="connsiteY186" fmla="*/ 5340351 h 6858000"/>
              <a:gd name="connsiteX187" fmla="*/ 668971 w 6902451"/>
              <a:gd name="connsiteY187" fmla="*/ 5367338 h 6858000"/>
              <a:gd name="connsiteX188" fmla="*/ 689603 w 6902451"/>
              <a:gd name="connsiteY188" fmla="*/ 5395119 h 6858000"/>
              <a:gd name="connsiteX189" fmla="*/ 708649 w 6902451"/>
              <a:gd name="connsiteY189" fmla="*/ 5421313 h 6858000"/>
              <a:gd name="connsiteX190" fmla="*/ 730868 w 6902451"/>
              <a:gd name="connsiteY190" fmla="*/ 5447507 h 6858000"/>
              <a:gd name="connsiteX191" fmla="*/ 752294 w 6902451"/>
              <a:gd name="connsiteY191" fmla="*/ 5472907 h 6858000"/>
              <a:gd name="connsiteX192" fmla="*/ 774514 w 6902451"/>
              <a:gd name="connsiteY192" fmla="*/ 5499101 h 6858000"/>
              <a:gd name="connsiteX193" fmla="*/ 797527 w 6902451"/>
              <a:gd name="connsiteY193" fmla="*/ 5523707 h 6858000"/>
              <a:gd name="connsiteX194" fmla="*/ 821334 w 6902451"/>
              <a:gd name="connsiteY194" fmla="*/ 5549107 h 6858000"/>
              <a:gd name="connsiteX195" fmla="*/ 845934 w 6902451"/>
              <a:gd name="connsiteY195" fmla="*/ 5573713 h 6858000"/>
              <a:gd name="connsiteX196" fmla="*/ 872122 w 6902451"/>
              <a:gd name="connsiteY196" fmla="*/ 5596732 h 6858000"/>
              <a:gd name="connsiteX197" fmla="*/ 896722 w 6902451"/>
              <a:gd name="connsiteY197" fmla="*/ 5618957 h 6858000"/>
              <a:gd name="connsiteX198" fmla="*/ 922910 w 6902451"/>
              <a:gd name="connsiteY198" fmla="*/ 5641182 h 6858000"/>
              <a:gd name="connsiteX199" fmla="*/ 950684 w 6902451"/>
              <a:gd name="connsiteY199" fmla="*/ 5661819 h 6858000"/>
              <a:gd name="connsiteX200" fmla="*/ 976078 w 6902451"/>
              <a:gd name="connsiteY200" fmla="*/ 5681663 h 6858000"/>
              <a:gd name="connsiteX201" fmla="*/ 1003853 w 6902451"/>
              <a:gd name="connsiteY201" fmla="*/ 5701507 h 6858000"/>
              <a:gd name="connsiteX202" fmla="*/ 1031627 w 6902451"/>
              <a:gd name="connsiteY202" fmla="*/ 5720557 h 6858000"/>
              <a:gd name="connsiteX203" fmla="*/ 1058608 w 6902451"/>
              <a:gd name="connsiteY203" fmla="*/ 5738019 h 6858000"/>
              <a:gd name="connsiteX204" fmla="*/ 1087970 w 6902451"/>
              <a:gd name="connsiteY204" fmla="*/ 5754688 h 6858000"/>
              <a:gd name="connsiteX205" fmla="*/ 1145106 w 6902451"/>
              <a:gd name="connsiteY205" fmla="*/ 5788026 h 6858000"/>
              <a:gd name="connsiteX206" fmla="*/ 1204623 w 6902451"/>
              <a:gd name="connsiteY206" fmla="*/ 5816601 h 6858000"/>
              <a:gd name="connsiteX207" fmla="*/ 1263347 w 6902451"/>
              <a:gd name="connsiteY207" fmla="*/ 5842794 h 6858000"/>
              <a:gd name="connsiteX208" fmla="*/ 1325244 w 6902451"/>
              <a:gd name="connsiteY208" fmla="*/ 5865019 h 6858000"/>
              <a:gd name="connsiteX209" fmla="*/ 1387142 w 6902451"/>
              <a:gd name="connsiteY209" fmla="*/ 5885657 h 6858000"/>
              <a:gd name="connsiteX210" fmla="*/ 1449040 w 6902451"/>
              <a:gd name="connsiteY210" fmla="*/ 5901532 h 6858000"/>
              <a:gd name="connsiteX211" fmla="*/ 1511731 w 6902451"/>
              <a:gd name="connsiteY211" fmla="*/ 5915819 h 6858000"/>
              <a:gd name="connsiteX212" fmla="*/ 1575216 w 6902451"/>
              <a:gd name="connsiteY212" fmla="*/ 5926932 h 6858000"/>
              <a:gd name="connsiteX213" fmla="*/ 1638700 w 6902451"/>
              <a:gd name="connsiteY213" fmla="*/ 5933282 h 6858000"/>
              <a:gd name="connsiteX214" fmla="*/ 1702979 w 6902451"/>
              <a:gd name="connsiteY214" fmla="*/ 5938838 h 6858000"/>
              <a:gd name="connsiteX215" fmla="*/ 1767257 w 6902451"/>
              <a:gd name="connsiteY215" fmla="*/ 5940426 h 6858000"/>
              <a:gd name="connsiteX216" fmla="*/ 1832329 w 6902451"/>
              <a:gd name="connsiteY216" fmla="*/ 5938838 h 6858000"/>
              <a:gd name="connsiteX217" fmla="*/ 1895020 w 6902451"/>
              <a:gd name="connsiteY217" fmla="*/ 5933282 h 6858000"/>
              <a:gd name="connsiteX218" fmla="*/ 1959298 w 6902451"/>
              <a:gd name="connsiteY218" fmla="*/ 5926932 h 6858000"/>
              <a:gd name="connsiteX219" fmla="*/ 2022783 w 6902451"/>
              <a:gd name="connsiteY219" fmla="*/ 5915819 h 6858000"/>
              <a:gd name="connsiteX220" fmla="*/ 2086268 w 6902451"/>
              <a:gd name="connsiteY220" fmla="*/ 5901532 h 6858000"/>
              <a:gd name="connsiteX221" fmla="*/ 2148166 w 6902451"/>
              <a:gd name="connsiteY221" fmla="*/ 5885657 h 6858000"/>
              <a:gd name="connsiteX222" fmla="*/ 2209270 w 6902451"/>
              <a:gd name="connsiteY222" fmla="*/ 5865019 h 6858000"/>
              <a:gd name="connsiteX223" fmla="*/ 2270374 w 6902451"/>
              <a:gd name="connsiteY223" fmla="*/ 5842794 h 6858000"/>
              <a:gd name="connsiteX224" fmla="*/ 2330684 w 6902451"/>
              <a:gd name="connsiteY224" fmla="*/ 5816601 h 6858000"/>
              <a:gd name="connsiteX225" fmla="*/ 2389408 w 6902451"/>
              <a:gd name="connsiteY225" fmla="*/ 5788026 h 6858000"/>
              <a:gd name="connsiteX226" fmla="*/ 2447338 w 6902451"/>
              <a:gd name="connsiteY226" fmla="*/ 5754688 h 6858000"/>
              <a:gd name="connsiteX227" fmla="*/ 2474319 w 6902451"/>
              <a:gd name="connsiteY227" fmla="*/ 5738019 h 6858000"/>
              <a:gd name="connsiteX228" fmla="*/ 2503680 w 6902451"/>
              <a:gd name="connsiteY228" fmla="*/ 5720557 h 6858000"/>
              <a:gd name="connsiteX229" fmla="*/ 2530661 w 6902451"/>
              <a:gd name="connsiteY229" fmla="*/ 5701507 h 6858000"/>
              <a:gd name="connsiteX230" fmla="*/ 2558436 w 6902451"/>
              <a:gd name="connsiteY230" fmla="*/ 5681663 h 6858000"/>
              <a:gd name="connsiteX231" fmla="*/ 2584624 w 6902451"/>
              <a:gd name="connsiteY231" fmla="*/ 5661819 h 6858000"/>
              <a:gd name="connsiteX232" fmla="*/ 2610811 w 6902451"/>
              <a:gd name="connsiteY232" fmla="*/ 5641182 h 6858000"/>
              <a:gd name="connsiteX233" fmla="*/ 2636998 w 6902451"/>
              <a:gd name="connsiteY233" fmla="*/ 5618957 h 6858000"/>
              <a:gd name="connsiteX234" fmla="*/ 2663186 w 6902451"/>
              <a:gd name="connsiteY234" fmla="*/ 5596732 h 6858000"/>
              <a:gd name="connsiteX235" fmla="*/ 2687786 w 6902451"/>
              <a:gd name="connsiteY235" fmla="*/ 5573713 h 6858000"/>
              <a:gd name="connsiteX236" fmla="*/ 2712387 w 6902451"/>
              <a:gd name="connsiteY236" fmla="*/ 5549107 h 6858000"/>
              <a:gd name="connsiteX237" fmla="*/ 3014733 w 6902451"/>
              <a:gd name="connsiteY237" fmla="*/ 5246688 h 6858000"/>
              <a:gd name="connsiteX238" fmla="*/ 3021081 w 6902451"/>
              <a:gd name="connsiteY238" fmla="*/ 5312569 h 6858000"/>
              <a:gd name="connsiteX239" fmla="*/ 3028223 w 6902451"/>
              <a:gd name="connsiteY239" fmla="*/ 5376863 h 6858000"/>
              <a:gd name="connsiteX240" fmla="*/ 3037746 w 6902451"/>
              <a:gd name="connsiteY240" fmla="*/ 5442744 h 6858000"/>
              <a:gd name="connsiteX241" fmla="*/ 3050443 w 6902451"/>
              <a:gd name="connsiteY241" fmla="*/ 5506244 h 6858000"/>
              <a:gd name="connsiteX242" fmla="*/ 3063934 w 6902451"/>
              <a:gd name="connsiteY242" fmla="*/ 5569744 h 6858000"/>
              <a:gd name="connsiteX243" fmla="*/ 3079011 w 6902451"/>
              <a:gd name="connsiteY243" fmla="*/ 5632451 h 6858000"/>
              <a:gd name="connsiteX244" fmla="*/ 3096469 w 6902451"/>
              <a:gd name="connsiteY244" fmla="*/ 5694363 h 6858000"/>
              <a:gd name="connsiteX245" fmla="*/ 3116308 w 6902451"/>
              <a:gd name="connsiteY245" fmla="*/ 5754688 h 6858000"/>
              <a:gd name="connsiteX246" fmla="*/ 3017113 w 6902451"/>
              <a:gd name="connsiteY246" fmla="*/ 5853907 h 6858000"/>
              <a:gd name="connsiteX247" fmla="*/ 2983784 w 6902451"/>
              <a:gd name="connsiteY247" fmla="*/ 5885657 h 6858000"/>
              <a:gd name="connsiteX248" fmla="*/ 2951248 w 6902451"/>
              <a:gd name="connsiteY248" fmla="*/ 5916613 h 6858000"/>
              <a:gd name="connsiteX249" fmla="*/ 2917125 w 6902451"/>
              <a:gd name="connsiteY249" fmla="*/ 5945982 h 6858000"/>
              <a:gd name="connsiteX250" fmla="*/ 2882208 w 6902451"/>
              <a:gd name="connsiteY250" fmla="*/ 5974557 h 6858000"/>
              <a:gd name="connsiteX251" fmla="*/ 2848085 w 6902451"/>
              <a:gd name="connsiteY251" fmla="*/ 6002338 h 6858000"/>
              <a:gd name="connsiteX252" fmla="*/ 2812375 w 6902451"/>
              <a:gd name="connsiteY252" fmla="*/ 6029326 h 6858000"/>
              <a:gd name="connsiteX253" fmla="*/ 2776665 w 6902451"/>
              <a:gd name="connsiteY253" fmla="*/ 6055519 h 6858000"/>
              <a:gd name="connsiteX254" fmla="*/ 2739368 w 6902451"/>
              <a:gd name="connsiteY254" fmla="*/ 6080126 h 6858000"/>
              <a:gd name="connsiteX255" fmla="*/ 2702864 w 6902451"/>
              <a:gd name="connsiteY255" fmla="*/ 6103938 h 6858000"/>
              <a:gd name="connsiteX256" fmla="*/ 2665567 w 6902451"/>
              <a:gd name="connsiteY256" fmla="*/ 6126163 h 6858000"/>
              <a:gd name="connsiteX257" fmla="*/ 2628269 w 6902451"/>
              <a:gd name="connsiteY257" fmla="*/ 6147594 h 6858000"/>
              <a:gd name="connsiteX258" fmla="*/ 2590178 w 6902451"/>
              <a:gd name="connsiteY258" fmla="*/ 6168232 h 6858000"/>
              <a:gd name="connsiteX259" fmla="*/ 2551294 w 6902451"/>
              <a:gd name="connsiteY259" fmla="*/ 6188869 h 6858000"/>
              <a:gd name="connsiteX260" fmla="*/ 2511616 w 6902451"/>
              <a:gd name="connsiteY260" fmla="*/ 6207126 h 6858000"/>
              <a:gd name="connsiteX261" fmla="*/ 2471938 w 6902451"/>
              <a:gd name="connsiteY261" fmla="*/ 6224588 h 6858000"/>
              <a:gd name="connsiteX262" fmla="*/ 2432260 w 6902451"/>
              <a:gd name="connsiteY262" fmla="*/ 6241257 h 6858000"/>
              <a:gd name="connsiteX263" fmla="*/ 2392582 w 6902451"/>
              <a:gd name="connsiteY263" fmla="*/ 6257926 h 6858000"/>
              <a:gd name="connsiteX264" fmla="*/ 2352111 w 6902451"/>
              <a:gd name="connsiteY264" fmla="*/ 6271419 h 6858000"/>
              <a:gd name="connsiteX265" fmla="*/ 2311639 w 6902451"/>
              <a:gd name="connsiteY265" fmla="*/ 6284913 h 6858000"/>
              <a:gd name="connsiteX266" fmla="*/ 2271167 w 6902451"/>
              <a:gd name="connsiteY266" fmla="*/ 6297613 h 6858000"/>
              <a:gd name="connsiteX267" fmla="*/ 2229902 w 6902451"/>
              <a:gd name="connsiteY267" fmla="*/ 6309519 h 6858000"/>
              <a:gd name="connsiteX268" fmla="*/ 2187844 w 6902451"/>
              <a:gd name="connsiteY268" fmla="*/ 6320632 h 6858000"/>
              <a:gd name="connsiteX269" fmla="*/ 2146579 w 6902451"/>
              <a:gd name="connsiteY269" fmla="*/ 6330157 h 6858000"/>
              <a:gd name="connsiteX270" fmla="*/ 2105314 w 6902451"/>
              <a:gd name="connsiteY270" fmla="*/ 6338888 h 6858000"/>
              <a:gd name="connsiteX271" fmla="*/ 2062461 w 6902451"/>
              <a:gd name="connsiteY271" fmla="*/ 6345238 h 6858000"/>
              <a:gd name="connsiteX272" fmla="*/ 2021196 w 6902451"/>
              <a:gd name="connsiteY272" fmla="*/ 6352382 h 6858000"/>
              <a:gd name="connsiteX273" fmla="*/ 1979137 w 6902451"/>
              <a:gd name="connsiteY273" fmla="*/ 6357938 h 6858000"/>
              <a:gd name="connsiteX274" fmla="*/ 1936285 w 6902451"/>
              <a:gd name="connsiteY274" fmla="*/ 6361907 h 6858000"/>
              <a:gd name="connsiteX275" fmla="*/ 1893433 w 6902451"/>
              <a:gd name="connsiteY275" fmla="*/ 6365876 h 6858000"/>
              <a:gd name="connsiteX276" fmla="*/ 1852961 w 6902451"/>
              <a:gd name="connsiteY276" fmla="*/ 6369051 h 6858000"/>
              <a:gd name="connsiteX277" fmla="*/ 1810109 w 6902451"/>
              <a:gd name="connsiteY277" fmla="*/ 6370638 h 6858000"/>
              <a:gd name="connsiteX278" fmla="*/ 1767257 w 6902451"/>
              <a:gd name="connsiteY278" fmla="*/ 6370638 h 6858000"/>
              <a:gd name="connsiteX279" fmla="*/ 1725198 w 6902451"/>
              <a:gd name="connsiteY279" fmla="*/ 6370638 h 6858000"/>
              <a:gd name="connsiteX280" fmla="*/ 1682346 w 6902451"/>
              <a:gd name="connsiteY280" fmla="*/ 6369051 h 6858000"/>
              <a:gd name="connsiteX281" fmla="*/ 1639494 w 6902451"/>
              <a:gd name="connsiteY281" fmla="*/ 6365876 h 6858000"/>
              <a:gd name="connsiteX282" fmla="*/ 1597435 w 6902451"/>
              <a:gd name="connsiteY282" fmla="*/ 6361907 h 6858000"/>
              <a:gd name="connsiteX283" fmla="*/ 1556170 w 6902451"/>
              <a:gd name="connsiteY283" fmla="*/ 6357938 h 6858000"/>
              <a:gd name="connsiteX284" fmla="*/ 1513318 w 6902451"/>
              <a:gd name="connsiteY284" fmla="*/ 6352382 h 6858000"/>
              <a:gd name="connsiteX285" fmla="*/ 1470466 w 6902451"/>
              <a:gd name="connsiteY285" fmla="*/ 6345238 h 6858000"/>
              <a:gd name="connsiteX286" fmla="*/ 1429201 w 6902451"/>
              <a:gd name="connsiteY286" fmla="*/ 6338888 h 6858000"/>
              <a:gd name="connsiteX287" fmla="*/ 1387142 w 6902451"/>
              <a:gd name="connsiteY287" fmla="*/ 6330157 h 6858000"/>
              <a:gd name="connsiteX288" fmla="*/ 1345877 w 6902451"/>
              <a:gd name="connsiteY288" fmla="*/ 6320632 h 6858000"/>
              <a:gd name="connsiteX289" fmla="*/ 1304612 w 6902451"/>
              <a:gd name="connsiteY289" fmla="*/ 6309519 h 6858000"/>
              <a:gd name="connsiteX290" fmla="*/ 1263347 w 6902451"/>
              <a:gd name="connsiteY290" fmla="*/ 6297613 h 6858000"/>
              <a:gd name="connsiteX291" fmla="*/ 1222082 w 6902451"/>
              <a:gd name="connsiteY291" fmla="*/ 6284913 h 6858000"/>
              <a:gd name="connsiteX292" fmla="*/ 1182404 w 6902451"/>
              <a:gd name="connsiteY292" fmla="*/ 6271419 h 6858000"/>
              <a:gd name="connsiteX293" fmla="*/ 1141139 w 6902451"/>
              <a:gd name="connsiteY293" fmla="*/ 6257926 h 6858000"/>
              <a:gd name="connsiteX294" fmla="*/ 1101461 w 6902451"/>
              <a:gd name="connsiteY294" fmla="*/ 6241257 h 6858000"/>
              <a:gd name="connsiteX295" fmla="*/ 1061783 w 6902451"/>
              <a:gd name="connsiteY295" fmla="*/ 6224588 h 6858000"/>
              <a:gd name="connsiteX296" fmla="*/ 1022898 w 6902451"/>
              <a:gd name="connsiteY296" fmla="*/ 6207126 h 6858000"/>
              <a:gd name="connsiteX297" fmla="*/ 983220 w 6902451"/>
              <a:gd name="connsiteY297" fmla="*/ 6188869 h 6858000"/>
              <a:gd name="connsiteX298" fmla="*/ 945129 w 6902451"/>
              <a:gd name="connsiteY298" fmla="*/ 6168232 h 6858000"/>
              <a:gd name="connsiteX299" fmla="*/ 906245 w 6902451"/>
              <a:gd name="connsiteY299" fmla="*/ 6147594 h 6858000"/>
              <a:gd name="connsiteX300" fmla="*/ 868948 w 6902451"/>
              <a:gd name="connsiteY300" fmla="*/ 6126163 h 6858000"/>
              <a:gd name="connsiteX301" fmla="*/ 830857 w 6902451"/>
              <a:gd name="connsiteY301" fmla="*/ 6103938 h 6858000"/>
              <a:gd name="connsiteX302" fmla="*/ 793559 w 6902451"/>
              <a:gd name="connsiteY302" fmla="*/ 6080126 h 6858000"/>
              <a:gd name="connsiteX303" fmla="*/ 757849 w 6902451"/>
              <a:gd name="connsiteY303" fmla="*/ 6055519 h 6858000"/>
              <a:gd name="connsiteX304" fmla="*/ 722139 w 6902451"/>
              <a:gd name="connsiteY304" fmla="*/ 6029326 h 6858000"/>
              <a:gd name="connsiteX305" fmla="*/ 686429 w 6902451"/>
              <a:gd name="connsiteY305" fmla="*/ 6002338 h 6858000"/>
              <a:gd name="connsiteX306" fmla="*/ 650719 w 6902451"/>
              <a:gd name="connsiteY306" fmla="*/ 5974557 h 6858000"/>
              <a:gd name="connsiteX307" fmla="*/ 616596 w 6902451"/>
              <a:gd name="connsiteY307" fmla="*/ 5945982 h 6858000"/>
              <a:gd name="connsiteX308" fmla="*/ 583266 w 6902451"/>
              <a:gd name="connsiteY308" fmla="*/ 5916613 h 6858000"/>
              <a:gd name="connsiteX309" fmla="*/ 549143 w 6902451"/>
              <a:gd name="connsiteY309" fmla="*/ 5885657 h 6858000"/>
              <a:gd name="connsiteX310" fmla="*/ 517401 w 6902451"/>
              <a:gd name="connsiteY310" fmla="*/ 5853907 h 6858000"/>
              <a:gd name="connsiteX311" fmla="*/ 484865 w 6902451"/>
              <a:gd name="connsiteY311" fmla="*/ 5820569 h 6858000"/>
              <a:gd name="connsiteX312" fmla="*/ 454709 w 6902451"/>
              <a:gd name="connsiteY312" fmla="*/ 5788026 h 6858000"/>
              <a:gd name="connsiteX313" fmla="*/ 424554 w 6902451"/>
              <a:gd name="connsiteY313" fmla="*/ 5753101 h 6858000"/>
              <a:gd name="connsiteX314" fmla="*/ 395192 w 6902451"/>
              <a:gd name="connsiteY314" fmla="*/ 5718969 h 6858000"/>
              <a:gd name="connsiteX315" fmla="*/ 368211 w 6902451"/>
              <a:gd name="connsiteY315" fmla="*/ 5684838 h 6858000"/>
              <a:gd name="connsiteX316" fmla="*/ 342024 w 6902451"/>
              <a:gd name="connsiteY316" fmla="*/ 5649119 h 6858000"/>
              <a:gd name="connsiteX317" fmla="*/ 315836 w 6902451"/>
              <a:gd name="connsiteY317" fmla="*/ 5613401 h 6858000"/>
              <a:gd name="connsiteX318" fmla="*/ 291236 w 6902451"/>
              <a:gd name="connsiteY318" fmla="*/ 5576094 h 6858000"/>
              <a:gd name="connsiteX319" fmla="*/ 267429 w 6902451"/>
              <a:gd name="connsiteY319" fmla="*/ 5538788 h 6858000"/>
              <a:gd name="connsiteX320" fmla="*/ 244416 w 6902451"/>
              <a:gd name="connsiteY320" fmla="*/ 5502276 h 6858000"/>
              <a:gd name="connsiteX321" fmla="*/ 222196 w 6902451"/>
              <a:gd name="connsiteY321" fmla="*/ 5463382 h 6858000"/>
              <a:gd name="connsiteX322" fmla="*/ 201564 w 6902451"/>
              <a:gd name="connsiteY322" fmla="*/ 5426869 h 6858000"/>
              <a:gd name="connsiteX323" fmla="*/ 182518 w 6902451"/>
              <a:gd name="connsiteY323" fmla="*/ 5386388 h 6858000"/>
              <a:gd name="connsiteX324" fmla="*/ 163473 w 6902451"/>
              <a:gd name="connsiteY324" fmla="*/ 5348288 h 6858000"/>
              <a:gd name="connsiteX325" fmla="*/ 145221 w 6902451"/>
              <a:gd name="connsiteY325" fmla="*/ 5308601 h 6858000"/>
              <a:gd name="connsiteX326" fmla="*/ 129350 w 6902451"/>
              <a:gd name="connsiteY326" fmla="*/ 5268913 h 6858000"/>
              <a:gd name="connsiteX327" fmla="*/ 114272 w 6902451"/>
              <a:gd name="connsiteY327" fmla="*/ 5228432 h 6858000"/>
              <a:gd name="connsiteX328" fmla="*/ 99195 w 6902451"/>
              <a:gd name="connsiteY328" fmla="*/ 5188744 h 6858000"/>
              <a:gd name="connsiteX329" fmla="*/ 84911 w 6902451"/>
              <a:gd name="connsiteY329" fmla="*/ 5147469 h 6858000"/>
              <a:gd name="connsiteX330" fmla="*/ 73007 w 6902451"/>
              <a:gd name="connsiteY330" fmla="*/ 5106194 h 6858000"/>
              <a:gd name="connsiteX331" fmla="*/ 61897 w 6902451"/>
              <a:gd name="connsiteY331" fmla="*/ 5064919 h 6858000"/>
              <a:gd name="connsiteX332" fmla="*/ 50788 w 6902451"/>
              <a:gd name="connsiteY332" fmla="*/ 5023644 h 6858000"/>
              <a:gd name="connsiteX333" fmla="*/ 41265 w 6902451"/>
              <a:gd name="connsiteY333" fmla="*/ 4983163 h 6858000"/>
              <a:gd name="connsiteX334" fmla="*/ 33329 w 6902451"/>
              <a:gd name="connsiteY334" fmla="*/ 4941888 h 6858000"/>
              <a:gd name="connsiteX335" fmla="*/ 24600 w 6902451"/>
              <a:gd name="connsiteY335" fmla="*/ 4899026 h 6858000"/>
              <a:gd name="connsiteX336" fmla="*/ 17458 w 6902451"/>
              <a:gd name="connsiteY336" fmla="*/ 4857751 h 6858000"/>
              <a:gd name="connsiteX337" fmla="*/ 12697 w 6902451"/>
              <a:gd name="connsiteY337" fmla="*/ 4814888 h 6858000"/>
              <a:gd name="connsiteX338" fmla="*/ 7935 w 6902451"/>
              <a:gd name="connsiteY338" fmla="*/ 4772819 h 6858000"/>
              <a:gd name="connsiteX339" fmla="*/ 5555 w 6902451"/>
              <a:gd name="connsiteY339" fmla="*/ 4729957 h 6858000"/>
              <a:gd name="connsiteX340" fmla="*/ 2380 w 6902451"/>
              <a:gd name="connsiteY340" fmla="*/ 4688682 h 6858000"/>
              <a:gd name="connsiteX341" fmla="*/ 1587 w 6902451"/>
              <a:gd name="connsiteY341" fmla="*/ 4645819 h 6858000"/>
              <a:gd name="connsiteX342" fmla="*/ 0 w 6902451"/>
              <a:gd name="connsiteY342" fmla="*/ 4603751 h 6858000"/>
              <a:gd name="connsiteX343" fmla="*/ 1587 w 6902451"/>
              <a:gd name="connsiteY343" fmla="*/ 4560888 h 6858000"/>
              <a:gd name="connsiteX344" fmla="*/ 2380 w 6902451"/>
              <a:gd name="connsiteY344" fmla="*/ 4518819 h 6858000"/>
              <a:gd name="connsiteX345" fmla="*/ 5555 w 6902451"/>
              <a:gd name="connsiteY345" fmla="*/ 4475957 h 6858000"/>
              <a:gd name="connsiteX346" fmla="*/ 7935 w 6902451"/>
              <a:gd name="connsiteY346" fmla="*/ 4433094 h 6858000"/>
              <a:gd name="connsiteX347" fmla="*/ 12697 w 6902451"/>
              <a:gd name="connsiteY347" fmla="*/ 4391819 h 6858000"/>
              <a:gd name="connsiteX348" fmla="*/ 17458 w 6902451"/>
              <a:gd name="connsiteY348" fmla="*/ 4349751 h 6858000"/>
              <a:gd name="connsiteX349" fmla="*/ 24600 w 6902451"/>
              <a:gd name="connsiteY349" fmla="*/ 4306888 h 6858000"/>
              <a:gd name="connsiteX350" fmla="*/ 33329 w 6902451"/>
              <a:gd name="connsiteY350" fmla="*/ 4265613 h 6858000"/>
              <a:gd name="connsiteX351" fmla="*/ 41265 w 6902451"/>
              <a:gd name="connsiteY351" fmla="*/ 4222751 h 6858000"/>
              <a:gd name="connsiteX352" fmla="*/ 50788 w 6902451"/>
              <a:gd name="connsiteY352" fmla="*/ 4181476 h 6858000"/>
              <a:gd name="connsiteX353" fmla="*/ 61897 w 6902451"/>
              <a:gd name="connsiteY353" fmla="*/ 4140994 h 6858000"/>
              <a:gd name="connsiteX354" fmla="*/ 73007 w 6902451"/>
              <a:gd name="connsiteY354" fmla="*/ 4099719 h 6858000"/>
              <a:gd name="connsiteX355" fmla="*/ 84911 w 6902451"/>
              <a:gd name="connsiteY355" fmla="*/ 4058444 h 6858000"/>
              <a:gd name="connsiteX356" fmla="*/ 99195 w 6902451"/>
              <a:gd name="connsiteY356" fmla="*/ 4018757 h 6858000"/>
              <a:gd name="connsiteX357" fmla="*/ 114272 w 6902451"/>
              <a:gd name="connsiteY357" fmla="*/ 3977482 h 6858000"/>
              <a:gd name="connsiteX358" fmla="*/ 129350 w 6902451"/>
              <a:gd name="connsiteY358" fmla="*/ 3937001 h 6858000"/>
              <a:gd name="connsiteX359" fmla="*/ 145221 w 6902451"/>
              <a:gd name="connsiteY359" fmla="*/ 3897313 h 6858000"/>
              <a:gd name="connsiteX360" fmla="*/ 163473 w 6902451"/>
              <a:gd name="connsiteY360" fmla="*/ 3859213 h 6858000"/>
              <a:gd name="connsiteX361" fmla="*/ 182518 w 6902451"/>
              <a:gd name="connsiteY361" fmla="*/ 3819526 h 6858000"/>
              <a:gd name="connsiteX362" fmla="*/ 201564 w 6902451"/>
              <a:gd name="connsiteY362" fmla="*/ 3780632 h 6858000"/>
              <a:gd name="connsiteX363" fmla="*/ 222196 w 6902451"/>
              <a:gd name="connsiteY363" fmla="*/ 3742532 h 6858000"/>
              <a:gd name="connsiteX364" fmla="*/ 244416 w 6902451"/>
              <a:gd name="connsiteY364" fmla="*/ 3703638 h 6858000"/>
              <a:gd name="connsiteX365" fmla="*/ 267429 w 6902451"/>
              <a:gd name="connsiteY365" fmla="*/ 3666332 h 6858000"/>
              <a:gd name="connsiteX366" fmla="*/ 291236 w 6902451"/>
              <a:gd name="connsiteY366" fmla="*/ 3629819 h 6858000"/>
              <a:gd name="connsiteX367" fmla="*/ 315836 w 6902451"/>
              <a:gd name="connsiteY367" fmla="*/ 3594101 h 6858000"/>
              <a:gd name="connsiteX368" fmla="*/ 342024 w 6902451"/>
              <a:gd name="connsiteY368" fmla="*/ 3556794 h 6858000"/>
              <a:gd name="connsiteX369" fmla="*/ 368211 w 6902451"/>
              <a:gd name="connsiteY369" fmla="*/ 3522663 h 6858000"/>
              <a:gd name="connsiteX370" fmla="*/ 395192 w 6902451"/>
              <a:gd name="connsiteY370" fmla="*/ 3486944 h 6858000"/>
              <a:gd name="connsiteX371" fmla="*/ 424554 w 6902451"/>
              <a:gd name="connsiteY371" fmla="*/ 3452019 h 6858000"/>
              <a:gd name="connsiteX372" fmla="*/ 454709 w 6902451"/>
              <a:gd name="connsiteY372" fmla="*/ 3419476 h 6858000"/>
              <a:gd name="connsiteX373" fmla="*/ 484865 w 6902451"/>
              <a:gd name="connsiteY373" fmla="*/ 3385345 h 6858000"/>
              <a:gd name="connsiteX374" fmla="*/ 517401 w 6902451"/>
              <a:gd name="connsiteY374" fmla="*/ 3353594 h 6858000"/>
              <a:gd name="connsiteX375" fmla="*/ 2864750 w 6902451"/>
              <a:gd name="connsiteY375" fmla="*/ 1004094 h 6858000"/>
              <a:gd name="connsiteX376" fmla="*/ 2915538 w 6902451"/>
              <a:gd name="connsiteY376" fmla="*/ 954882 h 6858000"/>
              <a:gd name="connsiteX377" fmla="*/ 2967913 w 6902451"/>
              <a:gd name="connsiteY377" fmla="*/ 909638 h 6858000"/>
              <a:gd name="connsiteX378" fmla="*/ 3022668 w 6902451"/>
              <a:gd name="connsiteY378" fmla="*/ 865188 h 6858000"/>
              <a:gd name="connsiteX379" fmla="*/ 3077424 w 6902451"/>
              <a:gd name="connsiteY379" fmla="*/ 823119 h 6858000"/>
              <a:gd name="connsiteX380" fmla="*/ 3133767 w 6902451"/>
              <a:gd name="connsiteY380" fmla="*/ 784226 h 6858000"/>
              <a:gd name="connsiteX381" fmla="*/ 3190109 w 6902451"/>
              <a:gd name="connsiteY381" fmla="*/ 747713 h 6858000"/>
              <a:gd name="connsiteX382" fmla="*/ 3248833 w 6902451"/>
              <a:gd name="connsiteY382" fmla="*/ 712788 h 6858000"/>
              <a:gd name="connsiteX383" fmla="*/ 5100638 w 6902451"/>
              <a:gd name="connsiteY383" fmla="*/ 431144 h 6858000"/>
              <a:gd name="connsiteX384" fmla="*/ 5065713 w 6902451"/>
              <a:gd name="connsiteY384" fmla="*/ 432732 h 6858000"/>
              <a:gd name="connsiteX385" fmla="*/ 5031582 w 6902451"/>
              <a:gd name="connsiteY385" fmla="*/ 434320 h 6858000"/>
              <a:gd name="connsiteX386" fmla="*/ 4998244 w 6902451"/>
              <a:gd name="connsiteY386" fmla="*/ 438290 h 6858000"/>
              <a:gd name="connsiteX387" fmla="*/ 4964113 w 6902451"/>
              <a:gd name="connsiteY387" fmla="*/ 441466 h 6858000"/>
              <a:gd name="connsiteX388" fmla="*/ 4931570 w 6902451"/>
              <a:gd name="connsiteY388" fmla="*/ 447024 h 6858000"/>
              <a:gd name="connsiteX389" fmla="*/ 4898232 w 6902451"/>
              <a:gd name="connsiteY389" fmla="*/ 451788 h 6858000"/>
              <a:gd name="connsiteX390" fmla="*/ 4865688 w 6902451"/>
              <a:gd name="connsiteY390" fmla="*/ 457346 h 6858000"/>
              <a:gd name="connsiteX391" fmla="*/ 4833938 w 6902451"/>
              <a:gd name="connsiteY391" fmla="*/ 466080 h 6858000"/>
              <a:gd name="connsiteX392" fmla="*/ 4800601 w 6902451"/>
              <a:gd name="connsiteY392" fmla="*/ 472432 h 6858000"/>
              <a:gd name="connsiteX393" fmla="*/ 4737894 w 6902451"/>
              <a:gd name="connsiteY393" fmla="*/ 490694 h 6858000"/>
              <a:gd name="connsiteX394" fmla="*/ 4675982 w 6902451"/>
              <a:gd name="connsiteY394" fmla="*/ 512926 h 6858000"/>
              <a:gd name="connsiteX395" fmla="*/ 4615657 w 6902451"/>
              <a:gd name="connsiteY395" fmla="*/ 535952 h 6858000"/>
              <a:gd name="connsiteX396" fmla="*/ 4556126 w 6902451"/>
              <a:gd name="connsiteY396" fmla="*/ 563742 h 6858000"/>
              <a:gd name="connsiteX397" fmla="*/ 4498976 w 6902451"/>
              <a:gd name="connsiteY397" fmla="*/ 592326 h 6858000"/>
              <a:gd name="connsiteX398" fmla="*/ 4442619 w 6902451"/>
              <a:gd name="connsiteY398" fmla="*/ 625674 h 6858000"/>
              <a:gd name="connsiteX399" fmla="*/ 4387057 w 6902451"/>
              <a:gd name="connsiteY399" fmla="*/ 659816 h 6858000"/>
              <a:gd name="connsiteX400" fmla="*/ 4335463 w 6902451"/>
              <a:gd name="connsiteY400" fmla="*/ 697135 h 6858000"/>
              <a:gd name="connsiteX401" fmla="*/ 4284663 w 6902451"/>
              <a:gd name="connsiteY401" fmla="*/ 736835 h 6858000"/>
              <a:gd name="connsiteX402" fmla="*/ 4236244 w 6902451"/>
              <a:gd name="connsiteY402" fmla="*/ 778917 h 6858000"/>
              <a:gd name="connsiteX403" fmla="*/ 4189413 w 6902451"/>
              <a:gd name="connsiteY403" fmla="*/ 823381 h 6858000"/>
              <a:gd name="connsiteX404" fmla="*/ 4145757 w 6902451"/>
              <a:gd name="connsiteY404" fmla="*/ 870227 h 6858000"/>
              <a:gd name="connsiteX405" fmla="*/ 4102895 w 6902451"/>
              <a:gd name="connsiteY405" fmla="*/ 917867 h 6858000"/>
              <a:gd name="connsiteX406" fmla="*/ 4063207 w 6902451"/>
              <a:gd name="connsiteY406" fmla="*/ 968683 h 6858000"/>
              <a:gd name="connsiteX407" fmla="*/ 4025901 w 6902451"/>
              <a:gd name="connsiteY407" fmla="*/ 1021088 h 6858000"/>
              <a:gd name="connsiteX408" fmla="*/ 3991770 w 6902451"/>
              <a:gd name="connsiteY408" fmla="*/ 1075874 h 6858000"/>
              <a:gd name="connsiteX409" fmla="*/ 3958432 w 6902451"/>
              <a:gd name="connsiteY409" fmla="*/ 1132248 h 6858000"/>
              <a:gd name="connsiteX410" fmla="*/ 3929857 w 6902451"/>
              <a:gd name="connsiteY410" fmla="*/ 1190210 h 6858000"/>
              <a:gd name="connsiteX411" fmla="*/ 3902076 w 6902451"/>
              <a:gd name="connsiteY411" fmla="*/ 1248966 h 6858000"/>
              <a:gd name="connsiteX412" fmla="*/ 3879057 w 6902451"/>
              <a:gd name="connsiteY412" fmla="*/ 1309311 h 6858000"/>
              <a:gd name="connsiteX413" fmla="*/ 3858420 w 6902451"/>
              <a:gd name="connsiteY413" fmla="*/ 1371243 h 6858000"/>
              <a:gd name="connsiteX414" fmla="*/ 3839370 w 6902451"/>
              <a:gd name="connsiteY414" fmla="*/ 1434763 h 6858000"/>
              <a:gd name="connsiteX415" fmla="*/ 3832226 w 6902451"/>
              <a:gd name="connsiteY415" fmla="*/ 1467317 h 6858000"/>
              <a:gd name="connsiteX416" fmla="*/ 3825876 w 6902451"/>
              <a:gd name="connsiteY416" fmla="*/ 1499077 h 6858000"/>
              <a:gd name="connsiteX417" fmla="*/ 3818732 w 6902451"/>
              <a:gd name="connsiteY417" fmla="*/ 1532425 h 6858000"/>
              <a:gd name="connsiteX418" fmla="*/ 3813176 w 6902451"/>
              <a:gd name="connsiteY418" fmla="*/ 1564979 h 6858000"/>
              <a:gd name="connsiteX419" fmla="*/ 3809207 w 6902451"/>
              <a:gd name="connsiteY419" fmla="*/ 1598328 h 6858000"/>
              <a:gd name="connsiteX420" fmla="*/ 3805238 w 6902451"/>
              <a:gd name="connsiteY420" fmla="*/ 1632470 h 6858000"/>
              <a:gd name="connsiteX421" fmla="*/ 3802063 w 6902451"/>
              <a:gd name="connsiteY421" fmla="*/ 1665818 h 6858000"/>
              <a:gd name="connsiteX422" fmla="*/ 3799682 w 6902451"/>
              <a:gd name="connsiteY422" fmla="*/ 1699960 h 6858000"/>
              <a:gd name="connsiteX423" fmla="*/ 3798095 w 6902451"/>
              <a:gd name="connsiteY423" fmla="*/ 1734102 h 6858000"/>
              <a:gd name="connsiteX424" fmla="*/ 3798095 w 6902451"/>
              <a:gd name="connsiteY424" fmla="*/ 1769038 h 6858000"/>
              <a:gd name="connsiteX425" fmla="*/ 3798095 w 6902451"/>
              <a:gd name="connsiteY425" fmla="*/ 2495550 h 6858000"/>
              <a:gd name="connsiteX426" fmla="*/ 3798095 w 6902451"/>
              <a:gd name="connsiteY426" fmla="*/ 5090640 h 6858000"/>
              <a:gd name="connsiteX427" fmla="*/ 3798095 w 6902451"/>
              <a:gd name="connsiteY427" fmla="*/ 5124765 h 6858000"/>
              <a:gd name="connsiteX428" fmla="*/ 3799682 w 6902451"/>
              <a:gd name="connsiteY428" fmla="*/ 5158891 h 6858000"/>
              <a:gd name="connsiteX429" fmla="*/ 3802063 w 6902451"/>
              <a:gd name="connsiteY429" fmla="*/ 5193016 h 6858000"/>
              <a:gd name="connsiteX430" fmla="*/ 3805238 w 6902451"/>
              <a:gd name="connsiteY430" fmla="*/ 5226347 h 6858000"/>
              <a:gd name="connsiteX431" fmla="*/ 3809207 w 6902451"/>
              <a:gd name="connsiteY431" fmla="*/ 5260472 h 6858000"/>
              <a:gd name="connsiteX432" fmla="*/ 3813176 w 6902451"/>
              <a:gd name="connsiteY432" fmla="*/ 5293803 h 6858000"/>
              <a:gd name="connsiteX433" fmla="*/ 3818732 w 6902451"/>
              <a:gd name="connsiteY433" fmla="*/ 5326341 h 6858000"/>
              <a:gd name="connsiteX434" fmla="*/ 3825876 w 6902451"/>
              <a:gd name="connsiteY434" fmla="*/ 5359673 h 6858000"/>
              <a:gd name="connsiteX435" fmla="*/ 3832226 w 6902451"/>
              <a:gd name="connsiteY435" fmla="*/ 5391417 h 6858000"/>
              <a:gd name="connsiteX436" fmla="*/ 3839370 w 6902451"/>
              <a:gd name="connsiteY436" fmla="*/ 5423955 h 6858000"/>
              <a:gd name="connsiteX437" fmla="*/ 3858420 w 6902451"/>
              <a:gd name="connsiteY437" fmla="*/ 5487443 h 6858000"/>
              <a:gd name="connsiteX438" fmla="*/ 3879057 w 6902451"/>
              <a:gd name="connsiteY438" fmla="*/ 5549344 h 6858000"/>
              <a:gd name="connsiteX439" fmla="*/ 3902076 w 6902451"/>
              <a:gd name="connsiteY439" fmla="*/ 5609659 h 6858000"/>
              <a:gd name="connsiteX440" fmla="*/ 3929857 w 6902451"/>
              <a:gd name="connsiteY440" fmla="*/ 5668385 h 6858000"/>
              <a:gd name="connsiteX441" fmla="*/ 3958432 w 6902451"/>
              <a:gd name="connsiteY441" fmla="*/ 5726319 h 6858000"/>
              <a:gd name="connsiteX442" fmla="*/ 3991770 w 6902451"/>
              <a:gd name="connsiteY442" fmla="*/ 5782665 h 6858000"/>
              <a:gd name="connsiteX443" fmla="*/ 4025901 w 6902451"/>
              <a:gd name="connsiteY443" fmla="*/ 5837423 h 6858000"/>
              <a:gd name="connsiteX444" fmla="*/ 4063207 w 6902451"/>
              <a:gd name="connsiteY444" fmla="*/ 5889801 h 6858000"/>
              <a:gd name="connsiteX445" fmla="*/ 4102895 w 6902451"/>
              <a:gd name="connsiteY445" fmla="*/ 5940592 h 6858000"/>
              <a:gd name="connsiteX446" fmla="*/ 4145757 w 6902451"/>
              <a:gd name="connsiteY446" fmla="*/ 5988208 h 6858000"/>
              <a:gd name="connsiteX447" fmla="*/ 4189413 w 6902451"/>
              <a:gd name="connsiteY447" fmla="*/ 6035031 h 6858000"/>
              <a:gd name="connsiteX448" fmla="*/ 4236244 w 6902451"/>
              <a:gd name="connsiteY448" fmla="*/ 6079473 h 6858000"/>
              <a:gd name="connsiteX449" fmla="*/ 4284663 w 6902451"/>
              <a:gd name="connsiteY449" fmla="*/ 6121534 h 6858000"/>
              <a:gd name="connsiteX450" fmla="*/ 4335463 w 6902451"/>
              <a:gd name="connsiteY450" fmla="*/ 6162008 h 6858000"/>
              <a:gd name="connsiteX451" fmla="*/ 4387057 w 6902451"/>
              <a:gd name="connsiteY451" fmla="*/ 6198514 h 6858000"/>
              <a:gd name="connsiteX452" fmla="*/ 4442619 w 6902451"/>
              <a:gd name="connsiteY452" fmla="*/ 6233433 h 6858000"/>
              <a:gd name="connsiteX453" fmla="*/ 4498976 w 6902451"/>
              <a:gd name="connsiteY453" fmla="*/ 6265970 h 6858000"/>
              <a:gd name="connsiteX454" fmla="*/ 4556126 w 6902451"/>
              <a:gd name="connsiteY454" fmla="*/ 6294540 h 6858000"/>
              <a:gd name="connsiteX455" fmla="*/ 4615657 w 6902451"/>
              <a:gd name="connsiteY455" fmla="*/ 6322316 h 6858000"/>
              <a:gd name="connsiteX456" fmla="*/ 4675982 w 6902451"/>
              <a:gd name="connsiteY456" fmla="*/ 6345331 h 6858000"/>
              <a:gd name="connsiteX457" fmla="*/ 4737894 w 6902451"/>
              <a:gd name="connsiteY457" fmla="*/ 6367552 h 6858000"/>
              <a:gd name="connsiteX458" fmla="*/ 4800601 w 6902451"/>
              <a:gd name="connsiteY458" fmla="*/ 6385805 h 6858000"/>
              <a:gd name="connsiteX459" fmla="*/ 4833938 w 6902451"/>
              <a:gd name="connsiteY459" fmla="*/ 6392154 h 6858000"/>
              <a:gd name="connsiteX460" fmla="*/ 4865688 w 6902451"/>
              <a:gd name="connsiteY460" fmla="*/ 6400883 h 6858000"/>
              <a:gd name="connsiteX461" fmla="*/ 4898232 w 6902451"/>
              <a:gd name="connsiteY461" fmla="*/ 6406439 h 6858000"/>
              <a:gd name="connsiteX462" fmla="*/ 4931570 w 6902451"/>
              <a:gd name="connsiteY462" fmla="*/ 6411994 h 6858000"/>
              <a:gd name="connsiteX463" fmla="*/ 4964113 w 6902451"/>
              <a:gd name="connsiteY463" fmla="*/ 6416755 h 6858000"/>
              <a:gd name="connsiteX464" fmla="*/ 4998244 w 6902451"/>
              <a:gd name="connsiteY464" fmla="*/ 6419930 h 6858000"/>
              <a:gd name="connsiteX465" fmla="*/ 5031582 w 6902451"/>
              <a:gd name="connsiteY465" fmla="*/ 6423898 h 6858000"/>
              <a:gd name="connsiteX466" fmla="*/ 5065713 w 6902451"/>
              <a:gd name="connsiteY466" fmla="*/ 6425485 h 6858000"/>
              <a:gd name="connsiteX467" fmla="*/ 5100638 w 6902451"/>
              <a:gd name="connsiteY467" fmla="*/ 6427072 h 6858000"/>
              <a:gd name="connsiteX468" fmla="*/ 5134770 w 6902451"/>
              <a:gd name="connsiteY468" fmla="*/ 6427072 h 6858000"/>
              <a:gd name="connsiteX469" fmla="*/ 5168901 w 6902451"/>
              <a:gd name="connsiteY469" fmla="*/ 6427072 h 6858000"/>
              <a:gd name="connsiteX470" fmla="*/ 5203032 w 6902451"/>
              <a:gd name="connsiteY470" fmla="*/ 6425485 h 6858000"/>
              <a:gd name="connsiteX471" fmla="*/ 5237957 w 6902451"/>
              <a:gd name="connsiteY471" fmla="*/ 6423898 h 6858000"/>
              <a:gd name="connsiteX472" fmla="*/ 5272088 w 6902451"/>
              <a:gd name="connsiteY472" fmla="*/ 6419930 h 6858000"/>
              <a:gd name="connsiteX473" fmla="*/ 5304632 w 6902451"/>
              <a:gd name="connsiteY473" fmla="*/ 6416755 h 6858000"/>
              <a:gd name="connsiteX474" fmla="*/ 5337970 w 6902451"/>
              <a:gd name="connsiteY474" fmla="*/ 6411994 h 6858000"/>
              <a:gd name="connsiteX475" fmla="*/ 5370513 w 6902451"/>
              <a:gd name="connsiteY475" fmla="*/ 6406439 h 6858000"/>
              <a:gd name="connsiteX476" fmla="*/ 5403851 w 6902451"/>
              <a:gd name="connsiteY476" fmla="*/ 6400883 h 6858000"/>
              <a:gd name="connsiteX477" fmla="*/ 5437188 w 6902451"/>
              <a:gd name="connsiteY477" fmla="*/ 6392154 h 6858000"/>
              <a:gd name="connsiteX478" fmla="*/ 5468144 w 6902451"/>
              <a:gd name="connsiteY478" fmla="*/ 6385805 h 6858000"/>
              <a:gd name="connsiteX479" fmla="*/ 5531644 w 6902451"/>
              <a:gd name="connsiteY479" fmla="*/ 6367552 h 6858000"/>
              <a:gd name="connsiteX480" fmla="*/ 5595144 w 6902451"/>
              <a:gd name="connsiteY480" fmla="*/ 6345331 h 6858000"/>
              <a:gd name="connsiteX481" fmla="*/ 5655470 w 6902451"/>
              <a:gd name="connsiteY481" fmla="*/ 6322316 h 6858000"/>
              <a:gd name="connsiteX482" fmla="*/ 5714207 w 6902451"/>
              <a:gd name="connsiteY482" fmla="*/ 6294540 h 6858000"/>
              <a:gd name="connsiteX483" fmla="*/ 5772151 w 6902451"/>
              <a:gd name="connsiteY483" fmla="*/ 6265970 h 6858000"/>
              <a:gd name="connsiteX484" fmla="*/ 5828507 w 6902451"/>
              <a:gd name="connsiteY484" fmla="*/ 6233433 h 6858000"/>
              <a:gd name="connsiteX485" fmla="*/ 5881688 w 6902451"/>
              <a:gd name="connsiteY485" fmla="*/ 6198514 h 6858000"/>
              <a:gd name="connsiteX486" fmla="*/ 5934076 w 6902451"/>
              <a:gd name="connsiteY486" fmla="*/ 6162008 h 6858000"/>
              <a:gd name="connsiteX487" fmla="*/ 5984876 w 6902451"/>
              <a:gd name="connsiteY487" fmla="*/ 6121534 h 6858000"/>
              <a:gd name="connsiteX488" fmla="*/ 6034088 w 6902451"/>
              <a:gd name="connsiteY488" fmla="*/ 6079473 h 6858000"/>
              <a:gd name="connsiteX489" fmla="*/ 6079332 w 6902451"/>
              <a:gd name="connsiteY489" fmla="*/ 6035031 h 6858000"/>
              <a:gd name="connsiteX490" fmla="*/ 6125370 w 6902451"/>
              <a:gd name="connsiteY490" fmla="*/ 5988208 h 6858000"/>
              <a:gd name="connsiteX491" fmla="*/ 6165851 w 6902451"/>
              <a:gd name="connsiteY491" fmla="*/ 5940592 h 6858000"/>
              <a:gd name="connsiteX492" fmla="*/ 6206332 w 6902451"/>
              <a:gd name="connsiteY492" fmla="*/ 5889801 h 6858000"/>
              <a:gd name="connsiteX493" fmla="*/ 6242845 w 6902451"/>
              <a:gd name="connsiteY493" fmla="*/ 5837423 h 6858000"/>
              <a:gd name="connsiteX494" fmla="*/ 6278564 w 6902451"/>
              <a:gd name="connsiteY494" fmla="*/ 5782665 h 6858000"/>
              <a:gd name="connsiteX495" fmla="*/ 6310314 w 6902451"/>
              <a:gd name="connsiteY495" fmla="*/ 5726319 h 6858000"/>
              <a:gd name="connsiteX496" fmla="*/ 6340476 w 6902451"/>
              <a:gd name="connsiteY496" fmla="*/ 5668385 h 6858000"/>
              <a:gd name="connsiteX497" fmla="*/ 6366670 w 6902451"/>
              <a:gd name="connsiteY497" fmla="*/ 5609659 h 6858000"/>
              <a:gd name="connsiteX498" fmla="*/ 6391276 w 6902451"/>
              <a:gd name="connsiteY498" fmla="*/ 5549344 h 6858000"/>
              <a:gd name="connsiteX499" fmla="*/ 6411914 w 6902451"/>
              <a:gd name="connsiteY499" fmla="*/ 5487443 h 6858000"/>
              <a:gd name="connsiteX500" fmla="*/ 6430170 w 6902451"/>
              <a:gd name="connsiteY500" fmla="*/ 5423955 h 6858000"/>
              <a:gd name="connsiteX501" fmla="*/ 6438107 w 6902451"/>
              <a:gd name="connsiteY501" fmla="*/ 5391417 h 6858000"/>
              <a:gd name="connsiteX502" fmla="*/ 6445251 w 6902451"/>
              <a:gd name="connsiteY502" fmla="*/ 5359673 h 6858000"/>
              <a:gd name="connsiteX503" fmla="*/ 6451601 w 6902451"/>
              <a:gd name="connsiteY503" fmla="*/ 5326341 h 6858000"/>
              <a:gd name="connsiteX504" fmla="*/ 6457157 w 6902451"/>
              <a:gd name="connsiteY504" fmla="*/ 5293803 h 6858000"/>
              <a:gd name="connsiteX505" fmla="*/ 6461126 w 6902451"/>
              <a:gd name="connsiteY505" fmla="*/ 5260472 h 6858000"/>
              <a:gd name="connsiteX506" fmla="*/ 6465888 w 6902451"/>
              <a:gd name="connsiteY506" fmla="*/ 5226347 h 6858000"/>
              <a:gd name="connsiteX507" fmla="*/ 6468270 w 6902451"/>
              <a:gd name="connsiteY507" fmla="*/ 5193016 h 6858000"/>
              <a:gd name="connsiteX508" fmla="*/ 6471445 w 6902451"/>
              <a:gd name="connsiteY508" fmla="*/ 5158891 h 6858000"/>
              <a:gd name="connsiteX509" fmla="*/ 6472238 w 6902451"/>
              <a:gd name="connsiteY509" fmla="*/ 5124765 h 6858000"/>
              <a:gd name="connsiteX510" fmla="*/ 6472238 w 6902451"/>
              <a:gd name="connsiteY510" fmla="*/ 5090640 h 6858000"/>
              <a:gd name="connsiteX511" fmla="*/ 6472238 w 6902451"/>
              <a:gd name="connsiteY511" fmla="*/ 2495550 h 6858000"/>
              <a:gd name="connsiteX512" fmla="*/ 6472238 w 6902451"/>
              <a:gd name="connsiteY512" fmla="*/ 1769038 h 6858000"/>
              <a:gd name="connsiteX513" fmla="*/ 6472238 w 6902451"/>
              <a:gd name="connsiteY513" fmla="*/ 1734102 h 6858000"/>
              <a:gd name="connsiteX514" fmla="*/ 6471445 w 6902451"/>
              <a:gd name="connsiteY514" fmla="*/ 1699960 h 6858000"/>
              <a:gd name="connsiteX515" fmla="*/ 6468270 w 6902451"/>
              <a:gd name="connsiteY515" fmla="*/ 1665818 h 6858000"/>
              <a:gd name="connsiteX516" fmla="*/ 6465888 w 6902451"/>
              <a:gd name="connsiteY516" fmla="*/ 1632470 h 6858000"/>
              <a:gd name="connsiteX517" fmla="*/ 6461126 w 6902451"/>
              <a:gd name="connsiteY517" fmla="*/ 1598328 h 6858000"/>
              <a:gd name="connsiteX518" fmla="*/ 6457157 w 6902451"/>
              <a:gd name="connsiteY518" fmla="*/ 1564979 h 6858000"/>
              <a:gd name="connsiteX519" fmla="*/ 6451601 w 6902451"/>
              <a:gd name="connsiteY519" fmla="*/ 1532425 h 6858000"/>
              <a:gd name="connsiteX520" fmla="*/ 6445251 w 6902451"/>
              <a:gd name="connsiteY520" fmla="*/ 1499077 h 6858000"/>
              <a:gd name="connsiteX521" fmla="*/ 6438107 w 6902451"/>
              <a:gd name="connsiteY521" fmla="*/ 1467317 h 6858000"/>
              <a:gd name="connsiteX522" fmla="*/ 6430170 w 6902451"/>
              <a:gd name="connsiteY522" fmla="*/ 1434763 h 6858000"/>
              <a:gd name="connsiteX523" fmla="*/ 6411914 w 6902451"/>
              <a:gd name="connsiteY523" fmla="*/ 1371243 h 6858000"/>
              <a:gd name="connsiteX524" fmla="*/ 6391276 w 6902451"/>
              <a:gd name="connsiteY524" fmla="*/ 1309311 h 6858000"/>
              <a:gd name="connsiteX525" fmla="*/ 6366670 w 6902451"/>
              <a:gd name="connsiteY525" fmla="*/ 1248966 h 6858000"/>
              <a:gd name="connsiteX526" fmla="*/ 6340476 w 6902451"/>
              <a:gd name="connsiteY526" fmla="*/ 1190210 h 6858000"/>
              <a:gd name="connsiteX527" fmla="*/ 6310314 w 6902451"/>
              <a:gd name="connsiteY527" fmla="*/ 1132248 h 6858000"/>
              <a:gd name="connsiteX528" fmla="*/ 6278564 w 6902451"/>
              <a:gd name="connsiteY528" fmla="*/ 1075874 h 6858000"/>
              <a:gd name="connsiteX529" fmla="*/ 6242845 w 6902451"/>
              <a:gd name="connsiteY529" fmla="*/ 1021088 h 6858000"/>
              <a:gd name="connsiteX530" fmla="*/ 6206332 w 6902451"/>
              <a:gd name="connsiteY530" fmla="*/ 968683 h 6858000"/>
              <a:gd name="connsiteX531" fmla="*/ 6165851 w 6902451"/>
              <a:gd name="connsiteY531" fmla="*/ 917867 h 6858000"/>
              <a:gd name="connsiteX532" fmla="*/ 6125370 w 6902451"/>
              <a:gd name="connsiteY532" fmla="*/ 870227 h 6858000"/>
              <a:gd name="connsiteX533" fmla="*/ 6079332 w 6902451"/>
              <a:gd name="connsiteY533" fmla="*/ 823381 h 6858000"/>
              <a:gd name="connsiteX534" fmla="*/ 6034088 w 6902451"/>
              <a:gd name="connsiteY534" fmla="*/ 778917 h 6858000"/>
              <a:gd name="connsiteX535" fmla="*/ 5984876 w 6902451"/>
              <a:gd name="connsiteY535" fmla="*/ 736835 h 6858000"/>
              <a:gd name="connsiteX536" fmla="*/ 5934076 w 6902451"/>
              <a:gd name="connsiteY536" fmla="*/ 697135 h 6858000"/>
              <a:gd name="connsiteX537" fmla="*/ 5881688 w 6902451"/>
              <a:gd name="connsiteY537" fmla="*/ 659816 h 6858000"/>
              <a:gd name="connsiteX538" fmla="*/ 5828507 w 6902451"/>
              <a:gd name="connsiteY538" fmla="*/ 625674 h 6858000"/>
              <a:gd name="connsiteX539" fmla="*/ 5772151 w 6902451"/>
              <a:gd name="connsiteY539" fmla="*/ 592326 h 6858000"/>
              <a:gd name="connsiteX540" fmla="*/ 5714207 w 6902451"/>
              <a:gd name="connsiteY540" fmla="*/ 563742 h 6858000"/>
              <a:gd name="connsiteX541" fmla="*/ 5655470 w 6902451"/>
              <a:gd name="connsiteY541" fmla="*/ 535952 h 6858000"/>
              <a:gd name="connsiteX542" fmla="*/ 5595144 w 6902451"/>
              <a:gd name="connsiteY542" fmla="*/ 512926 h 6858000"/>
              <a:gd name="connsiteX543" fmla="*/ 5531644 w 6902451"/>
              <a:gd name="connsiteY543" fmla="*/ 490694 h 6858000"/>
              <a:gd name="connsiteX544" fmla="*/ 5468144 w 6902451"/>
              <a:gd name="connsiteY544" fmla="*/ 472432 h 6858000"/>
              <a:gd name="connsiteX545" fmla="*/ 5437188 w 6902451"/>
              <a:gd name="connsiteY545" fmla="*/ 466080 h 6858000"/>
              <a:gd name="connsiteX546" fmla="*/ 5403851 w 6902451"/>
              <a:gd name="connsiteY546" fmla="*/ 457346 h 6858000"/>
              <a:gd name="connsiteX547" fmla="*/ 5370513 w 6902451"/>
              <a:gd name="connsiteY547" fmla="*/ 451788 h 6858000"/>
              <a:gd name="connsiteX548" fmla="*/ 5337970 w 6902451"/>
              <a:gd name="connsiteY548" fmla="*/ 447024 h 6858000"/>
              <a:gd name="connsiteX549" fmla="*/ 5304632 w 6902451"/>
              <a:gd name="connsiteY549" fmla="*/ 441466 h 6858000"/>
              <a:gd name="connsiteX550" fmla="*/ 5272088 w 6902451"/>
              <a:gd name="connsiteY550" fmla="*/ 438290 h 6858000"/>
              <a:gd name="connsiteX551" fmla="*/ 5237957 w 6902451"/>
              <a:gd name="connsiteY551" fmla="*/ 434320 h 6858000"/>
              <a:gd name="connsiteX552" fmla="*/ 5203032 w 6902451"/>
              <a:gd name="connsiteY552" fmla="*/ 432732 h 6858000"/>
              <a:gd name="connsiteX553" fmla="*/ 5168901 w 6902451"/>
              <a:gd name="connsiteY553" fmla="*/ 431144 h 6858000"/>
              <a:gd name="connsiteX554" fmla="*/ 5134770 w 6902451"/>
              <a:gd name="connsiteY554" fmla="*/ 431144 h 6858000"/>
              <a:gd name="connsiteX555" fmla="*/ 5089526 w 6902451"/>
              <a:gd name="connsiteY555" fmla="*/ 0 h 6858000"/>
              <a:gd name="connsiteX556" fmla="*/ 5134770 w 6902451"/>
              <a:gd name="connsiteY556" fmla="*/ 0 h 6858000"/>
              <a:gd name="connsiteX557" fmla="*/ 5180013 w 6902451"/>
              <a:gd name="connsiteY557" fmla="*/ 0 h 6858000"/>
              <a:gd name="connsiteX558" fmla="*/ 5225257 w 6902451"/>
              <a:gd name="connsiteY558" fmla="*/ 2382 h 6858000"/>
              <a:gd name="connsiteX559" fmla="*/ 5270501 w 6902451"/>
              <a:gd name="connsiteY559" fmla="*/ 5558 h 6858000"/>
              <a:gd name="connsiteX560" fmla="*/ 5315744 w 6902451"/>
              <a:gd name="connsiteY560" fmla="*/ 9528 h 6858000"/>
              <a:gd name="connsiteX561" fmla="*/ 5360194 w 6902451"/>
              <a:gd name="connsiteY561" fmla="*/ 13498 h 6858000"/>
              <a:gd name="connsiteX562" fmla="*/ 5403851 w 6902451"/>
              <a:gd name="connsiteY562" fmla="*/ 20644 h 6858000"/>
              <a:gd name="connsiteX563" fmla="*/ 5447507 w 6902451"/>
              <a:gd name="connsiteY563" fmla="*/ 27790 h 6858000"/>
              <a:gd name="connsiteX564" fmla="*/ 5490370 w 6902451"/>
              <a:gd name="connsiteY564" fmla="*/ 35730 h 6858000"/>
              <a:gd name="connsiteX565" fmla="*/ 5534026 w 6902451"/>
              <a:gd name="connsiteY565" fmla="*/ 45258 h 6858000"/>
              <a:gd name="connsiteX566" fmla="*/ 5576888 w 6902451"/>
              <a:gd name="connsiteY566" fmla="*/ 56374 h 6858000"/>
              <a:gd name="connsiteX567" fmla="*/ 5618163 w 6902451"/>
              <a:gd name="connsiteY567" fmla="*/ 67491 h 6858000"/>
              <a:gd name="connsiteX568" fmla="*/ 5661026 w 6902451"/>
              <a:gd name="connsiteY568" fmla="*/ 79401 h 6858000"/>
              <a:gd name="connsiteX569" fmla="*/ 5702301 w 6902451"/>
              <a:gd name="connsiteY569" fmla="*/ 93693 h 6858000"/>
              <a:gd name="connsiteX570" fmla="*/ 5741988 w 6902451"/>
              <a:gd name="connsiteY570" fmla="*/ 107191 h 6858000"/>
              <a:gd name="connsiteX571" fmla="*/ 5783263 w 6902451"/>
              <a:gd name="connsiteY571" fmla="*/ 122277 h 6858000"/>
              <a:gd name="connsiteX572" fmla="*/ 5822951 w 6902451"/>
              <a:gd name="connsiteY572" fmla="*/ 138951 h 6858000"/>
              <a:gd name="connsiteX573" fmla="*/ 5862638 w 6902451"/>
              <a:gd name="connsiteY573" fmla="*/ 156419 h 6858000"/>
              <a:gd name="connsiteX574" fmla="*/ 5900738 w 6902451"/>
              <a:gd name="connsiteY574" fmla="*/ 174681 h 6858000"/>
              <a:gd name="connsiteX575" fmla="*/ 5939632 w 6902451"/>
              <a:gd name="connsiteY575" fmla="*/ 193737 h 6858000"/>
              <a:gd name="connsiteX576" fmla="*/ 5976938 w 6902451"/>
              <a:gd name="connsiteY576" fmla="*/ 214381 h 6858000"/>
              <a:gd name="connsiteX577" fmla="*/ 6013451 w 6902451"/>
              <a:gd name="connsiteY577" fmla="*/ 235025 h 6858000"/>
              <a:gd name="connsiteX578" fmla="*/ 6050757 w 6902451"/>
              <a:gd name="connsiteY578" fmla="*/ 257257 h 6858000"/>
              <a:gd name="connsiteX579" fmla="*/ 6088064 w 6902451"/>
              <a:gd name="connsiteY579" fmla="*/ 278695 h 6858000"/>
              <a:gd name="connsiteX580" fmla="*/ 6122195 w 6902451"/>
              <a:gd name="connsiteY580" fmla="*/ 302515 h 6858000"/>
              <a:gd name="connsiteX581" fmla="*/ 6157914 w 6902451"/>
              <a:gd name="connsiteY581" fmla="*/ 327129 h 6858000"/>
              <a:gd name="connsiteX582" fmla="*/ 6192045 w 6902451"/>
              <a:gd name="connsiteY582" fmla="*/ 351743 h 6858000"/>
              <a:gd name="connsiteX583" fmla="*/ 6226970 w 6902451"/>
              <a:gd name="connsiteY583" fmla="*/ 377946 h 6858000"/>
              <a:gd name="connsiteX584" fmla="*/ 6259514 w 6902451"/>
              <a:gd name="connsiteY584" fmla="*/ 404148 h 6858000"/>
              <a:gd name="connsiteX585" fmla="*/ 6291264 w 6902451"/>
              <a:gd name="connsiteY585" fmla="*/ 431144 h 6858000"/>
              <a:gd name="connsiteX586" fmla="*/ 6323014 w 6902451"/>
              <a:gd name="connsiteY586" fmla="*/ 460522 h 6858000"/>
              <a:gd name="connsiteX587" fmla="*/ 6354764 w 6902451"/>
              <a:gd name="connsiteY587" fmla="*/ 489106 h 6858000"/>
              <a:gd name="connsiteX588" fmla="*/ 6384926 w 6902451"/>
              <a:gd name="connsiteY588" fmla="*/ 518484 h 6858000"/>
              <a:gd name="connsiteX589" fmla="*/ 6415088 w 6902451"/>
              <a:gd name="connsiteY589" fmla="*/ 549450 h 6858000"/>
              <a:gd name="connsiteX590" fmla="*/ 6443664 w 6902451"/>
              <a:gd name="connsiteY590" fmla="*/ 579622 h 6858000"/>
              <a:gd name="connsiteX591" fmla="*/ 6471445 w 6902451"/>
              <a:gd name="connsiteY591" fmla="*/ 611382 h 6858000"/>
              <a:gd name="connsiteX592" fmla="*/ 6498432 w 6902451"/>
              <a:gd name="connsiteY592" fmla="*/ 644730 h 6858000"/>
              <a:gd name="connsiteX593" fmla="*/ 6526214 w 6902451"/>
              <a:gd name="connsiteY593" fmla="*/ 677284 h 6858000"/>
              <a:gd name="connsiteX594" fmla="*/ 6550820 w 6902451"/>
              <a:gd name="connsiteY594" fmla="*/ 712221 h 6858000"/>
              <a:gd name="connsiteX595" fmla="*/ 6577014 w 6902451"/>
              <a:gd name="connsiteY595" fmla="*/ 746363 h 6858000"/>
              <a:gd name="connsiteX596" fmla="*/ 6600032 w 6902451"/>
              <a:gd name="connsiteY596" fmla="*/ 780505 h 6858000"/>
              <a:gd name="connsiteX597" fmla="*/ 6623845 w 6902451"/>
              <a:gd name="connsiteY597" fmla="*/ 816235 h 6858000"/>
              <a:gd name="connsiteX598" fmla="*/ 6646864 w 6902451"/>
              <a:gd name="connsiteY598" fmla="*/ 851965 h 6858000"/>
              <a:gd name="connsiteX599" fmla="*/ 6669088 w 6902451"/>
              <a:gd name="connsiteY599" fmla="*/ 889283 h 6858000"/>
              <a:gd name="connsiteX600" fmla="*/ 6689726 w 6902451"/>
              <a:gd name="connsiteY600" fmla="*/ 926601 h 6858000"/>
              <a:gd name="connsiteX601" fmla="*/ 6708776 w 6902451"/>
              <a:gd name="connsiteY601" fmla="*/ 964713 h 6858000"/>
              <a:gd name="connsiteX602" fmla="*/ 6727826 w 6902451"/>
              <a:gd name="connsiteY602" fmla="*/ 1002825 h 6858000"/>
              <a:gd name="connsiteX603" fmla="*/ 6746876 w 6902451"/>
              <a:gd name="connsiteY603" fmla="*/ 1041732 h 6858000"/>
              <a:gd name="connsiteX604" fmla="*/ 6763545 w 6902451"/>
              <a:gd name="connsiteY604" fmla="*/ 1081432 h 6858000"/>
              <a:gd name="connsiteX605" fmla="*/ 6780214 w 6902451"/>
              <a:gd name="connsiteY605" fmla="*/ 1121132 h 6858000"/>
              <a:gd name="connsiteX606" fmla="*/ 6795295 w 6902451"/>
              <a:gd name="connsiteY606" fmla="*/ 1161626 h 6858000"/>
              <a:gd name="connsiteX607" fmla="*/ 6810376 w 6902451"/>
              <a:gd name="connsiteY607" fmla="*/ 1202120 h 6858000"/>
              <a:gd name="connsiteX608" fmla="*/ 6823870 w 6902451"/>
              <a:gd name="connsiteY608" fmla="*/ 1243408 h 6858000"/>
              <a:gd name="connsiteX609" fmla="*/ 6836570 w 6902451"/>
              <a:gd name="connsiteY609" fmla="*/ 1284696 h 6858000"/>
              <a:gd name="connsiteX610" fmla="*/ 6847682 w 6902451"/>
              <a:gd name="connsiteY610" fmla="*/ 1327573 h 6858000"/>
              <a:gd name="connsiteX611" fmla="*/ 6857207 w 6902451"/>
              <a:gd name="connsiteY611" fmla="*/ 1370449 h 6858000"/>
              <a:gd name="connsiteX612" fmla="*/ 6866732 w 6902451"/>
              <a:gd name="connsiteY612" fmla="*/ 1412531 h 6858000"/>
              <a:gd name="connsiteX613" fmla="*/ 6874670 w 6902451"/>
              <a:gd name="connsiteY613" fmla="*/ 1456995 h 6858000"/>
              <a:gd name="connsiteX614" fmla="*/ 6883401 w 6902451"/>
              <a:gd name="connsiteY614" fmla="*/ 1499077 h 6858000"/>
              <a:gd name="connsiteX615" fmla="*/ 6888957 w 6902451"/>
              <a:gd name="connsiteY615" fmla="*/ 1543541 h 6858000"/>
              <a:gd name="connsiteX616" fmla="*/ 6894514 w 6902451"/>
              <a:gd name="connsiteY616" fmla="*/ 1588800 h 6858000"/>
              <a:gd name="connsiteX617" fmla="*/ 6898482 w 6902451"/>
              <a:gd name="connsiteY617" fmla="*/ 1632470 h 6858000"/>
              <a:gd name="connsiteX618" fmla="*/ 6900864 w 6902451"/>
              <a:gd name="connsiteY618" fmla="*/ 1677728 h 6858000"/>
              <a:gd name="connsiteX619" fmla="*/ 6902451 w 6902451"/>
              <a:gd name="connsiteY619" fmla="*/ 1722986 h 6858000"/>
              <a:gd name="connsiteX620" fmla="*/ 6902451 w 6902451"/>
              <a:gd name="connsiteY620" fmla="*/ 1769038 h 6858000"/>
              <a:gd name="connsiteX621" fmla="*/ 6902451 w 6902451"/>
              <a:gd name="connsiteY621" fmla="*/ 2495550 h 6858000"/>
              <a:gd name="connsiteX622" fmla="*/ 6902451 w 6902451"/>
              <a:gd name="connsiteY622" fmla="*/ 5090640 h 6858000"/>
              <a:gd name="connsiteX623" fmla="*/ 6902451 w 6902451"/>
              <a:gd name="connsiteY623" fmla="*/ 5135876 h 6858000"/>
              <a:gd name="connsiteX624" fmla="*/ 6900864 w 6902451"/>
              <a:gd name="connsiteY624" fmla="*/ 5181111 h 6858000"/>
              <a:gd name="connsiteX625" fmla="*/ 6898482 w 6902451"/>
              <a:gd name="connsiteY625" fmla="*/ 5226347 h 6858000"/>
              <a:gd name="connsiteX626" fmla="*/ 6894514 w 6902451"/>
              <a:gd name="connsiteY626" fmla="*/ 5269995 h 6858000"/>
              <a:gd name="connsiteX627" fmla="*/ 6888957 w 6902451"/>
              <a:gd name="connsiteY627" fmla="*/ 5315231 h 6858000"/>
              <a:gd name="connsiteX628" fmla="*/ 6883401 w 6902451"/>
              <a:gd name="connsiteY628" fmla="*/ 5359673 h 6858000"/>
              <a:gd name="connsiteX629" fmla="*/ 6874670 w 6902451"/>
              <a:gd name="connsiteY629" fmla="*/ 5401734 h 6858000"/>
              <a:gd name="connsiteX630" fmla="*/ 6866732 w 6902451"/>
              <a:gd name="connsiteY630" fmla="*/ 5446176 h 6858000"/>
              <a:gd name="connsiteX631" fmla="*/ 6857207 w 6902451"/>
              <a:gd name="connsiteY631" fmla="*/ 5488237 h 6858000"/>
              <a:gd name="connsiteX632" fmla="*/ 6847682 w 6902451"/>
              <a:gd name="connsiteY632" fmla="*/ 5531092 h 6858000"/>
              <a:gd name="connsiteX633" fmla="*/ 6836570 w 6902451"/>
              <a:gd name="connsiteY633" fmla="*/ 5573946 h 6858000"/>
              <a:gd name="connsiteX634" fmla="*/ 6823870 w 6902451"/>
              <a:gd name="connsiteY634" fmla="*/ 5615214 h 6858000"/>
              <a:gd name="connsiteX635" fmla="*/ 6810376 w 6902451"/>
              <a:gd name="connsiteY635" fmla="*/ 5656481 h 6858000"/>
              <a:gd name="connsiteX636" fmla="*/ 6795295 w 6902451"/>
              <a:gd name="connsiteY636" fmla="*/ 5697749 h 6858000"/>
              <a:gd name="connsiteX637" fmla="*/ 6780214 w 6902451"/>
              <a:gd name="connsiteY637" fmla="*/ 5737429 h 6858000"/>
              <a:gd name="connsiteX638" fmla="*/ 6763545 w 6902451"/>
              <a:gd name="connsiteY638" fmla="*/ 5777109 h 6858000"/>
              <a:gd name="connsiteX639" fmla="*/ 6746876 w 6902451"/>
              <a:gd name="connsiteY639" fmla="*/ 5816790 h 6858000"/>
              <a:gd name="connsiteX640" fmla="*/ 6727826 w 6902451"/>
              <a:gd name="connsiteY640" fmla="*/ 5855676 h 6858000"/>
              <a:gd name="connsiteX641" fmla="*/ 6708776 w 6902451"/>
              <a:gd name="connsiteY641" fmla="*/ 5893769 h 6858000"/>
              <a:gd name="connsiteX642" fmla="*/ 6689726 w 6902451"/>
              <a:gd name="connsiteY642" fmla="*/ 5931862 h 6858000"/>
              <a:gd name="connsiteX643" fmla="*/ 6669088 w 6902451"/>
              <a:gd name="connsiteY643" fmla="*/ 5969162 h 6858000"/>
              <a:gd name="connsiteX644" fmla="*/ 6646864 w 6902451"/>
              <a:gd name="connsiteY644" fmla="*/ 6006461 h 6858000"/>
              <a:gd name="connsiteX645" fmla="*/ 6623845 w 6902451"/>
              <a:gd name="connsiteY645" fmla="*/ 6042174 h 6858000"/>
              <a:gd name="connsiteX646" fmla="*/ 6600032 w 6902451"/>
              <a:gd name="connsiteY646" fmla="*/ 6077886 h 6858000"/>
              <a:gd name="connsiteX647" fmla="*/ 6577014 w 6902451"/>
              <a:gd name="connsiteY647" fmla="*/ 6112011 h 6858000"/>
              <a:gd name="connsiteX648" fmla="*/ 6550820 w 6902451"/>
              <a:gd name="connsiteY648" fmla="*/ 6146136 h 6858000"/>
              <a:gd name="connsiteX649" fmla="*/ 6526214 w 6902451"/>
              <a:gd name="connsiteY649" fmla="*/ 6181055 h 6858000"/>
              <a:gd name="connsiteX650" fmla="*/ 6498432 w 6902451"/>
              <a:gd name="connsiteY650" fmla="*/ 6213592 h 6858000"/>
              <a:gd name="connsiteX651" fmla="*/ 6471445 w 6902451"/>
              <a:gd name="connsiteY651" fmla="*/ 6246924 h 6858000"/>
              <a:gd name="connsiteX652" fmla="*/ 6443664 w 6902451"/>
              <a:gd name="connsiteY652" fmla="*/ 6278668 h 6858000"/>
              <a:gd name="connsiteX653" fmla="*/ 6415088 w 6902451"/>
              <a:gd name="connsiteY653" fmla="*/ 6308825 h 6858000"/>
              <a:gd name="connsiteX654" fmla="*/ 6384926 w 6902451"/>
              <a:gd name="connsiteY654" fmla="*/ 6340569 h 6858000"/>
              <a:gd name="connsiteX655" fmla="*/ 6354764 w 6902451"/>
              <a:gd name="connsiteY655" fmla="*/ 6369139 h 6858000"/>
              <a:gd name="connsiteX656" fmla="*/ 6323014 w 6902451"/>
              <a:gd name="connsiteY656" fmla="*/ 6397709 h 6858000"/>
              <a:gd name="connsiteX657" fmla="*/ 6291264 w 6902451"/>
              <a:gd name="connsiteY657" fmla="*/ 6427072 h 6858000"/>
              <a:gd name="connsiteX658" fmla="*/ 6259514 w 6902451"/>
              <a:gd name="connsiteY658" fmla="*/ 6454055 h 6858000"/>
              <a:gd name="connsiteX659" fmla="*/ 6226970 w 6902451"/>
              <a:gd name="connsiteY659" fmla="*/ 6480244 h 6858000"/>
              <a:gd name="connsiteX660" fmla="*/ 6192045 w 6902451"/>
              <a:gd name="connsiteY660" fmla="*/ 6506433 h 6858000"/>
              <a:gd name="connsiteX661" fmla="*/ 6157914 w 6902451"/>
              <a:gd name="connsiteY661" fmla="*/ 6531035 h 6858000"/>
              <a:gd name="connsiteX662" fmla="*/ 6122195 w 6902451"/>
              <a:gd name="connsiteY662" fmla="*/ 6555636 h 6858000"/>
              <a:gd name="connsiteX663" fmla="*/ 6088064 w 6902451"/>
              <a:gd name="connsiteY663" fmla="*/ 6579445 h 6858000"/>
              <a:gd name="connsiteX664" fmla="*/ 6050757 w 6902451"/>
              <a:gd name="connsiteY664" fmla="*/ 6600872 h 6858000"/>
              <a:gd name="connsiteX665" fmla="*/ 6013451 w 6902451"/>
              <a:gd name="connsiteY665" fmla="*/ 6623093 h 6858000"/>
              <a:gd name="connsiteX666" fmla="*/ 5976938 w 6902451"/>
              <a:gd name="connsiteY666" fmla="*/ 6643727 h 6858000"/>
              <a:gd name="connsiteX667" fmla="*/ 5939632 w 6902451"/>
              <a:gd name="connsiteY667" fmla="*/ 6664360 h 6858000"/>
              <a:gd name="connsiteX668" fmla="*/ 5900738 w 6902451"/>
              <a:gd name="connsiteY668" fmla="*/ 6683407 h 6858000"/>
              <a:gd name="connsiteX669" fmla="*/ 5862638 w 6902451"/>
              <a:gd name="connsiteY669" fmla="*/ 6701660 h 6858000"/>
              <a:gd name="connsiteX670" fmla="*/ 5822951 w 6902451"/>
              <a:gd name="connsiteY670" fmla="*/ 6719119 h 6858000"/>
              <a:gd name="connsiteX671" fmla="*/ 5783263 w 6902451"/>
              <a:gd name="connsiteY671" fmla="*/ 6735785 h 6858000"/>
              <a:gd name="connsiteX672" fmla="*/ 5741988 w 6902451"/>
              <a:gd name="connsiteY672" fmla="*/ 6750863 h 6858000"/>
              <a:gd name="connsiteX673" fmla="*/ 5702301 w 6902451"/>
              <a:gd name="connsiteY673" fmla="*/ 6764355 h 6858000"/>
              <a:gd name="connsiteX674" fmla="*/ 5661026 w 6902451"/>
              <a:gd name="connsiteY674" fmla="*/ 6778640 h 6858000"/>
              <a:gd name="connsiteX675" fmla="*/ 5618163 w 6902451"/>
              <a:gd name="connsiteY675" fmla="*/ 6790544 h 6858000"/>
              <a:gd name="connsiteX676" fmla="*/ 5576888 w 6902451"/>
              <a:gd name="connsiteY676" fmla="*/ 6801654 h 6858000"/>
              <a:gd name="connsiteX677" fmla="*/ 5534026 w 6902451"/>
              <a:gd name="connsiteY677" fmla="*/ 6812765 h 6858000"/>
              <a:gd name="connsiteX678" fmla="*/ 5490370 w 6902451"/>
              <a:gd name="connsiteY678" fmla="*/ 6822288 h 6858000"/>
              <a:gd name="connsiteX679" fmla="*/ 5447507 w 6902451"/>
              <a:gd name="connsiteY679" fmla="*/ 6830224 h 6858000"/>
              <a:gd name="connsiteX680" fmla="*/ 5403851 w 6902451"/>
              <a:gd name="connsiteY680" fmla="*/ 6837367 h 6858000"/>
              <a:gd name="connsiteX681" fmla="*/ 5360194 w 6902451"/>
              <a:gd name="connsiteY681" fmla="*/ 6844509 h 6858000"/>
              <a:gd name="connsiteX682" fmla="*/ 5315744 w 6902451"/>
              <a:gd name="connsiteY682" fmla="*/ 6848477 h 6858000"/>
              <a:gd name="connsiteX683" fmla="*/ 5270501 w 6902451"/>
              <a:gd name="connsiteY683" fmla="*/ 6852445 h 6858000"/>
              <a:gd name="connsiteX684" fmla="*/ 5225257 w 6902451"/>
              <a:gd name="connsiteY684" fmla="*/ 6855619 h 6858000"/>
              <a:gd name="connsiteX685" fmla="*/ 5180013 w 6902451"/>
              <a:gd name="connsiteY685" fmla="*/ 6858000 h 6858000"/>
              <a:gd name="connsiteX686" fmla="*/ 5134770 w 6902451"/>
              <a:gd name="connsiteY686" fmla="*/ 6858000 h 6858000"/>
              <a:gd name="connsiteX687" fmla="*/ 5089526 w 6902451"/>
              <a:gd name="connsiteY687" fmla="*/ 6858000 h 6858000"/>
              <a:gd name="connsiteX688" fmla="*/ 5044282 w 6902451"/>
              <a:gd name="connsiteY688" fmla="*/ 6855619 h 6858000"/>
              <a:gd name="connsiteX689" fmla="*/ 4998244 w 6902451"/>
              <a:gd name="connsiteY689" fmla="*/ 6852445 h 6858000"/>
              <a:gd name="connsiteX690" fmla="*/ 4954588 w 6902451"/>
              <a:gd name="connsiteY690" fmla="*/ 6848477 h 6858000"/>
              <a:gd name="connsiteX691" fmla="*/ 4910932 w 6902451"/>
              <a:gd name="connsiteY691" fmla="*/ 6844509 h 6858000"/>
              <a:gd name="connsiteX692" fmla="*/ 4866482 w 6902451"/>
              <a:gd name="connsiteY692" fmla="*/ 6837367 h 6858000"/>
              <a:gd name="connsiteX693" fmla="*/ 4822826 w 6902451"/>
              <a:gd name="connsiteY693" fmla="*/ 6830224 h 6858000"/>
              <a:gd name="connsiteX694" fmla="*/ 4779170 w 6902451"/>
              <a:gd name="connsiteY694" fmla="*/ 6822288 h 6858000"/>
              <a:gd name="connsiteX695" fmla="*/ 4736307 w 6902451"/>
              <a:gd name="connsiteY695" fmla="*/ 6812765 h 6858000"/>
              <a:gd name="connsiteX696" fmla="*/ 4693444 w 6902451"/>
              <a:gd name="connsiteY696" fmla="*/ 6801654 h 6858000"/>
              <a:gd name="connsiteX697" fmla="*/ 4651376 w 6902451"/>
              <a:gd name="connsiteY697" fmla="*/ 6790544 h 6858000"/>
              <a:gd name="connsiteX698" fmla="*/ 4610101 w 6902451"/>
              <a:gd name="connsiteY698" fmla="*/ 6778640 h 6858000"/>
              <a:gd name="connsiteX699" fmla="*/ 4568826 w 6902451"/>
              <a:gd name="connsiteY699" fmla="*/ 6764355 h 6858000"/>
              <a:gd name="connsiteX700" fmla="*/ 4527551 w 6902451"/>
              <a:gd name="connsiteY700" fmla="*/ 6750863 h 6858000"/>
              <a:gd name="connsiteX701" fmla="*/ 4487863 w 6902451"/>
              <a:gd name="connsiteY701" fmla="*/ 6735785 h 6858000"/>
              <a:gd name="connsiteX702" fmla="*/ 4448176 w 6902451"/>
              <a:gd name="connsiteY702" fmla="*/ 6719119 h 6858000"/>
              <a:gd name="connsiteX703" fmla="*/ 4407694 w 6902451"/>
              <a:gd name="connsiteY703" fmla="*/ 6701660 h 6858000"/>
              <a:gd name="connsiteX704" fmla="*/ 4369594 w 6902451"/>
              <a:gd name="connsiteY704" fmla="*/ 6683407 h 6858000"/>
              <a:gd name="connsiteX705" fmla="*/ 4330701 w 6902451"/>
              <a:gd name="connsiteY705" fmla="*/ 6664360 h 6858000"/>
              <a:gd name="connsiteX706" fmla="*/ 4292601 w 6902451"/>
              <a:gd name="connsiteY706" fmla="*/ 6643727 h 6858000"/>
              <a:gd name="connsiteX707" fmla="*/ 4255294 w 6902451"/>
              <a:gd name="connsiteY707" fmla="*/ 6623093 h 6858000"/>
              <a:gd name="connsiteX708" fmla="*/ 4218782 w 6902451"/>
              <a:gd name="connsiteY708" fmla="*/ 6600872 h 6858000"/>
              <a:gd name="connsiteX709" fmla="*/ 4183063 w 6902451"/>
              <a:gd name="connsiteY709" fmla="*/ 6579445 h 6858000"/>
              <a:gd name="connsiteX710" fmla="*/ 4147345 w 6902451"/>
              <a:gd name="connsiteY710" fmla="*/ 6555636 h 6858000"/>
              <a:gd name="connsiteX711" fmla="*/ 4112420 w 6902451"/>
              <a:gd name="connsiteY711" fmla="*/ 6531035 h 6858000"/>
              <a:gd name="connsiteX712" fmla="*/ 4078288 w 6902451"/>
              <a:gd name="connsiteY712" fmla="*/ 6506433 h 6858000"/>
              <a:gd name="connsiteX713" fmla="*/ 4044157 w 6902451"/>
              <a:gd name="connsiteY713" fmla="*/ 6480244 h 6858000"/>
              <a:gd name="connsiteX714" fmla="*/ 4010820 w 6902451"/>
              <a:gd name="connsiteY714" fmla="*/ 6454055 h 6858000"/>
              <a:gd name="connsiteX715" fmla="*/ 3978276 w 6902451"/>
              <a:gd name="connsiteY715" fmla="*/ 6427072 h 6858000"/>
              <a:gd name="connsiteX716" fmla="*/ 3946526 w 6902451"/>
              <a:gd name="connsiteY716" fmla="*/ 6397709 h 6858000"/>
              <a:gd name="connsiteX717" fmla="*/ 3916363 w 6902451"/>
              <a:gd name="connsiteY717" fmla="*/ 6369139 h 6858000"/>
              <a:gd name="connsiteX718" fmla="*/ 3886201 w 6902451"/>
              <a:gd name="connsiteY718" fmla="*/ 6340569 h 6858000"/>
              <a:gd name="connsiteX719" fmla="*/ 3856038 w 6902451"/>
              <a:gd name="connsiteY719" fmla="*/ 6308825 h 6858000"/>
              <a:gd name="connsiteX720" fmla="*/ 3826670 w 6902451"/>
              <a:gd name="connsiteY720" fmla="*/ 6278668 h 6858000"/>
              <a:gd name="connsiteX721" fmla="*/ 3798095 w 6902451"/>
              <a:gd name="connsiteY721" fmla="*/ 6246924 h 6858000"/>
              <a:gd name="connsiteX722" fmla="*/ 3770313 w 6902451"/>
              <a:gd name="connsiteY722" fmla="*/ 6213592 h 6858000"/>
              <a:gd name="connsiteX723" fmla="*/ 3744120 w 6902451"/>
              <a:gd name="connsiteY723" fmla="*/ 6181055 h 6858000"/>
              <a:gd name="connsiteX724" fmla="*/ 3718720 w 6902451"/>
              <a:gd name="connsiteY724" fmla="*/ 6146136 h 6858000"/>
              <a:gd name="connsiteX725" fmla="*/ 3693320 w 6902451"/>
              <a:gd name="connsiteY725" fmla="*/ 6112011 h 6858000"/>
              <a:gd name="connsiteX726" fmla="*/ 3668713 w 6902451"/>
              <a:gd name="connsiteY726" fmla="*/ 6077886 h 6858000"/>
              <a:gd name="connsiteX727" fmla="*/ 3645695 w 6902451"/>
              <a:gd name="connsiteY727" fmla="*/ 6042174 h 6858000"/>
              <a:gd name="connsiteX728" fmla="*/ 3623470 w 6902451"/>
              <a:gd name="connsiteY728" fmla="*/ 6006461 h 6858000"/>
              <a:gd name="connsiteX729" fmla="*/ 3601245 w 6902451"/>
              <a:gd name="connsiteY729" fmla="*/ 5969162 h 6858000"/>
              <a:gd name="connsiteX730" fmla="*/ 3581401 w 6902451"/>
              <a:gd name="connsiteY730" fmla="*/ 5931862 h 6858000"/>
              <a:gd name="connsiteX731" fmla="*/ 3560763 w 6902451"/>
              <a:gd name="connsiteY731" fmla="*/ 5893769 h 6858000"/>
              <a:gd name="connsiteX732" fmla="*/ 3540920 w 6902451"/>
              <a:gd name="connsiteY732" fmla="*/ 5855676 h 6858000"/>
              <a:gd name="connsiteX733" fmla="*/ 3523457 w 6902451"/>
              <a:gd name="connsiteY733" fmla="*/ 5816790 h 6858000"/>
              <a:gd name="connsiteX734" fmla="*/ 3505201 w 6902451"/>
              <a:gd name="connsiteY734" fmla="*/ 5777109 h 6858000"/>
              <a:gd name="connsiteX735" fmla="*/ 3490120 w 6902451"/>
              <a:gd name="connsiteY735" fmla="*/ 5737429 h 6858000"/>
              <a:gd name="connsiteX736" fmla="*/ 3474245 w 6902451"/>
              <a:gd name="connsiteY736" fmla="*/ 5697749 h 6858000"/>
              <a:gd name="connsiteX737" fmla="*/ 3459957 w 6902451"/>
              <a:gd name="connsiteY737" fmla="*/ 5656481 h 6858000"/>
              <a:gd name="connsiteX738" fmla="*/ 3446463 w 6902451"/>
              <a:gd name="connsiteY738" fmla="*/ 5615214 h 6858000"/>
              <a:gd name="connsiteX739" fmla="*/ 3433763 w 6902451"/>
              <a:gd name="connsiteY739" fmla="*/ 5573946 h 6858000"/>
              <a:gd name="connsiteX740" fmla="*/ 3423445 w 6902451"/>
              <a:gd name="connsiteY740" fmla="*/ 5531092 h 6858000"/>
              <a:gd name="connsiteX741" fmla="*/ 3412332 w 6902451"/>
              <a:gd name="connsiteY741" fmla="*/ 5488237 h 6858000"/>
              <a:gd name="connsiteX742" fmla="*/ 3402807 w 6902451"/>
              <a:gd name="connsiteY742" fmla="*/ 5446176 h 6858000"/>
              <a:gd name="connsiteX743" fmla="*/ 3394076 w 6902451"/>
              <a:gd name="connsiteY743" fmla="*/ 5401734 h 6858000"/>
              <a:gd name="connsiteX744" fmla="*/ 3387726 w 6902451"/>
              <a:gd name="connsiteY744" fmla="*/ 5359673 h 6858000"/>
              <a:gd name="connsiteX745" fmla="*/ 3380582 w 6902451"/>
              <a:gd name="connsiteY745" fmla="*/ 5315231 h 6858000"/>
              <a:gd name="connsiteX746" fmla="*/ 3376613 w 6902451"/>
              <a:gd name="connsiteY746" fmla="*/ 5269995 h 6858000"/>
              <a:gd name="connsiteX747" fmla="*/ 3371851 w 6902451"/>
              <a:gd name="connsiteY747" fmla="*/ 5226347 h 6858000"/>
              <a:gd name="connsiteX748" fmla="*/ 3369470 w 6902451"/>
              <a:gd name="connsiteY748" fmla="*/ 5181111 h 6858000"/>
              <a:gd name="connsiteX749" fmla="*/ 3367088 w 6902451"/>
              <a:gd name="connsiteY749" fmla="*/ 5135876 h 6858000"/>
              <a:gd name="connsiteX750" fmla="*/ 3367088 w 6902451"/>
              <a:gd name="connsiteY750" fmla="*/ 5090640 h 6858000"/>
              <a:gd name="connsiteX751" fmla="*/ 3367088 w 6902451"/>
              <a:gd name="connsiteY751" fmla="*/ 2495550 h 6858000"/>
              <a:gd name="connsiteX752" fmla="*/ 3367088 w 6902451"/>
              <a:gd name="connsiteY752" fmla="*/ 1769038 h 6858000"/>
              <a:gd name="connsiteX753" fmla="*/ 3367088 w 6902451"/>
              <a:gd name="connsiteY753" fmla="*/ 1722986 h 6858000"/>
              <a:gd name="connsiteX754" fmla="*/ 3369470 w 6902451"/>
              <a:gd name="connsiteY754" fmla="*/ 1677728 h 6858000"/>
              <a:gd name="connsiteX755" fmla="*/ 3371851 w 6902451"/>
              <a:gd name="connsiteY755" fmla="*/ 1632470 h 6858000"/>
              <a:gd name="connsiteX756" fmla="*/ 3376613 w 6902451"/>
              <a:gd name="connsiteY756" fmla="*/ 1588800 h 6858000"/>
              <a:gd name="connsiteX757" fmla="*/ 3380582 w 6902451"/>
              <a:gd name="connsiteY757" fmla="*/ 1543541 h 6858000"/>
              <a:gd name="connsiteX758" fmla="*/ 3387726 w 6902451"/>
              <a:gd name="connsiteY758" fmla="*/ 1499077 h 6858000"/>
              <a:gd name="connsiteX759" fmla="*/ 3394076 w 6902451"/>
              <a:gd name="connsiteY759" fmla="*/ 1456995 h 6858000"/>
              <a:gd name="connsiteX760" fmla="*/ 3402807 w 6902451"/>
              <a:gd name="connsiteY760" fmla="*/ 1412531 h 6858000"/>
              <a:gd name="connsiteX761" fmla="*/ 3412332 w 6902451"/>
              <a:gd name="connsiteY761" fmla="*/ 1370449 h 6858000"/>
              <a:gd name="connsiteX762" fmla="*/ 3423445 w 6902451"/>
              <a:gd name="connsiteY762" fmla="*/ 1327573 h 6858000"/>
              <a:gd name="connsiteX763" fmla="*/ 3433763 w 6902451"/>
              <a:gd name="connsiteY763" fmla="*/ 1284696 h 6858000"/>
              <a:gd name="connsiteX764" fmla="*/ 3446463 w 6902451"/>
              <a:gd name="connsiteY764" fmla="*/ 1243408 h 6858000"/>
              <a:gd name="connsiteX765" fmla="*/ 3459957 w 6902451"/>
              <a:gd name="connsiteY765" fmla="*/ 1202120 h 6858000"/>
              <a:gd name="connsiteX766" fmla="*/ 3474245 w 6902451"/>
              <a:gd name="connsiteY766" fmla="*/ 1161626 h 6858000"/>
              <a:gd name="connsiteX767" fmla="*/ 3490120 w 6902451"/>
              <a:gd name="connsiteY767" fmla="*/ 1121132 h 6858000"/>
              <a:gd name="connsiteX768" fmla="*/ 3505201 w 6902451"/>
              <a:gd name="connsiteY768" fmla="*/ 1081432 h 6858000"/>
              <a:gd name="connsiteX769" fmla="*/ 3523457 w 6902451"/>
              <a:gd name="connsiteY769" fmla="*/ 1041732 h 6858000"/>
              <a:gd name="connsiteX770" fmla="*/ 3540920 w 6902451"/>
              <a:gd name="connsiteY770" fmla="*/ 1002825 h 6858000"/>
              <a:gd name="connsiteX771" fmla="*/ 3560763 w 6902451"/>
              <a:gd name="connsiteY771" fmla="*/ 964713 h 6858000"/>
              <a:gd name="connsiteX772" fmla="*/ 3581401 w 6902451"/>
              <a:gd name="connsiteY772" fmla="*/ 926601 h 6858000"/>
              <a:gd name="connsiteX773" fmla="*/ 3601245 w 6902451"/>
              <a:gd name="connsiteY773" fmla="*/ 889283 h 6858000"/>
              <a:gd name="connsiteX774" fmla="*/ 3623470 w 6902451"/>
              <a:gd name="connsiteY774" fmla="*/ 851965 h 6858000"/>
              <a:gd name="connsiteX775" fmla="*/ 3645695 w 6902451"/>
              <a:gd name="connsiteY775" fmla="*/ 816235 h 6858000"/>
              <a:gd name="connsiteX776" fmla="*/ 3668713 w 6902451"/>
              <a:gd name="connsiteY776" fmla="*/ 780505 h 6858000"/>
              <a:gd name="connsiteX777" fmla="*/ 3693320 w 6902451"/>
              <a:gd name="connsiteY777" fmla="*/ 746363 h 6858000"/>
              <a:gd name="connsiteX778" fmla="*/ 3718720 w 6902451"/>
              <a:gd name="connsiteY778" fmla="*/ 712221 h 6858000"/>
              <a:gd name="connsiteX779" fmla="*/ 3744120 w 6902451"/>
              <a:gd name="connsiteY779" fmla="*/ 677284 h 6858000"/>
              <a:gd name="connsiteX780" fmla="*/ 3770313 w 6902451"/>
              <a:gd name="connsiteY780" fmla="*/ 644730 h 6858000"/>
              <a:gd name="connsiteX781" fmla="*/ 3798095 w 6902451"/>
              <a:gd name="connsiteY781" fmla="*/ 611382 h 6858000"/>
              <a:gd name="connsiteX782" fmla="*/ 3826670 w 6902451"/>
              <a:gd name="connsiteY782" fmla="*/ 579622 h 6858000"/>
              <a:gd name="connsiteX783" fmla="*/ 3856038 w 6902451"/>
              <a:gd name="connsiteY783" fmla="*/ 549450 h 6858000"/>
              <a:gd name="connsiteX784" fmla="*/ 3886201 w 6902451"/>
              <a:gd name="connsiteY784" fmla="*/ 518484 h 6858000"/>
              <a:gd name="connsiteX785" fmla="*/ 3916363 w 6902451"/>
              <a:gd name="connsiteY785" fmla="*/ 489106 h 6858000"/>
              <a:gd name="connsiteX786" fmla="*/ 3946526 w 6902451"/>
              <a:gd name="connsiteY786" fmla="*/ 460522 h 6858000"/>
              <a:gd name="connsiteX787" fmla="*/ 3978276 w 6902451"/>
              <a:gd name="connsiteY787" fmla="*/ 431144 h 6858000"/>
              <a:gd name="connsiteX788" fmla="*/ 4010820 w 6902451"/>
              <a:gd name="connsiteY788" fmla="*/ 404148 h 6858000"/>
              <a:gd name="connsiteX789" fmla="*/ 4044157 w 6902451"/>
              <a:gd name="connsiteY789" fmla="*/ 377946 h 6858000"/>
              <a:gd name="connsiteX790" fmla="*/ 4078288 w 6902451"/>
              <a:gd name="connsiteY790" fmla="*/ 351743 h 6858000"/>
              <a:gd name="connsiteX791" fmla="*/ 4112420 w 6902451"/>
              <a:gd name="connsiteY791" fmla="*/ 327129 h 6858000"/>
              <a:gd name="connsiteX792" fmla="*/ 4147345 w 6902451"/>
              <a:gd name="connsiteY792" fmla="*/ 302515 h 6858000"/>
              <a:gd name="connsiteX793" fmla="*/ 4183063 w 6902451"/>
              <a:gd name="connsiteY793" fmla="*/ 278695 h 6858000"/>
              <a:gd name="connsiteX794" fmla="*/ 4218782 w 6902451"/>
              <a:gd name="connsiteY794" fmla="*/ 257257 h 6858000"/>
              <a:gd name="connsiteX795" fmla="*/ 4255294 w 6902451"/>
              <a:gd name="connsiteY795" fmla="*/ 235025 h 6858000"/>
              <a:gd name="connsiteX796" fmla="*/ 4292601 w 6902451"/>
              <a:gd name="connsiteY796" fmla="*/ 214381 h 6858000"/>
              <a:gd name="connsiteX797" fmla="*/ 4330701 w 6902451"/>
              <a:gd name="connsiteY797" fmla="*/ 193737 h 6858000"/>
              <a:gd name="connsiteX798" fmla="*/ 4369594 w 6902451"/>
              <a:gd name="connsiteY798" fmla="*/ 174681 h 6858000"/>
              <a:gd name="connsiteX799" fmla="*/ 4407694 w 6902451"/>
              <a:gd name="connsiteY799" fmla="*/ 156419 h 6858000"/>
              <a:gd name="connsiteX800" fmla="*/ 4448176 w 6902451"/>
              <a:gd name="connsiteY800" fmla="*/ 138951 h 6858000"/>
              <a:gd name="connsiteX801" fmla="*/ 4487863 w 6902451"/>
              <a:gd name="connsiteY801" fmla="*/ 122277 h 6858000"/>
              <a:gd name="connsiteX802" fmla="*/ 4527551 w 6902451"/>
              <a:gd name="connsiteY802" fmla="*/ 107191 h 6858000"/>
              <a:gd name="connsiteX803" fmla="*/ 4568826 w 6902451"/>
              <a:gd name="connsiteY803" fmla="*/ 93693 h 6858000"/>
              <a:gd name="connsiteX804" fmla="*/ 4610101 w 6902451"/>
              <a:gd name="connsiteY804" fmla="*/ 79401 h 6858000"/>
              <a:gd name="connsiteX805" fmla="*/ 4651376 w 6902451"/>
              <a:gd name="connsiteY805" fmla="*/ 67491 h 6858000"/>
              <a:gd name="connsiteX806" fmla="*/ 4693444 w 6902451"/>
              <a:gd name="connsiteY806" fmla="*/ 56374 h 6858000"/>
              <a:gd name="connsiteX807" fmla="*/ 4736307 w 6902451"/>
              <a:gd name="connsiteY807" fmla="*/ 45258 h 6858000"/>
              <a:gd name="connsiteX808" fmla="*/ 4779170 w 6902451"/>
              <a:gd name="connsiteY808" fmla="*/ 35730 h 6858000"/>
              <a:gd name="connsiteX809" fmla="*/ 4822826 w 6902451"/>
              <a:gd name="connsiteY809" fmla="*/ 27790 h 6858000"/>
              <a:gd name="connsiteX810" fmla="*/ 4866482 w 6902451"/>
              <a:gd name="connsiteY810" fmla="*/ 20644 h 6858000"/>
              <a:gd name="connsiteX811" fmla="*/ 4910932 w 6902451"/>
              <a:gd name="connsiteY811" fmla="*/ 13498 h 6858000"/>
              <a:gd name="connsiteX812" fmla="*/ 4954588 w 6902451"/>
              <a:gd name="connsiteY812" fmla="*/ 9528 h 6858000"/>
              <a:gd name="connsiteX813" fmla="*/ 4998244 w 6902451"/>
              <a:gd name="connsiteY813" fmla="*/ 5558 h 6858000"/>
              <a:gd name="connsiteX814" fmla="*/ 5044282 w 6902451"/>
              <a:gd name="connsiteY814" fmla="*/ 238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</a:cxnLst>
            <a:rect l="l" t="t" r="r" b="b"/>
            <a:pathLst>
              <a:path w="6902451" h="6858000">
                <a:moveTo>
                  <a:pt x="4192588" y="3644900"/>
                </a:moveTo>
                <a:lnTo>
                  <a:pt x="6076951" y="3644900"/>
                </a:lnTo>
                <a:lnTo>
                  <a:pt x="6076951" y="4966494"/>
                </a:lnTo>
                <a:lnTo>
                  <a:pt x="6075364" y="5014119"/>
                </a:lnTo>
                <a:lnTo>
                  <a:pt x="6072982" y="5062538"/>
                </a:lnTo>
                <a:lnTo>
                  <a:pt x="6065838" y="5109369"/>
                </a:lnTo>
                <a:lnTo>
                  <a:pt x="6057901" y="5156200"/>
                </a:lnTo>
                <a:lnTo>
                  <a:pt x="6048376" y="5201444"/>
                </a:lnTo>
                <a:lnTo>
                  <a:pt x="6035676" y="5246688"/>
                </a:lnTo>
                <a:lnTo>
                  <a:pt x="6020595" y="5290344"/>
                </a:lnTo>
                <a:lnTo>
                  <a:pt x="6002338" y="5333206"/>
                </a:lnTo>
                <a:lnTo>
                  <a:pt x="5984876" y="5374481"/>
                </a:lnTo>
                <a:lnTo>
                  <a:pt x="5964238" y="5415756"/>
                </a:lnTo>
                <a:lnTo>
                  <a:pt x="5941220" y="5455444"/>
                </a:lnTo>
                <a:lnTo>
                  <a:pt x="5915820" y="5493544"/>
                </a:lnTo>
                <a:lnTo>
                  <a:pt x="5890420" y="5529263"/>
                </a:lnTo>
                <a:lnTo>
                  <a:pt x="5862638" y="5564981"/>
                </a:lnTo>
                <a:lnTo>
                  <a:pt x="5832476" y="5599906"/>
                </a:lnTo>
                <a:lnTo>
                  <a:pt x="5800726" y="5632450"/>
                </a:lnTo>
                <a:lnTo>
                  <a:pt x="5768976" y="5664200"/>
                </a:lnTo>
                <a:lnTo>
                  <a:pt x="5734845" y="5692775"/>
                </a:lnTo>
                <a:lnTo>
                  <a:pt x="5699126" y="5722144"/>
                </a:lnTo>
                <a:lnTo>
                  <a:pt x="5661820" y="5748338"/>
                </a:lnTo>
                <a:lnTo>
                  <a:pt x="5623720" y="5772944"/>
                </a:lnTo>
                <a:lnTo>
                  <a:pt x="5584032" y="5794375"/>
                </a:lnTo>
                <a:lnTo>
                  <a:pt x="5543551" y="5815013"/>
                </a:lnTo>
                <a:lnTo>
                  <a:pt x="5501482" y="5834856"/>
                </a:lnTo>
                <a:lnTo>
                  <a:pt x="5458620" y="5850731"/>
                </a:lnTo>
                <a:lnTo>
                  <a:pt x="5414963" y="5865813"/>
                </a:lnTo>
                <a:lnTo>
                  <a:pt x="5370513" y="5878513"/>
                </a:lnTo>
                <a:lnTo>
                  <a:pt x="5325270" y="5889625"/>
                </a:lnTo>
                <a:lnTo>
                  <a:pt x="5278438" y="5897563"/>
                </a:lnTo>
                <a:lnTo>
                  <a:pt x="5230813" y="5903119"/>
                </a:lnTo>
                <a:lnTo>
                  <a:pt x="5183982" y="5907088"/>
                </a:lnTo>
                <a:lnTo>
                  <a:pt x="5134770" y="5908675"/>
                </a:lnTo>
                <a:lnTo>
                  <a:pt x="5086351" y="5907088"/>
                </a:lnTo>
                <a:lnTo>
                  <a:pt x="5038726" y="5903119"/>
                </a:lnTo>
                <a:lnTo>
                  <a:pt x="4991894" y="5897563"/>
                </a:lnTo>
                <a:lnTo>
                  <a:pt x="4945063" y="5889625"/>
                </a:lnTo>
                <a:lnTo>
                  <a:pt x="4899819" y="5878513"/>
                </a:lnTo>
                <a:lnTo>
                  <a:pt x="4854576" y="5865813"/>
                </a:lnTo>
                <a:lnTo>
                  <a:pt x="4810126" y="5850731"/>
                </a:lnTo>
                <a:lnTo>
                  <a:pt x="4768057" y="5834856"/>
                </a:lnTo>
                <a:lnTo>
                  <a:pt x="4726782" y="5815013"/>
                </a:lnTo>
                <a:lnTo>
                  <a:pt x="4685507" y="5794375"/>
                </a:lnTo>
                <a:lnTo>
                  <a:pt x="4646613" y="5772944"/>
                </a:lnTo>
                <a:lnTo>
                  <a:pt x="4608513" y="5748338"/>
                </a:lnTo>
                <a:lnTo>
                  <a:pt x="4571207" y="5722144"/>
                </a:lnTo>
                <a:lnTo>
                  <a:pt x="4535488" y="5692775"/>
                </a:lnTo>
                <a:lnTo>
                  <a:pt x="4501357" y="5664200"/>
                </a:lnTo>
                <a:lnTo>
                  <a:pt x="4468019" y="5632450"/>
                </a:lnTo>
                <a:lnTo>
                  <a:pt x="4437063" y="5599906"/>
                </a:lnTo>
                <a:lnTo>
                  <a:pt x="4407694" y="5564981"/>
                </a:lnTo>
                <a:lnTo>
                  <a:pt x="4380707" y="5529263"/>
                </a:lnTo>
                <a:lnTo>
                  <a:pt x="4352926" y="5493544"/>
                </a:lnTo>
                <a:lnTo>
                  <a:pt x="4329907" y="5455444"/>
                </a:lnTo>
                <a:lnTo>
                  <a:pt x="4306094" y="5415756"/>
                </a:lnTo>
                <a:lnTo>
                  <a:pt x="4285457" y="5374481"/>
                </a:lnTo>
                <a:lnTo>
                  <a:pt x="4266407" y="5333206"/>
                </a:lnTo>
                <a:lnTo>
                  <a:pt x="4249738" y="5290344"/>
                </a:lnTo>
                <a:lnTo>
                  <a:pt x="4234657" y="5246688"/>
                </a:lnTo>
                <a:lnTo>
                  <a:pt x="4222751" y="5201444"/>
                </a:lnTo>
                <a:lnTo>
                  <a:pt x="4211638" y="5156200"/>
                </a:lnTo>
                <a:lnTo>
                  <a:pt x="4202907" y="5109369"/>
                </a:lnTo>
                <a:lnTo>
                  <a:pt x="4198144" y="5062538"/>
                </a:lnTo>
                <a:lnTo>
                  <a:pt x="4193382" y="5014119"/>
                </a:lnTo>
                <a:lnTo>
                  <a:pt x="4192588" y="4966494"/>
                </a:lnTo>
                <a:close/>
                <a:moveTo>
                  <a:pt x="2123617" y="2914650"/>
                </a:moveTo>
                <a:lnTo>
                  <a:pt x="3008313" y="3799164"/>
                </a:lnTo>
                <a:lnTo>
                  <a:pt x="3008313" y="4695587"/>
                </a:lnTo>
                <a:lnTo>
                  <a:pt x="2521928" y="5181514"/>
                </a:lnTo>
                <a:lnTo>
                  <a:pt x="2486223" y="5216450"/>
                </a:lnTo>
                <a:lnTo>
                  <a:pt x="2449724" y="5246622"/>
                </a:lnTo>
                <a:lnTo>
                  <a:pt x="2412432" y="5276794"/>
                </a:lnTo>
                <a:lnTo>
                  <a:pt x="2373553" y="5302996"/>
                </a:lnTo>
                <a:lnTo>
                  <a:pt x="2333881" y="5327609"/>
                </a:lnTo>
                <a:lnTo>
                  <a:pt x="2292621" y="5350635"/>
                </a:lnTo>
                <a:lnTo>
                  <a:pt x="2251362" y="5371279"/>
                </a:lnTo>
                <a:lnTo>
                  <a:pt x="2210103" y="5389541"/>
                </a:lnTo>
                <a:lnTo>
                  <a:pt x="2166463" y="5406215"/>
                </a:lnTo>
                <a:lnTo>
                  <a:pt x="2123617" y="5419713"/>
                </a:lnTo>
                <a:lnTo>
                  <a:pt x="2079977" y="5431623"/>
                </a:lnTo>
                <a:lnTo>
                  <a:pt x="2034750" y="5441945"/>
                </a:lnTo>
                <a:lnTo>
                  <a:pt x="1991111" y="5448297"/>
                </a:lnTo>
                <a:lnTo>
                  <a:pt x="1945091" y="5453855"/>
                </a:lnTo>
                <a:lnTo>
                  <a:pt x="1899864" y="5457031"/>
                </a:lnTo>
                <a:lnTo>
                  <a:pt x="1854637" y="5457825"/>
                </a:lnTo>
                <a:lnTo>
                  <a:pt x="1809411" y="5457031"/>
                </a:lnTo>
                <a:lnTo>
                  <a:pt x="1765771" y="5453855"/>
                </a:lnTo>
                <a:lnTo>
                  <a:pt x="1720544" y="5448297"/>
                </a:lnTo>
                <a:lnTo>
                  <a:pt x="1675318" y="5441945"/>
                </a:lnTo>
                <a:lnTo>
                  <a:pt x="1630885" y="5431623"/>
                </a:lnTo>
                <a:lnTo>
                  <a:pt x="1587245" y="5419713"/>
                </a:lnTo>
                <a:lnTo>
                  <a:pt x="1542812" y="5406215"/>
                </a:lnTo>
                <a:lnTo>
                  <a:pt x="1500759" y="5389541"/>
                </a:lnTo>
                <a:lnTo>
                  <a:pt x="1459499" y="5371279"/>
                </a:lnTo>
                <a:lnTo>
                  <a:pt x="1416653" y="5350635"/>
                </a:lnTo>
                <a:lnTo>
                  <a:pt x="1376981" y="5327609"/>
                </a:lnTo>
                <a:lnTo>
                  <a:pt x="1337308" y="5302996"/>
                </a:lnTo>
                <a:lnTo>
                  <a:pt x="1298429" y="5276794"/>
                </a:lnTo>
                <a:lnTo>
                  <a:pt x="1260344" y="5246622"/>
                </a:lnTo>
                <a:lnTo>
                  <a:pt x="1224638" y="5216450"/>
                </a:lnTo>
                <a:lnTo>
                  <a:pt x="1188933" y="5181514"/>
                </a:lnTo>
                <a:lnTo>
                  <a:pt x="1155608" y="5147372"/>
                </a:lnTo>
                <a:lnTo>
                  <a:pt x="1124664" y="5110054"/>
                </a:lnTo>
                <a:lnTo>
                  <a:pt x="1095306" y="5073530"/>
                </a:lnTo>
                <a:lnTo>
                  <a:pt x="1068329" y="5034624"/>
                </a:lnTo>
                <a:lnTo>
                  <a:pt x="1042938" y="4994924"/>
                </a:lnTo>
                <a:lnTo>
                  <a:pt x="1021515" y="4953637"/>
                </a:lnTo>
                <a:lnTo>
                  <a:pt x="1000886" y="4912349"/>
                </a:lnTo>
                <a:lnTo>
                  <a:pt x="982636" y="4870267"/>
                </a:lnTo>
                <a:lnTo>
                  <a:pt x="966767" y="4827391"/>
                </a:lnTo>
                <a:lnTo>
                  <a:pt x="952485" y="4784515"/>
                </a:lnTo>
                <a:lnTo>
                  <a:pt x="940583" y="4740845"/>
                </a:lnTo>
                <a:lnTo>
                  <a:pt x="931062" y="4695587"/>
                </a:lnTo>
                <a:lnTo>
                  <a:pt x="922334" y="4651123"/>
                </a:lnTo>
                <a:lnTo>
                  <a:pt x="916780" y="4605866"/>
                </a:lnTo>
                <a:lnTo>
                  <a:pt x="914400" y="4560608"/>
                </a:lnTo>
                <a:lnTo>
                  <a:pt x="912813" y="4515350"/>
                </a:lnTo>
                <a:lnTo>
                  <a:pt x="914400" y="4470092"/>
                </a:lnTo>
                <a:lnTo>
                  <a:pt x="916780" y="4424834"/>
                </a:lnTo>
                <a:lnTo>
                  <a:pt x="922334" y="4380370"/>
                </a:lnTo>
                <a:lnTo>
                  <a:pt x="931062" y="4335112"/>
                </a:lnTo>
                <a:lnTo>
                  <a:pt x="940583" y="4291442"/>
                </a:lnTo>
                <a:lnTo>
                  <a:pt x="952485" y="4247773"/>
                </a:lnTo>
                <a:lnTo>
                  <a:pt x="966767" y="4203309"/>
                </a:lnTo>
                <a:lnTo>
                  <a:pt x="982636" y="4161227"/>
                </a:lnTo>
                <a:lnTo>
                  <a:pt x="1000886" y="4118351"/>
                </a:lnTo>
                <a:lnTo>
                  <a:pt x="1021515" y="4077063"/>
                </a:lnTo>
                <a:lnTo>
                  <a:pt x="1042938" y="4037363"/>
                </a:lnTo>
                <a:lnTo>
                  <a:pt x="1068329" y="3997663"/>
                </a:lnTo>
                <a:lnTo>
                  <a:pt x="1095306" y="3958757"/>
                </a:lnTo>
                <a:lnTo>
                  <a:pt x="1124664" y="3920645"/>
                </a:lnTo>
                <a:lnTo>
                  <a:pt x="1155608" y="3884915"/>
                </a:lnTo>
                <a:lnTo>
                  <a:pt x="1188933" y="3849186"/>
                </a:lnTo>
                <a:close/>
                <a:moveTo>
                  <a:pt x="3308350" y="681038"/>
                </a:moveTo>
                <a:lnTo>
                  <a:pt x="3283750" y="725488"/>
                </a:lnTo>
                <a:lnTo>
                  <a:pt x="3259149" y="769144"/>
                </a:lnTo>
                <a:lnTo>
                  <a:pt x="3236930" y="813594"/>
                </a:lnTo>
                <a:lnTo>
                  <a:pt x="3213123" y="858838"/>
                </a:lnTo>
                <a:lnTo>
                  <a:pt x="3193284" y="905669"/>
                </a:lnTo>
                <a:lnTo>
                  <a:pt x="3172651" y="950913"/>
                </a:lnTo>
                <a:lnTo>
                  <a:pt x="3154399" y="998538"/>
                </a:lnTo>
                <a:lnTo>
                  <a:pt x="3136941" y="1045369"/>
                </a:lnTo>
                <a:lnTo>
                  <a:pt x="3118689" y="1093788"/>
                </a:lnTo>
                <a:lnTo>
                  <a:pt x="3103611" y="1143001"/>
                </a:lnTo>
                <a:lnTo>
                  <a:pt x="3090121" y="1191419"/>
                </a:lnTo>
                <a:lnTo>
                  <a:pt x="3075837" y="1240632"/>
                </a:lnTo>
                <a:lnTo>
                  <a:pt x="3063934" y="1291432"/>
                </a:lnTo>
                <a:lnTo>
                  <a:pt x="3052824" y="1342232"/>
                </a:lnTo>
                <a:lnTo>
                  <a:pt x="3043301" y="1393032"/>
                </a:lnTo>
                <a:lnTo>
                  <a:pt x="3035365" y="1443832"/>
                </a:lnTo>
                <a:lnTo>
                  <a:pt x="821334" y="3656807"/>
                </a:lnTo>
                <a:lnTo>
                  <a:pt x="797527" y="3681413"/>
                </a:lnTo>
                <a:lnTo>
                  <a:pt x="774514" y="3707607"/>
                </a:lnTo>
                <a:lnTo>
                  <a:pt x="752294" y="3733007"/>
                </a:lnTo>
                <a:lnTo>
                  <a:pt x="730868" y="3758407"/>
                </a:lnTo>
                <a:lnTo>
                  <a:pt x="708649" y="3784601"/>
                </a:lnTo>
                <a:lnTo>
                  <a:pt x="689603" y="3812382"/>
                </a:lnTo>
                <a:lnTo>
                  <a:pt x="668971" y="3840163"/>
                </a:lnTo>
                <a:lnTo>
                  <a:pt x="650719" y="3867151"/>
                </a:lnTo>
                <a:lnTo>
                  <a:pt x="633260" y="3894932"/>
                </a:lnTo>
                <a:lnTo>
                  <a:pt x="615008" y="3923507"/>
                </a:lnTo>
                <a:lnTo>
                  <a:pt x="583266" y="3981451"/>
                </a:lnTo>
                <a:lnTo>
                  <a:pt x="554698" y="4040188"/>
                </a:lnTo>
                <a:lnTo>
                  <a:pt x="528510" y="4099719"/>
                </a:lnTo>
                <a:lnTo>
                  <a:pt x="505497" y="4161632"/>
                </a:lnTo>
                <a:lnTo>
                  <a:pt x="486452" y="4221957"/>
                </a:lnTo>
                <a:lnTo>
                  <a:pt x="469787" y="4284663"/>
                </a:lnTo>
                <a:lnTo>
                  <a:pt x="456297" y="4348163"/>
                </a:lnTo>
                <a:lnTo>
                  <a:pt x="445187" y="4411663"/>
                </a:lnTo>
                <a:lnTo>
                  <a:pt x="436458" y="4474369"/>
                </a:lnTo>
                <a:lnTo>
                  <a:pt x="432490" y="4538663"/>
                </a:lnTo>
                <a:lnTo>
                  <a:pt x="430903" y="4603751"/>
                </a:lnTo>
                <a:lnTo>
                  <a:pt x="432490" y="4666457"/>
                </a:lnTo>
                <a:lnTo>
                  <a:pt x="436458" y="4731544"/>
                </a:lnTo>
                <a:lnTo>
                  <a:pt x="445187" y="4795838"/>
                </a:lnTo>
                <a:lnTo>
                  <a:pt x="456297" y="4859338"/>
                </a:lnTo>
                <a:lnTo>
                  <a:pt x="469787" y="4922044"/>
                </a:lnTo>
                <a:lnTo>
                  <a:pt x="486452" y="4983957"/>
                </a:lnTo>
                <a:lnTo>
                  <a:pt x="505497" y="5045869"/>
                </a:lnTo>
                <a:lnTo>
                  <a:pt x="528510" y="5106194"/>
                </a:lnTo>
                <a:lnTo>
                  <a:pt x="554698" y="5166519"/>
                </a:lnTo>
                <a:lnTo>
                  <a:pt x="583266" y="5226051"/>
                </a:lnTo>
                <a:lnTo>
                  <a:pt x="615008" y="5283994"/>
                </a:lnTo>
                <a:lnTo>
                  <a:pt x="633260" y="5310982"/>
                </a:lnTo>
                <a:lnTo>
                  <a:pt x="650719" y="5340351"/>
                </a:lnTo>
                <a:lnTo>
                  <a:pt x="668971" y="5367338"/>
                </a:lnTo>
                <a:lnTo>
                  <a:pt x="689603" y="5395119"/>
                </a:lnTo>
                <a:lnTo>
                  <a:pt x="708649" y="5421313"/>
                </a:lnTo>
                <a:lnTo>
                  <a:pt x="730868" y="5447507"/>
                </a:lnTo>
                <a:lnTo>
                  <a:pt x="752294" y="5472907"/>
                </a:lnTo>
                <a:lnTo>
                  <a:pt x="774514" y="5499101"/>
                </a:lnTo>
                <a:lnTo>
                  <a:pt x="797527" y="5523707"/>
                </a:lnTo>
                <a:lnTo>
                  <a:pt x="821334" y="5549107"/>
                </a:lnTo>
                <a:lnTo>
                  <a:pt x="845934" y="5573713"/>
                </a:lnTo>
                <a:lnTo>
                  <a:pt x="872122" y="5596732"/>
                </a:lnTo>
                <a:lnTo>
                  <a:pt x="896722" y="5618957"/>
                </a:lnTo>
                <a:lnTo>
                  <a:pt x="922910" y="5641182"/>
                </a:lnTo>
                <a:lnTo>
                  <a:pt x="950684" y="5661819"/>
                </a:lnTo>
                <a:lnTo>
                  <a:pt x="976078" y="5681663"/>
                </a:lnTo>
                <a:lnTo>
                  <a:pt x="1003853" y="5701507"/>
                </a:lnTo>
                <a:lnTo>
                  <a:pt x="1031627" y="5720557"/>
                </a:lnTo>
                <a:lnTo>
                  <a:pt x="1058608" y="5738019"/>
                </a:lnTo>
                <a:lnTo>
                  <a:pt x="1087970" y="5754688"/>
                </a:lnTo>
                <a:lnTo>
                  <a:pt x="1145106" y="5788026"/>
                </a:lnTo>
                <a:lnTo>
                  <a:pt x="1204623" y="5816601"/>
                </a:lnTo>
                <a:lnTo>
                  <a:pt x="1263347" y="5842794"/>
                </a:lnTo>
                <a:lnTo>
                  <a:pt x="1325244" y="5865019"/>
                </a:lnTo>
                <a:lnTo>
                  <a:pt x="1387142" y="5885657"/>
                </a:lnTo>
                <a:lnTo>
                  <a:pt x="1449040" y="5901532"/>
                </a:lnTo>
                <a:lnTo>
                  <a:pt x="1511731" y="5915819"/>
                </a:lnTo>
                <a:lnTo>
                  <a:pt x="1575216" y="5926932"/>
                </a:lnTo>
                <a:lnTo>
                  <a:pt x="1638700" y="5933282"/>
                </a:lnTo>
                <a:lnTo>
                  <a:pt x="1702979" y="5938838"/>
                </a:lnTo>
                <a:lnTo>
                  <a:pt x="1767257" y="5940426"/>
                </a:lnTo>
                <a:lnTo>
                  <a:pt x="1832329" y="5938838"/>
                </a:lnTo>
                <a:lnTo>
                  <a:pt x="1895020" y="5933282"/>
                </a:lnTo>
                <a:lnTo>
                  <a:pt x="1959298" y="5926932"/>
                </a:lnTo>
                <a:lnTo>
                  <a:pt x="2022783" y="5915819"/>
                </a:lnTo>
                <a:lnTo>
                  <a:pt x="2086268" y="5901532"/>
                </a:lnTo>
                <a:lnTo>
                  <a:pt x="2148166" y="5885657"/>
                </a:lnTo>
                <a:lnTo>
                  <a:pt x="2209270" y="5865019"/>
                </a:lnTo>
                <a:lnTo>
                  <a:pt x="2270374" y="5842794"/>
                </a:lnTo>
                <a:lnTo>
                  <a:pt x="2330684" y="5816601"/>
                </a:lnTo>
                <a:lnTo>
                  <a:pt x="2389408" y="5788026"/>
                </a:lnTo>
                <a:lnTo>
                  <a:pt x="2447338" y="5754688"/>
                </a:lnTo>
                <a:lnTo>
                  <a:pt x="2474319" y="5738019"/>
                </a:lnTo>
                <a:lnTo>
                  <a:pt x="2503680" y="5720557"/>
                </a:lnTo>
                <a:lnTo>
                  <a:pt x="2530661" y="5701507"/>
                </a:lnTo>
                <a:lnTo>
                  <a:pt x="2558436" y="5681663"/>
                </a:lnTo>
                <a:lnTo>
                  <a:pt x="2584624" y="5661819"/>
                </a:lnTo>
                <a:lnTo>
                  <a:pt x="2610811" y="5641182"/>
                </a:lnTo>
                <a:lnTo>
                  <a:pt x="2636998" y="5618957"/>
                </a:lnTo>
                <a:lnTo>
                  <a:pt x="2663186" y="5596732"/>
                </a:lnTo>
                <a:lnTo>
                  <a:pt x="2687786" y="5573713"/>
                </a:lnTo>
                <a:lnTo>
                  <a:pt x="2712387" y="5549107"/>
                </a:lnTo>
                <a:lnTo>
                  <a:pt x="3014733" y="5246688"/>
                </a:lnTo>
                <a:lnTo>
                  <a:pt x="3021081" y="5312569"/>
                </a:lnTo>
                <a:lnTo>
                  <a:pt x="3028223" y="5376863"/>
                </a:lnTo>
                <a:lnTo>
                  <a:pt x="3037746" y="5442744"/>
                </a:lnTo>
                <a:lnTo>
                  <a:pt x="3050443" y="5506244"/>
                </a:lnTo>
                <a:lnTo>
                  <a:pt x="3063934" y="5569744"/>
                </a:lnTo>
                <a:lnTo>
                  <a:pt x="3079011" y="5632451"/>
                </a:lnTo>
                <a:lnTo>
                  <a:pt x="3096469" y="5694363"/>
                </a:lnTo>
                <a:lnTo>
                  <a:pt x="3116308" y="5754688"/>
                </a:lnTo>
                <a:lnTo>
                  <a:pt x="3017113" y="5853907"/>
                </a:lnTo>
                <a:lnTo>
                  <a:pt x="2983784" y="5885657"/>
                </a:lnTo>
                <a:lnTo>
                  <a:pt x="2951248" y="5916613"/>
                </a:lnTo>
                <a:lnTo>
                  <a:pt x="2917125" y="5945982"/>
                </a:lnTo>
                <a:lnTo>
                  <a:pt x="2882208" y="5974557"/>
                </a:lnTo>
                <a:lnTo>
                  <a:pt x="2848085" y="6002338"/>
                </a:lnTo>
                <a:lnTo>
                  <a:pt x="2812375" y="6029326"/>
                </a:lnTo>
                <a:lnTo>
                  <a:pt x="2776665" y="6055519"/>
                </a:lnTo>
                <a:lnTo>
                  <a:pt x="2739368" y="6080126"/>
                </a:lnTo>
                <a:lnTo>
                  <a:pt x="2702864" y="6103938"/>
                </a:lnTo>
                <a:lnTo>
                  <a:pt x="2665567" y="6126163"/>
                </a:lnTo>
                <a:lnTo>
                  <a:pt x="2628269" y="6147594"/>
                </a:lnTo>
                <a:lnTo>
                  <a:pt x="2590178" y="6168232"/>
                </a:lnTo>
                <a:lnTo>
                  <a:pt x="2551294" y="6188869"/>
                </a:lnTo>
                <a:lnTo>
                  <a:pt x="2511616" y="6207126"/>
                </a:lnTo>
                <a:lnTo>
                  <a:pt x="2471938" y="6224588"/>
                </a:lnTo>
                <a:lnTo>
                  <a:pt x="2432260" y="6241257"/>
                </a:lnTo>
                <a:lnTo>
                  <a:pt x="2392582" y="6257926"/>
                </a:lnTo>
                <a:lnTo>
                  <a:pt x="2352111" y="6271419"/>
                </a:lnTo>
                <a:lnTo>
                  <a:pt x="2311639" y="6284913"/>
                </a:lnTo>
                <a:lnTo>
                  <a:pt x="2271167" y="6297613"/>
                </a:lnTo>
                <a:lnTo>
                  <a:pt x="2229902" y="6309519"/>
                </a:lnTo>
                <a:lnTo>
                  <a:pt x="2187844" y="6320632"/>
                </a:lnTo>
                <a:lnTo>
                  <a:pt x="2146579" y="6330157"/>
                </a:lnTo>
                <a:lnTo>
                  <a:pt x="2105314" y="6338888"/>
                </a:lnTo>
                <a:lnTo>
                  <a:pt x="2062461" y="6345238"/>
                </a:lnTo>
                <a:lnTo>
                  <a:pt x="2021196" y="6352382"/>
                </a:lnTo>
                <a:lnTo>
                  <a:pt x="1979137" y="6357938"/>
                </a:lnTo>
                <a:lnTo>
                  <a:pt x="1936285" y="6361907"/>
                </a:lnTo>
                <a:lnTo>
                  <a:pt x="1893433" y="6365876"/>
                </a:lnTo>
                <a:lnTo>
                  <a:pt x="1852961" y="6369051"/>
                </a:lnTo>
                <a:lnTo>
                  <a:pt x="1810109" y="6370638"/>
                </a:lnTo>
                <a:lnTo>
                  <a:pt x="1767257" y="6370638"/>
                </a:lnTo>
                <a:lnTo>
                  <a:pt x="1725198" y="6370638"/>
                </a:lnTo>
                <a:lnTo>
                  <a:pt x="1682346" y="6369051"/>
                </a:lnTo>
                <a:lnTo>
                  <a:pt x="1639494" y="6365876"/>
                </a:lnTo>
                <a:lnTo>
                  <a:pt x="1597435" y="6361907"/>
                </a:lnTo>
                <a:lnTo>
                  <a:pt x="1556170" y="6357938"/>
                </a:lnTo>
                <a:lnTo>
                  <a:pt x="1513318" y="6352382"/>
                </a:lnTo>
                <a:lnTo>
                  <a:pt x="1470466" y="6345238"/>
                </a:lnTo>
                <a:lnTo>
                  <a:pt x="1429201" y="6338888"/>
                </a:lnTo>
                <a:lnTo>
                  <a:pt x="1387142" y="6330157"/>
                </a:lnTo>
                <a:lnTo>
                  <a:pt x="1345877" y="6320632"/>
                </a:lnTo>
                <a:lnTo>
                  <a:pt x="1304612" y="6309519"/>
                </a:lnTo>
                <a:lnTo>
                  <a:pt x="1263347" y="6297613"/>
                </a:lnTo>
                <a:lnTo>
                  <a:pt x="1222082" y="6284913"/>
                </a:lnTo>
                <a:lnTo>
                  <a:pt x="1182404" y="6271419"/>
                </a:lnTo>
                <a:lnTo>
                  <a:pt x="1141139" y="6257926"/>
                </a:lnTo>
                <a:lnTo>
                  <a:pt x="1101461" y="6241257"/>
                </a:lnTo>
                <a:lnTo>
                  <a:pt x="1061783" y="6224588"/>
                </a:lnTo>
                <a:lnTo>
                  <a:pt x="1022898" y="6207126"/>
                </a:lnTo>
                <a:lnTo>
                  <a:pt x="983220" y="6188869"/>
                </a:lnTo>
                <a:lnTo>
                  <a:pt x="945129" y="6168232"/>
                </a:lnTo>
                <a:lnTo>
                  <a:pt x="906245" y="6147594"/>
                </a:lnTo>
                <a:lnTo>
                  <a:pt x="868948" y="6126163"/>
                </a:lnTo>
                <a:lnTo>
                  <a:pt x="830857" y="6103938"/>
                </a:lnTo>
                <a:lnTo>
                  <a:pt x="793559" y="6080126"/>
                </a:lnTo>
                <a:lnTo>
                  <a:pt x="757849" y="6055519"/>
                </a:lnTo>
                <a:lnTo>
                  <a:pt x="722139" y="6029326"/>
                </a:lnTo>
                <a:lnTo>
                  <a:pt x="686429" y="6002338"/>
                </a:lnTo>
                <a:lnTo>
                  <a:pt x="650719" y="5974557"/>
                </a:lnTo>
                <a:lnTo>
                  <a:pt x="616596" y="5945982"/>
                </a:lnTo>
                <a:lnTo>
                  <a:pt x="583266" y="5916613"/>
                </a:lnTo>
                <a:lnTo>
                  <a:pt x="549143" y="5885657"/>
                </a:lnTo>
                <a:lnTo>
                  <a:pt x="517401" y="5853907"/>
                </a:lnTo>
                <a:lnTo>
                  <a:pt x="484865" y="5820569"/>
                </a:lnTo>
                <a:lnTo>
                  <a:pt x="454709" y="5788026"/>
                </a:lnTo>
                <a:lnTo>
                  <a:pt x="424554" y="5753101"/>
                </a:lnTo>
                <a:lnTo>
                  <a:pt x="395192" y="5718969"/>
                </a:lnTo>
                <a:lnTo>
                  <a:pt x="368211" y="5684838"/>
                </a:lnTo>
                <a:lnTo>
                  <a:pt x="342024" y="5649119"/>
                </a:lnTo>
                <a:lnTo>
                  <a:pt x="315836" y="5613401"/>
                </a:lnTo>
                <a:lnTo>
                  <a:pt x="291236" y="5576094"/>
                </a:lnTo>
                <a:lnTo>
                  <a:pt x="267429" y="5538788"/>
                </a:lnTo>
                <a:lnTo>
                  <a:pt x="244416" y="5502276"/>
                </a:lnTo>
                <a:lnTo>
                  <a:pt x="222196" y="5463382"/>
                </a:lnTo>
                <a:lnTo>
                  <a:pt x="201564" y="5426869"/>
                </a:lnTo>
                <a:lnTo>
                  <a:pt x="182518" y="5386388"/>
                </a:lnTo>
                <a:lnTo>
                  <a:pt x="163473" y="5348288"/>
                </a:lnTo>
                <a:lnTo>
                  <a:pt x="145221" y="5308601"/>
                </a:lnTo>
                <a:lnTo>
                  <a:pt x="129350" y="5268913"/>
                </a:lnTo>
                <a:lnTo>
                  <a:pt x="114272" y="5228432"/>
                </a:lnTo>
                <a:lnTo>
                  <a:pt x="99195" y="5188744"/>
                </a:lnTo>
                <a:lnTo>
                  <a:pt x="84911" y="5147469"/>
                </a:lnTo>
                <a:lnTo>
                  <a:pt x="73007" y="5106194"/>
                </a:lnTo>
                <a:lnTo>
                  <a:pt x="61897" y="5064919"/>
                </a:lnTo>
                <a:lnTo>
                  <a:pt x="50788" y="5023644"/>
                </a:lnTo>
                <a:lnTo>
                  <a:pt x="41265" y="4983163"/>
                </a:lnTo>
                <a:lnTo>
                  <a:pt x="33329" y="4941888"/>
                </a:lnTo>
                <a:lnTo>
                  <a:pt x="24600" y="4899026"/>
                </a:lnTo>
                <a:lnTo>
                  <a:pt x="17458" y="4857751"/>
                </a:lnTo>
                <a:lnTo>
                  <a:pt x="12697" y="4814888"/>
                </a:lnTo>
                <a:lnTo>
                  <a:pt x="7935" y="4772819"/>
                </a:lnTo>
                <a:lnTo>
                  <a:pt x="5555" y="4729957"/>
                </a:lnTo>
                <a:lnTo>
                  <a:pt x="2380" y="4688682"/>
                </a:lnTo>
                <a:lnTo>
                  <a:pt x="1587" y="4645819"/>
                </a:lnTo>
                <a:lnTo>
                  <a:pt x="0" y="4603751"/>
                </a:lnTo>
                <a:lnTo>
                  <a:pt x="1587" y="4560888"/>
                </a:lnTo>
                <a:lnTo>
                  <a:pt x="2380" y="4518819"/>
                </a:lnTo>
                <a:lnTo>
                  <a:pt x="5555" y="4475957"/>
                </a:lnTo>
                <a:lnTo>
                  <a:pt x="7935" y="4433094"/>
                </a:lnTo>
                <a:lnTo>
                  <a:pt x="12697" y="4391819"/>
                </a:lnTo>
                <a:lnTo>
                  <a:pt x="17458" y="4349751"/>
                </a:lnTo>
                <a:lnTo>
                  <a:pt x="24600" y="4306888"/>
                </a:lnTo>
                <a:lnTo>
                  <a:pt x="33329" y="4265613"/>
                </a:lnTo>
                <a:lnTo>
                  <a:pt x="41265" y="4222751"/>
                </a:lnTo>
                <a:lnTo>
                  <a:pt x="50788" y="4181476"/>
                </a:lnTo>
                <a:lnTo>
                  <a:pt x="61897" y="4140994"/>
                </a:lnTo>
                <a:lnTo>
                  <a:pt x="73007" y="4099719"/>
                </a:lnTo>
                <a:lnTo>
                  <a:pt x="84911" y="4058444"/>
                </a:lnTo>
                <a:lnTo>
                  <a:pt x="99195" y="4018757"/>
                </a:lnTo>
                <a:lnTo>
                  <a:pt x="114272" y="3977482"/>
                </a:lnTo>
                <a:lnTo>
                  <a:pt x="129350" y="3937001"/>
                </a:lnTo>
                <a:lnTo>
                  <a:pt x="145221" y="3897313"/>
                </a:lnTo>
                <a:lnTo>
                  <a:pt x="163473" y="3859213"/>
                </a:lnTo>
                <a:lnTo>
                  <a:pt x="182518" y="3819526"/>
                </a:lnTo>
                <a:lnTo>
                  <a:pt x="201564" y="3780632"/>
                </a:lnTo>
                <a:lnTo>
                  <a:pt x="222196" y="3742532"/>
                </a:lnTo>
                <a:lnTo>
                  <a:pt x="244416" y="3703638"/>
                </a:lnTo>
                <a:lnTo>
                  <a:pt x="267429" y="3666332"/>
                </a:lnTo>
                <a:lnTo>
                  <a:pt x="291236" y="3629819"/>
                </a:lnTo>
                <a:lnTo>
                  <a:pt x="315836" y="3594101"/>
                </a:lnTo>
                <a:lnTo>
                  <a:pt x="342024" y="3556794"/>
                </a:lnTo>
                <a:lnTo>
                  <a:pt x="368211" y="3522663"/>
                </a:lnTo>
                <a:lnTo>
                  <a:pt x="395192" y="3486944"/>
                </a:lnTo>
                <a:lnTo>
                  <a:pt x="424554" y="3452019"/>
                </a:lnTo>
                <a:lnTo>
                  <a:pt x="454709" y="3419476"/>
                </a:lnTo>
                <a:lnTo>
                  <a:pt x="484865" y="3385345"/>
                </a:lnTo>
                <a:lnTo>
                  <a:pt x="517401" y="3353594"/>
                </a:lnTo>
                <a:lnTo>
                  <a:pt x="2864750" y="1004094"/>
                </a:lnTo>
                <a:lnTo>
                  <a:pt x="2915538" y="954882"/>
                </a:lnTo>
                <a:lnTo>
                  <a:pt x="2967913" y="909638"/>
                </a:lnTo>
                <a:lnTo>
                  <a:pt x="3022668" y="865188"/>
                </a:lnTo>
                <a:lnTo>
                  <a:pt x="3077424" y="823119"/>
                </a:lnTo>
                <a:lnTo>
                  <a:pt x="3133767" y="784226"/>
                </a:lnTo>
                <a:lnTo>
                  <a:pt x="3190109" y="747713"/>
                </a:lnTo>
                <a:lnTo>
                  <a:pt x="3248833" y="712788"/>
                </a:lnTo>
                <a:close/>
                <a:moveTo>
                  <a:pt x="5100638" y="431144"/>
                </a:moveTo>
                <a:lnTo>
                  <a:pt x="5065713" y="432732"/>
                </a:lnTo>
                <a:lnTo>
                  <a:pt x="5031582" y="434320"/>
                </a:lnTo>
                <a:lnTo>
                  <a:pt x="4998244" y="438290"/>
                </a:lnTo>
                <a:lnTo>
                  <a:pt x="4964113" y="441466"/>
                </a:lnTo>
                <a:lnTo>
                  <a:pt x="4931570" y="447024"/>
                </a:lnTo>
                <a:lnTo>
                  <a:pt x="4898232" y="451788"/>
                </a:lnTo>
                <a:lnTo>
                  <a:pt x="4865688" y="457346"/>
                </a:lnTo>
                <a:lnTo>
                  <a:pt x="4833938" y="466080"/>
                </a:lnTo>
                <a:lnTo>
                  <a:pt x="4800601" y="472432"/>
                </a:lnTo>
                <a:lnTo>
                  <a:pt x="4737894" y="490694"/>
                </a:lnTo>
                <a:lnTo>
                  <a:pt x="4675982" y="512926"/>
                </a:lnTo>
                <a:lnTo>
                  <a:pt x="4615657" y="535952"/>
                </a:lnTo>
                <a:lnTo>
                  <a:pt x="4556126" y="563742"/>
                </a:lnTo>
                <a:lnTo>
                  <a:pt x="4498976" y="592326"/>
                </a:lnTo>
                <a:lnTo>
                  <a:pt x="4442619" y="625674"/>
                </a:lnTo>
                <a:lnTo>
                  <a:pt x="4387057" y="659816"/>
                </a:lnTo>
                <a:lnTo>
                  <a:pt x="4335463" y="697135"/>
                </a:lnTo>
                <a:lnTo>
                  <a:pt x="4284663" y="736835"/>
                </a:lnTo>
                <a:lnTo>
                  <a:pt x="4236244" y="778917"/>
                </a:lnTo>
                <a:lnTo>
                  <a:pt x="4189413" y="823381"/>
                </a:lnTo>
                <a:lnTo>
                  <a:pt x="4145757" y="870227"/>
                </a:lnTo>
                <a:lnTo>
                  <a:pt x="4102895" y="917867"/>
                </a:lnTo>
                <a:lnTo>
                  <a:pt x="4063207" y="968683"/>
                </a:lnTo>
                <a:lnTo>
                  <a:pt x="4025901" y="1021088"/>
                </a:lnTo>
                <a:lnTo>
                  <a:pt x="3991770" y="1075874"/>
                </a:lnTo>
                <a:lnTo>
                  <a:pt x="3958432" y="1132248"/>
                </a:lnTo>
                <a:lnTo>
                  <a:pt x="3929857" y="1190210"/>
                </a:lnTo>
                <a:lnTo>
                  <a:pt x="3902076" y="1248966"/>
                </a:lnTo>
                <a:lnTo>
                  <a:pt x="3879057" y="1309311"/>
                </a:lnTo>
                <a:lnTo>
                  <a:pt x="3858420" y="1371243"/>
                </a:lnTo>
                <a:lnTo>
                  <a:pt x="3839370" y="1434763"/>
                </a:lnTo>
                <a:lnTo>
                  <a:pt x="3832226" y="1467317"/>
                </a:lnTo>
                <a:lnTo>
                  <a:pt x="3825876" y="1499077"/>
                </a:lnTo>
                <a:lnTo>
                  <a:pt x="3818732" y="1532425"/>
                </a:lnTo>
                <a:lnTo>
                  <a:pt x="3813176" y="1564979"/>
                </a:lnTo>
                <a:lnTo>
                  <a:pt x="3809207" y="1598328"/>
                </a:lnTo>
                <a:lnTo>
                  <a:pt x="3805238" y="1632470"/>
                </a:lnTo>
                <a:lnTo>
                  <a:pt x="3802063" y="1665818"/>
                </a:lnTo>
                <a:lnTo>
                  <a:pt x="3799682" y="1699960"/>
                </a:lnTo>
                <a:lnTo>
                  <a:pt x="3798095" y="1734102"/>
                </a:lnTo>
                <a:lnTo>
                  <a:pt x="3798095" y="1769038"/>
                </a:lnTo>
                <a:lnTo>
                  <a:pt x="3798095" y="2495550"/>
                </a:lnTo>
                <a:lnTo>
                  <a:pt x="3798095" y="5090640"/>
                </a:lnTo>
                <a:lnTo>
                  <a:pt x="3798095" y="5124765"/>
                </a:lnTo>
                <a:lnTo>
                  <a:pt x="3799682" y="5158891"/>
                </a:lnTo>
                <a:lnTo>
                  <a:pt x="3802063" y="5193016"/>
                </a:lnTo>
                <a:lnTo>
                  <a:pt x="3805238" y="5226347"/>
                </a:lnTo>
                <a:lnTo>
                  <a:pt x="3809207" y="5260472"/>
                </a:lnTo>
                <a:lnTo>
                  <a:pt x="3813176" y="5293803"/>
                </a:lnTo>
                <a:lnTo>
                  <a:pt x="3818732" y="5326341"/>
                </a:lnTo>
                <a:lnTo>
                  <a:pt x="3825876" y="5359673"/>
                </a:lnTo>
                <a:lnTo>
                  <a:pt x="3832226" y="5391417"/>
                </a:lnTo>
                <a:lnTo>
                  <a:pt x="3839370" y="5423955"/>
                </a:lnTo>
                <a:lnTo>
                  <a:pt x="3858420" y="5487443"/>
                </a:lnTo>
                <a:lnTo>
                  <a:pt x="3879057" y="5549344"/>
                </a:lnTo>
                <a:lnTo>
                  <a:pt x="3902076" y="5609659"/>
                </a:lnTo>
                <a:lnTo>
                  <a:pt x="3929857" y="5668385"/>
                </a:lnTo>
                <a:lnTo>
                  <a:pt x="3958432" y="5726319"/>
                </a:lnTo>
                <a:lnTo>
                  <a:pt x="3991770" y="5782665"/>
                </a:lnTo>
                <a:lnTo>
                  <a:pt x="4025901" y="5837423"/>
                </a:lnTo>
                <a:lnTo>
                  <a:pt x="4063207" y="5889801"/>
                </a:lnTo>
                <a:lnTo>
                  <a:pt x="4102895" y="5940592"/>
                </a:lnTo>
                <a:lnTo>
                  <a:pt x="4145757" y="5988208"/>
                </a:lnTo>
                <a:lnTo>
                  <a:pt x="4189413" y="6035031"/>
                </a:lnTo>
                <a:lnTo>
                  <a:pt x="4236244" y="6079473"/>
                </a:lnTo>
                <a:lnTo>
                  <a:pt x="4284663" y="6121534"/>
                </a:lnTo>
                <a:lnTo>
                  <a:pt x="4335463" y="6162008"/>
                </a:lnTo>
                <a:lnTo>
                  <a:pt x="4387057" y="6198514"/>
                </a:lnTo>
                <a:lnTo>
                  <a:pt x="4442619" y="6233433"/>
                </a:lnTo>
                <a:lnTo>
                  <a:pt x="4498976" y="6265970"/>
                </a:lnTo>
                <a:lnTo>
                  <a:pt x="4556126" y="6294540"/>
                </a:lnTo>
                <a:lnTo>
                  <a:pt x="4615657" y="6322316"/>
                </a:lnTo>
                <a:lnTo>
                  <a:pt x="4675982" y="6345331"/>
                </a:lnTo>
                <a:lnTo>
                  <a:pt x="4737894" y="6367552"/>
                </a:lnTo>
                <a:lnTo>
                  <a:pt x="4800601" y="6385805"/>
                </a:lnTo>
                <a:lnTo>
                  <a:pt x="4833938" y="6392154"/>
                </a:lnTo>
                <a:lnTo>
                  <a:pt x="4865688" y="6400883"/>
                </a:lnTo>
                <a:lnTo>
                  <a:pt x="4898232" y="6406439"/>
                </a:lnTo>
                <a:lnTo>
                  <a:pt x="4931570" y="6411994"/>
                </a:lnTo>
                <a:lnTo>
                  <a:pt x="4964113" y="6416755"/>
                </a:lnTo>
                <a:lnTo>
                  <a:pt x="4998244" y="6419930"/>
                </a:lnTo>
                <a:lnTo>
                  <a:pt x="5031582" y="6423898"/>
                </a:lnTo>
                <a:lnTo>
                  <a:pt x="5065713" y="6425485"/>
                </a:lnTo>
                <a:lnTo>
                  <a:pt x="5100638" y="6427072"/>
                </a:lnTo>
                <a:lnTo>
                  <a:pt x="5134770" y="6427072"/>
                </a:lnTo>
                <a:lnTo>
                  <a:pt x="5168901" y="6427072"/>
                </a:lnTo>
                <a:lnTo>
                  <a:pt x="5203032" y="6425485"/>
                </a:lnTo>
                <a:lnTo>
                  <a:pt x="5237957" y="6423898"/>
                </a:lnTo>
                <a:lnTo>
                  <a:pt x="5272088" y="6419930"/>
                </a:lnTo>
                <a:lnTo>
                  <a:pt x="5304632" y="6416755"/>
                </a:lnTo>
                <a:lnTo>
                  <a:pt x="5337970" y="6411994"/>
                </a:lnTo>
                <a:lnTo>
                  <a:pt x="5370513" y="6406439"/>
                </a:lnTo>
                <a:lnTo>
                  <a:pt x="5403851" y="6400883"/>
                </a:lnTo>
                <a:lnTo>
                  <a:pt x="5437188" y="6392154"/>
                </a:lnTo>
                <a:lnTo>
                  <a:pt x="5468144" y="6385805"/>
                </a:lnTo>
                <a:lnTo>
                  <a:pt x="5531644" y="6367552"/>
                </a:lnTo>
                <a:lnTo>
                  <a:pt x="5595144" y="6345331"/>
                </a:lnTo>
                <a:lnTo>
                  <a:pt x="5655470" y="6322316"/>
                </a:lnTo>
                <a:lnTo>
                  <a:pt x="5714207" y="6294540"/>
                </a:lnTo>
                <a:lnTo>
                  <a:pt x="5772151" y="6265970"/>
                </a:lnTo>
                <a:lnTo>
                  <a:pt x="5828507" y="6233433"/>
                </a:lnTo>
                <a:lnTo>
                  <a:pt x="5881688" y="6198514"/>
                </a:lnTo>
                <a:lnTo>
                  <a:pt x="5934076" y="6162008"/>
                </a:lnTo>
                <a:lnTo>
                  <a:pt x="5984876" y="6121534"/>
                </a:lnTo>
                <a:lnTo>
                  <a:pt x="6034088" y="6079473"/>
                </a:lnTo>
                <a:lnTo>
                  <a:pt x="6079332" y="6035031"/>
                </a:lnTo>
                <a:lnTo>
                  <a:pt x="6125370" y="5988208"/>
                </a:lnTo>
                <a:lnTo>
                  <a:pt x="6165851" y="5940592"/>
                </a:lnTo>
                <a:lnTo>
                  <a:pt x="6206332" y="5889801"/>
                </a:lnTo>
                <a:lnTo>
                  <a:pt x="6242845" y="5837423"/>
                </a:lnTo>
                <a:lnTo>
                  <a:pt x="6278564" y="5782665"/>
                </a:lnTo>
                <a:lnTo>
                  <a:pt x="6310314" y="5726319"/>
                </a:lnTo>
                <a:lnTo>
                  <a:pt x="6340476" y="5668385"/>
                </a:lnTo>
                <a:lnTo>
                  <a:pt x="6366670" y="5609659"/>
                </a:lnTo>
                <a:lnTo>
                  <a:pt x="6391276" y="5549344"/>
                </a:lnTo>
                <a:lnTo>
                  <a:pt x="6411914" y="5487443"/>
                </a:lnTo>
                <a:lnTo>
                  <a:pt x="6430170" y="5423955"/>
                </a:lnTo>
                <a:lnTo>
                  <a:pt x="6438107" y="5391417"/>
                </a:lnTo>
                <a:lnTo>
                  <a:pt x="6445251" y="5359673"/>
                </a:lnTo>
                <a:lnTo>
                  <a:pt x="6451601" y="5326341"/>
                </a:lnTo>
                <a:lnTo>
                  <a:pt x="6457157" y="5293803"/>
                </a:lnTo>
                <a:lnTo>
                  <a:pt x="6461126" y="5260472"/>
                </a:lnTo>
                <a:lnTo>
                  <a:pt x="6465888" y="5226347"/>
                </a:lnTo>
                <a:lnTo>
                  <a:pt x="6468270" y="5193016"/>
                </a:lnTo>
                <a:lnTo>
                  <a:pt x="6471445" y="5158891"/>
                </a:lnTo>
                <a:lnTo>
                  <a:pt x="6472238" y="5124765"/>
                </a:lnTo>
                <a:lnTo>
                  <a:pt x="6472238" y="5090640"/>
                </a:lnTo>
                <a:lnTo>
                  <a:pt x="6472238" y="2495550"/>
                </a:lnTo>
                <a:lnTo>
                  <a:pt x="6472238" y="1769038"/>
                </a:lnTo>
                <a:lnTo>
                  <a:pt x="6472238" y="1734102"/>
                </a:lnTo>
                <a:lnTo>
                  <a:pt x="6471445" y="1699960"/>
                </a:lnTo>
                <a:lnTo>
                  <a:pt x="6468270" y="1665818"/>
                </a:lnTo>
                <a:lnTo>
                  <a:pt x="6465888" y="1632470"/>
                </a:lnTo>
                <a:lnTo>
                  <a:pt x="6461126" y="1598328"/>
                </a:lnTo>
                <a:lnTo>
                  <a:pt x="6457157" y="1564979"/>
                </a:lnTo>
                <a:lnTo>
                  <a:pt x="6451601" y="1532425"/>
                </a:lnTo>
                <a:lnTo>
                  <a:pt x="6445251" y="1499077"/>
                </a:lnTo>
                <a:lnTo>
                  <a:pt x="6438107" y="1467317"/>
                </a:lnTo>
                <a:lnTo>
                  <a:pt x="6430170" y="1434763"/>
                </a:lnTo>
                <a:lnTo>
                  <a:pt x="6411914" y="1371243"/>
                </a:lnTo>
                <a:lnTo>
                  <a:pt x="6391276" y="1309311"/>
                </a:lnTo>
                <a:lnTo>
                  <a:pt x="6366670" y="1248966"/>
                </a:lnTo>
                <a:lnTo>
                  <a:pt x="6340476" y="1190210"/>
                </a:lnTo>
                <a:lnTo>
                  <a:pt x="6310314" y="1132248"/>
                </a:lnTo>
                <a:lnTo>
                  <a:pt x="6278564" y="1075874"/>
                </a:lnTo>
                <a:lnTo>
                  <a:pt x="6242845" y="1021088"/>
                </a:lnTo>
                <a:lnTo>
                  <a:pt x="6206332" y="968683"/>
                </a:lnTo>
                <a:lnTo>
                  <a:pt x="6165851" y="917867"/>
                </a:lnTo>
                <a:lnTo>
                  <a:pt x="6125370" y="870227"/>
                </a:lnTo>
                <a:lnTo>
                  <a:pt x="6079332" y="823381"/>
                </a:lnTo>
                <a:lnTo>
                  <a:pt x="6034088" y="778917"/>
                </a:lnTo>
                <a:lnTo>
                  <a:pt x="5984876" y="736835"/>
                </a:lnTo>
                <a:lnTo>
                  <a:pt x="5934076" y="697135"/>
                </a:lnTo>
                <a:lnTo>
                  <a:pt x="5881688" y="659816"/>
                </a:lnTo>
                <a:lnTo>
                  <a:pt x="5828507" y="625674"/>
                </a:lnTo>
                <a:lnTo>
                  <a:pt x="5772151" y="592326"/>
                </a:lnTo>
                <a:lnTo>
                  <a:pt x="5714207" y="563742"/>
                </a:lnTo>
                <a:lnTo>
                  <a:pt x="5655470" y="535952"/>
                </a:lnTo>
                <a:lnTo>
                  <a:pt x="5595144" y="512926"/>
                </a:lnTo>
                <a:lnTo>
                  <a:pt x="5531644" y="490694"/>
                </a:lnTo>
                <a:lnTo>
                  <a:pt x="5468144" y="472432"/>
                </a:lnTo>
                <a:lnTo>
                  <a:pt x="5437188" y="466080"/>
                </a:lnTo>
                <a:lnTo>
                  <a:pt x="5403851" y="457346"/>
                </a:lnTo>
                <a:lnTo>
                  <a:pt x="5370513" y="451788"/>
                </a:lnTo>
                <a:lnTo>
                  <a:pt x="5337970" y="447024"/>
                </a:lnTo>
                <a:lnTo>
                  <a:pt x="5304632" y="441466"/>
                </a:lnTo>
                <a:lnTo>
                  <a:pt x="5272088" y="438290"/>
                </a:lnTo>
                <a:lnTo>
                  <a:pt x="5237957" y="434320"/>
                </a:lnTo>
                <a:lnTo>
                  <a:pt x="5203032" y="432732"/>
                </a:lnTo>
                <a:lnTo>
                  <a:pt x="5168901" y="431144"/>
                </a:lnTo>
                <a:lnTo>
                  <a:pt x="5134770" y="431144"/>
                </a:lnTo>
                <a:close/>
                <a:moveTo>
                  <a:pt x="5089526" y="0"/>
                </a:moveTo>
                <a:lnTo>
                  <a:pt x="5134770" y="0"/>
                </a:lnTo>
                <a:lnTo>
                  <a:pt x="5180013" y="0"/>
                </a:lnTo>
                <a:lnTo>
                  <a:pt x="5225257" y="2382"/>
                </a:lnTo>
                <a:lnTo>
                  <a:pt x="5270501" y="5558"/>
                </a:lnTo>
                <a:lnTo>
                  <a:pt x="5315744" y="9528"/>
                </a:lnTo>
                <a:lnTo>
                  <a:pt x="5360194" y="13498"/>
                </a:lnTo>
                <a:lnTo>
                  <a:pt x="5403851" y="20644"/>
                </a:lnTo>
                <a:lnTo>
                  <a:pt x="5447507" y="27790"/>
                </a:lnTo>
                <a:lnTo>
                  <a:pt x="5490370" y="35730"/>
                </a:lnTo>
                <a:lnTo>
                  <a:pt x="5534026" y="45258"/>
                </a:lnTo>
                <a:lnTo>
                  <a:pt x="5576888" y="56374"/>
                </a:lnTo>
                <a:lnTo>
                  <a:pt x="5618163" y="67491"/>
                </a:lnTo>
                <a:lnTo>
                  <a:pt x="5661026" y="79401"/>
                </a:lnTo>
                <a:lnTo>
                  <a:pt x="5702301" y="93693"/>
                </a:lnTo>
                <a:lnTo>
                  <a:pt x="5741988" y="107191"/>
                </a:lnTo>
                <a:lnTo>
                  <a:pt x="5783263" y="122277"/>
                </a:lnTo>
                <a:lnTo>
                  <a:pt x="5822951" y="138951"/>
                </a:lnTo>
                <a:lnTo>
                  <a:pt x="5862638" y="156419"/>
                </a:lnTo>
                <a:lnTo>
                  <a:pt x="5900738" y="174681"/>
                </a:lnTo>
                <a:lnTo>
                  <a:pt x="5939632" y="193737"/>
                </a:lnTo>
                <a:lnTo>
                  <a:pt x="5976938" y="214381"/>
                </a:lnTo>
                <a:lnTo>
                  <a:pt x="6013451" y="235025"/>
                </a:lnTo>
                <a:lnTo>
                  <a:pt x="6050757" y="257257"/>
                </a:lnTo>
                <a:lnTo>
                  <a:pt x="6088064" y="278695"/>
                </a:lnTo>
                <a:lnTo>
                  <a:pt x="6122195" y="302515"/>
                </a:lnTo>
                <a:lnTo>
                  <a:pt x="6157914" y="327129"/>
                </a:lnTo>
                <a:lnTo>
                  <a:pt x="6192045" y="351743"/>
                </a:lnTo>
                <a:lnTo>
                  <a:pt x="6226970" y="377946"/>
                </a:lnTo>
                <a:lnTo>
                  <a:pt x="6259514" y="404148"/>
                </a:lnTo>
                <a:lnTo>
                  <a:pt x="6291264" y="431144"/>
                </a:lnTo>
                <a:lnTo>
                  <a:pt x="6323014" y="460522"/>
                </a:lnTo>
                <a:lnTo>
                  <a:pt x="6354764" y="489106"/>
                </a:lnTo>
                <a:lnTo>
                  <a:pt x="6384926" y="518484"/>
                </a:lnTo>
                <a:lnTo>
                  <a:pt x="6415088" y="549450"/>
                </a:lnTo>
                <a:lnTo>
                  <a:pt x="6443664" y="579622"/>
                </a:lnTo>
                <a:lnTo>
                  <a:pt x="6471445" y="611382"/>
                </a:lnTo>
                <a:lnTo>
                  <a:pt x="6498432" y="644730"/>
                </a:lnTo>
                <a:lnTo>
                  <a:pt x="6526214" y="677284"/>
                </a:lnTo>
                <a:lnTo>
                  <a:pt x="6550820" y="712221"/>
                </a:lnTo>
                <a:lnTo>
                  <a:pt x="6577014" y="746363"/>
                </a:lnTo>
                <a:lnTo>
                  <a:pt x="6600032" y="780505"/>
                </a:lnTo>
                <a:lnTo>
                  <a:pt x="6623845" y="816235"/>
                </a:lnTo>
                <a:lnTo>
                  <a:pt x="6646864" y="851965"/>
                </a:lnTo>
                <a:lnTo>
                  <a:pt x="6669088" y="889283"/>
                </a:lnTo>
                <a:lnTo>
                  <a:pt x="6689726" y="926601"/>
                </a:lnTo>
                <a:lnTo>
                  <a:pt x="6708776" y="964713"/>
                </a:lnTo>
                <a:lnTo>
                  <a:pt x="6727826" y="1002825"/>
                </a:lnTo>
                <a:lnTo>
                  <a:pt x="6746876" y="1041732"/>
                </a:lnTo>
                <a:lnTo>
                  <a:pt x="6763545" y="1081432"/>
                </a:lnTo>
                <a:lnTo>
                  <a:pt x="6780214" y="1121132"/>
                </a:lnTo>
                <a:lnTo>
                  <a:pt x="6795295" y="1161626"/>
                </a:lnTo>
                <a:lnTo>
                  <a:pt x="6810376" y="1202120"/>
                </a:lnTo>
                <a:lnTo>
                  <a:pt x="6823870" y="1243408"/>
                </a:lnTo>
                <a:lnTo>
                  <a:pt x="6836570" y="1284696"/>
                </a:lnTo>
                <a:lnTo>
                  <a:pt x="6847682" y="1327573"/>
                </a:lnTo>
                <a:lnTo>
                  <a:pt x="6857207" y="1370449"/>
                </a:lnTo>
                <a:lnTo>
                  <a:pt x="6866732" y="1412531"/>
                </a:lnTo>
                <a:lnTo>
                  <a:pt x="6874670" y="1456995"/>
                </a:lnTo>
                <a:lnTo>
                  <a:pt x="6883401" y="1499077"/>
                </a:lnTo>
                <a:lnTo>
                  <a:pt x="6888957" y="1543541"/>
                </a:lnTo>
                <a:lnTo>
                  <a:pt x="6894514" y="1588800"/>
                </a:lnTo>
                <a:lnTo>
                  <a:pt x="6898482" y="1632470"/>
                </a:lnTo>
                <a:lnTo>
                  <a:pt x="6900864" y="1677728"/>
                </a:lnTo>
                <a:lnTo>
                  <a:pt x="6902451" y="1722986"/>
                </a:lnTo>
                <a:lnTo>
                  <a:pt x="6902451" y="1769038"/>
                </a:lnTo>
                <a:lnTo>
                  <a:pt x="6902451" y="2495550"/>
                </a:lnTo>
                <a:lnTo>
                  <a:pt x="6902451" y="5090640"/>
                </a:lnTo>
                <a:lnTo>
                  <a:pt x="6902451" y="5135876"/>
                </a:lnTo>
                <a:lnTo>
                  <a:pt x="6900864" y="5181111"/>
                </a:lnTo>
                <a:lnTo>
                  <a:pt x="6898482" y="5226347"/>
                </a:lnTo>
                <a:lnTo>
                  <a:pt x="6894514" y="5269995"/>
                </a:lnTo>
                <a:lnTo>
                  <a:pt x="6888957" y="5315231"/>
                </a:lnTo>
                <a:lnTo>
                  <a:pt x="6883401" y="5359673"/>
                </a:lnTo>
                <a:lnTo>
                  <a:pt x="6874670" y="5401734"/>
                </a:lnTo>
                <a:lnTo>
                  <a:pt x="6866732" y="5446176"/>
                </a:lnTo>
                <a:lnTo>
                  <a:pt x="6857207" y="5488237"/>
                </a:lnTo>
                <a:lnTo>
                  <a:pt x="6847682" y="5531092"/>
                </a:lnTo>
                <a:lnTo>
                  <a:pt x="6836570" y="5573946"/>
                </a:lnTo>
                <a:lnTo>
                  <a:pt x="6823870" y="5615214"/>
                </a:lnTo>
                <a:lnTo>
                  <a:pt x="6810376" y="5656481"/>
                </a:lnTo>
                <a:lnTo>
                  <a:pt x="6795295" y="5697749"/>
                </a:lnTo>
                <a:lnTo>
                  <a:pt x="6780214" y="5737429"/>
                </a:lnTo>
                <a:lnTo>
                  <a:pt x="6763545" y="5777109"/>
                </a:lnTo>
                <a:lnTo>
                  <a:pt x="6746876" y="5816790"/>
                </a:lnTo>
                <a:lnTo>
                  <a:pt x="6727826" y="5855676"/>
                </a:lnTo>
                <a:lnTo>
                  <a:pt x="6708776" y="5893769"/>
                </a:lnTo>
                <a:lnTo>
                  <a:pt x="6689726" y="5931862"/>
                </a:lnTo>
                <a:lnTo>
                  <a:pt x="6669088" y="5969162"/>
                </a:lnTo>
                <a:lnTo>
                  <a:pt x="6646864" y="6006461"/>
                </a:lnTo>
                <a:lnTo>
                  <a:pt x="6623845" y="6042174"/>
                </a:lnTo>
                <a:lnTo>
                  <a:pt x="6600032" y="6077886"/>
                </a:lnTo>
                <a:lnTo>
                  <a:pt x="6577014" y="6112011"/>
                </a:lnTo>
                <a:lnTo>
                  <a:pt x="6550820" y="6146136"/>
                </a:lnTo>
                <a:lnTo>
                  <a:pt x="6526214" y="6181055"/>
                </a:lnTo>
                <a:lnTo>
                  <a:pt x="6498432" y="6213592"/>
                </a:lnTo>
                <a:lnTo>
                  <a:pt x="6471445" y="6246924"/>
                </a:lnTo>
                <a:lnTo>
                  <a:pt x="6443664" y="6278668"/>
                </a:lnTo>
                <a:lnTo>
                  <a:pt x="6415088" y="6308825"/>
                </a:lnTo>
                <a:lnTo>
                  <a:pt x="6384926" y="6340569"/>
                </a:lnTo>
                <a:lnTo>
                  <a:pt x="6354764" y="6369139"/>
                </a:lnTo>
                <a:lnTo>
                  <a:pt x="6323014" y="6397709"/>
                </a:lnTo>
                <a:lnTo>
                  <a:pt x="6291264" y="6427072"/>
                </a:lnTo>
                <a:lnTo>
                  <a:pt x="6259514" y="6454055"/>
                </a:lnTo>
                <a:lnTo>
                  <a:pt x="6226970" y="6480244"/>
                </a:lnTo>
                <a:lnTo>
                  <a:pt x="6192045" y="6506433"/>
                </a:lnTo>
                <a:lnTo>
                  <a:pt x="6157914" y="6531035"/>
                </a:lnTo>
                <a:lnTo>
                  <a:pt x="6122195" y="6555636"/>
                </a:lnTo>
                <a:lnTo>
                  <a:pt x="6088064" y="6579445"/>
                </a:lnTo>
                <a:lnTo>
                  <a:pt x="6050757" y="6600872"/>
                </a:lnTo>
                <a:lnTo>
                  <a:pt x="6013451" y="6623093"/>
                </a:lnTo>
                <a:lnTo>
                  <a:pt x="5976938" y="6643727"/>
                </a:lnTo>
                <a:lnTo>
                  <a:pt x="5939632" y="6664360"/>
                </a:lnTo>
                <a:lnTo>
                  <a:pt x="5900738" y="6683407"/>
                </a:lnTo>
                <a:lnTo>
                  <a:pt x="5862638" y="6701660"/>
                </a:lnTo>
                <a:lnTo>
                  <a:pt x="5822951" y="6719119"/>
                </a:lnTo>
                <a:lnTo>
                  <a:pt x="5783263" y="6735785"/>
                </a:lnTo>
                <a:lnTo>
                  <a:pt x="5741988" y="6750863"/>
                </a:lnTo>
                <a:lnTo>
                  <a:pt x="5702301" y="6764355"/>
                </a:lnTo>
                <a:lnTo>
                  <a:pt x="5661026" y="6778640"/>
                </a:lnTo>
                <a:lnTo>
                  <a:pt x="5618163" y="6790544"/>
                </a:lnTo>
                <a:lnTo>
                  <a:pt x="5576888" y="6801654"/>
                </a:lnTo>
                <a:lnTo>
                  <a:pt x="5534026" y="6812765"/>
                </a:lnTo>
                <a:lnTo>
                  <a:pt x="5490370" y="6822288"/>
                </a:lnTo>
                <a:lnTo>
                  <a:pt x="5447507" y="6830224"/>
                </a:lnTo>
                <a:lnTo>
                  <a:pt x="5403851" y="6837367"/>
                </a:lnTo>
                <a:lnTo>
                  <a:pt x="5360194" y="6844509"/>
                </a:lnTo>
                <a:lnTo>
                  <a:pt x="5315744" y="6848477"/>
                </a:lnTo>
                <a:lnTo>
                  <a:pt x="5270501" y="6852445"/>
                </a:lnTo>
                <a:lnTo>
                  <a:pt x="5225257" y="6855619"/>
                </a:lnTo>
                <a:lnTo>
                  <a:pt x="5180013" y="6858000"/>
                </a:lnTo>
                <a:lnTo>
                  <a:pt x="5134770" y="6858000"/>
                </a:lnTo>
                <a:lnTo>
                  <a:pt x="5089526" y="6858000"/>
                </a:lnTo>
                <a:lnTo>
                  <a:pt x="5044282" y="6855619"/>
                </a:lnTo>
                <a:lnTo>
                  <a:pt x="4998244" y="6852445"/>
                </a:lnTo>
                <a:lnTo>
                  <a:pt x="4954588" y="6848477"/>
                </a:lnTo>
                <a:lnTo>
                  <a:pt x="4910932" y="6844509"/>
                </a:lnTo>
                <a:lnTo>
                  <a:pt x="4866482" y="6837367"/>
                </a:lnTo>
                <a:lnTo>
                  <a:pt x="4822826" y="6830224"/>
                </a:lnTo>
                <a:lnTo>
                  <a:pt x="4779170" y="6822288"/>
                </a:lnTo>
                <a:lnTo>
                  <a:pt x="4736307" y="6812765"/>
                </a:lnTo>
                <a:lnTo>
                  <a:pt x="4693444" y="6801654"/>
                </a:lnTo>
                <a:lnTo>
                  <a:pt x="4651376" y="6790544"/>
                </a:lnTo>
                <a:lnTo>
                  <a:pt x="4610101" y="6778640"/>
                </a:lnTo>
                <a:lnTo>
                  <a:pt x="4568826" y="6764355"/>
                </a:lnTo>
                <a:lnTo>
                  <a:pt x="4527551" y="6750863"/>
                </a:lnTo>
                <a:lnTo>
                  <a:pt x="4487863" y="6735785"/>
                </a:lnTo>
                <a:lnTo>
                  <a:pt x="4448176" y="6719119"/>
                </a:lnTo>
                <a:lnTo>
                  <a:pt x="4407694" y="6701660"/>
                </a:lnTo>
                <a:lnTo>
                  <a:pt x="4369594" y="6683407"/>
                </a:lnTo>
                <a:lnTo>
                  <a:pt x="4330701" y="6664360"/>
                </a:lnTo>
                <a:lnTo>
                  <a:pt x="4292601" y="6643727"/>
                </a:lnTo>
                <a:lnTo>
                  <a:pt x="4255294" y="6623093"/>
                </a:lnTo>
                <a:lnTo>
                  <a:pt x="4218782" y="6600872"/>
                </a:lnTo>
                <a:lnTo>
                  <a:pt x="4183063" y="6579445"/>
                </a:lnTo>
                <a:lnTo>
                  <a:pt x="4147345" y="6555636"/>
                </a:lnTo>
                <a:lnTo>
                  <a:pt x="4112420" y="6531035"/>
                </a:lnTo>
                <a:lnTo>
                  <a:pt x="4078288" y="6506433"/>
                </a:lnTo>
                <a:lnTo>
                  <a:pt x="4044157" y="6480244"/>
                </a:lnTo>
                <a:lnTo>
                  <a:pt x="4010820" y="6454055"/>
                </a:lnTo>
                <a:lnTo>
                  <a:pt x="3978276" y="6427072"/>
                </a:lnTo>
                <a:lnTo>
                  <a:pt x="3946526" y="6397709"/>
                </a:lnTo>
                <a:lnTo>
                  <a:pt x="3916363" y="6369139"/>
                </a:lnTo>
                <a:lnTo>
                  <a:pt x="3886201" y="6340569"/>
                </a:lnTo>
                <a:lnTo>
                  <a:pt x="3856038" y="6308825"/>
                </a:lnTo>
                <a:lnTo>
                  <a:pt x="3826670" y="6278668"/>
                </a:lnTo>
                <a:lnTo>
                  <a:pt x="3798095" y="6246924"/>
                </a:lnTo>
                <a:lnTo>
                  <a:pt x="3770313" y="6213592"/>
                </a:lnTo>
                <a:lnTo>
                  <a:pt x="3744120" y="6181055"/>
                </a:lnTo>
                <a:lnTo>
                  <a:pt x="3718720" y="6146136"/>
                </a:lnTo>
                <a:lnTo>
                  <a:pt x="3693320" y="6112011"/>
                </a:lnTo>
                <a:lnTo>
                  <a:pt x="3668713" y="6077886"/>
                </a:lnTo>
                <a:lnTo>
                  <a:pt x="3645695" y="6042174"/>
                </a:lnTo>
                <a:lnTo>
                  <a:pt x="3623470" y="6006461"/>
                </a:lnTo>
                <a:lnTo>
                  <a:pt x="3601245" y="5969162"/>
                </a:lnTo>
                <a:lnTo>
                  <a:pt x="3581401" y="5931862"/>
                </a:lnTo>
                <a:lnTo>
                  <a:pt x="3560763" y="5893769"/>
                </a:lnTo>
                <a:lnTo>
                  <a:pt x="3540920" y="5855676"/>
                </a:lnTo>
                <a:lnTo>
                  <a:pt x="3523457" y="5816790"/>
                </a:lnTo>
                <a:lnTo>
                  <a:pt x="3505201" y="5777109"/>
                </a:lnTo>
                <a:lnTo>
                  <a:pt x="3490120" y="5737429"/>
                </a:lnTo>
                <a:lnTo>
                  <a:pt x="3474245" y="5697749"/>
                </a:lnTo>
                <a:lnTo>
                  <a:pt x="3459957" y="5656481"/>
                </a:lnTo>
                <a:lnTo>
                  <a:pt x="3446463" y="5615214"/>
                </a:lnTo>
                <a:lnTo>
                  <a:pt x="3433763" y="5573946"/>
                </a:lnTo>
                <a:lnTo>
                  <a:pt x="3423445" y="5531092"/>
                </a:lnTo>
                <a:lnTo>
                  <a:pt x="3412332" y="5488237"/>
                </a:lnTo>
                <a:lnTo>
                  <a:pt x="3402807" y="5446176"/>
                </a:lnTo>
                <a:lnTo>
                  <a:pt x="3394076" y="5401734"/>
                </a:lnTo>
                <a:lnTo>
                  <a:pt x="3387726" y="5359673"/>
                </a:lnTo>
                <a:lnTo>
                  <a:pt x="3380582" y="5315231"/>
                </a:lnTo>
                <a:lnTo>
                  <a:pt x="3376613" y="5269995"/>
                </a:lnTo>
                <a:lnTo>
                  <a:pt x="3371851" y="5226347"/>
                </a:lnTo>
                <a:lnTo>
                  <a:pt x="3369470" y="5181111"/>
                </a:lnTo>
                <a:lnTo>
                  <a:pt x="3367088" y="5135876"/>
                </a:lnTo>
                <a:lnTo>
                  <a:pt x="3367088" y="5090640"/>
                </a:lnTo>
                <a:lnTo>
                  <a:pt x="3367088" y="2495550"/>
                </a:lnTo>
                <a:lnTo>
                  <a:pt x="3367088" y="1769038"/>
                </a:lnTo>
                <a:lnTo>
                  <a:pt x="3367088" y="1722986"/>
                </a:lnTo>
                <a:lnTo>
                  <a:pt x="3369470" y="1677728"/>
                </a:lnTo>
                <a:lnTo>
                  <a:pt x="3371851" y="1632470"/>
                </a:lnTo>
                <a:lnTo>
                  <a:pt x="3376613" y="1588800"/>
                </a:lnTo>
                <a:lnTo>
                  <a:pt x="3380582" y="1543541"/>
                </a:lnTo>
                <a:lnTo>
                  <a:pt x="3387726" y="1499077"/>
                </a:lnTo>
                <a:lnTo>
                  <a:pt x="3394076" y="1456995"/>
                </a:lnTo>
                <a:lnTo>
                  <a:pt x="3402807" y="1412531"/>
                </a:lnTo>
                <a:lnTo>
                  <a:pt x="3412332" y="1370449"/>
                </a:lnTo>
                <a:lnTo>
                  <a:pt x="3423445" y="1327573"/>
                </a:lnTo>
                <a:lnTo>
                  <a:pt x="3433763" y="1284696"/>
                </a:lnTo>
                <a:lnTo>
                  <a:pt x="3446463" y="1243408"/>
                </a:lnTo>
                <a:lnTo>
                  <a:pt x="3459957" y="1202120"/>
                </a:lnTo>
                <a:lnTo>
                  <a:pt x="3474245" y="1161626"/>
                </a:lnTo>
                <a:lnTo>
                  <a:pt x="3490120" y="1121132"/>
                </a:lnTo>
                <a:lnTo>
                  <a:pt x="3505201" y="1081432"/>
                </a:lnTo>
                <a:lnTo>
                  <a:pt x="3523457" y="1041732"/>
                </a:lnTo>
                <a:lnTo>
                  <a:pt x="3540920" y="1002825"/>
                </a:lnTo>
                <a:lnTo>
                  <a:pt x="3560763" y="964713"/>
                </a:lnTo>
                <a:lnTo>
                  <a:pt x="3581401" y="926601"/>
                </a:lnTo>
                <a:lnTo>
                  <a:pt x="3601245" y="889283"/>
                </a:lnTo>
                <a:lnTo>
                  <a:pt x="3623470" y="851965"/>
                </a:lnTo>
                <a:lnTo>
                  <a:pt x="3645695" y="816235"/>
                </a:lnTo>
                <a:lnTo>
                  <a:pt x="3668713" y="780505"/>
                </a:lnTo>
                <a:lnTo>
                  <a:pt x="3693320" y="746363"/>
                </a:lnTo>
                <a:lnTo>
                  <a:pt x="3718720" y="712221"/>
                </a:lnTo>
                <a:lnTo>
                  <a:pt x="3744120" y="677284"/>
                </a:lnTo>
                <a:lnTo>
                  <a:pt x="3770313" y="644730"/>
                </a:lnTo>
                <a:lnTo>
                  <a:pt x="3798095" y="611382"/>
                </a:lnTo>
                <a:lnTo>
                  <a:pt x="3826670" y="579622"/>
                </a:lnTo>
                <a:lnTo>
                  <a:pt x="3856038" y="549450"/>
                </a:lnTo>
                <a:lnTo>
                  <a:pt x="3886201" y="518484"/>
                </a:lnTo>
                <a:lnTo>
                  <a:pt x="3916363" y="489106"/>
                </a:lnTo>
                <a:lnTo>
                  <a:pt x="3946526" y="460522"/>
                </a:lnTo>
                <a:lnTo>
                  <a:pt x="3978276" y="431144"/>
                </a:lnTo>
                <a:lnTo>
                  <a:pt x="4010820" y="404148"/>
                </a:lnTo>
                <a:lnTo>
                  <a:pt x="4044157" y="377946"/>
                </a:lnTo>
                <a:lnTo>
                  <a:pt x="4078288" y="351743"/>
                </a:lnTo>
                <a:lnTo>
                  <a:pt x="4112420" y="327129"/>
                </a:lnTo>
                <a:lnTo>
                  <a:pt x="4147345" y="302515"/>
                </a:lnTo>
                <a:lnTo>
                  <a:pt x="4183063" y="278695"/>
                </a:lnTo>
                <a:lnTo>
                  <a:pt x="4218782" y="257257"/>
                </a:lnTo>
                <a:lnTo>
                  <a:pt x="4255294" y="235025"/>
                </a:lnTo>
                <a:lnTo>
                  <a:pt x="4292601" y="214381"/>
                </a:lnTo>
                <a:lnTo>
                  <a:pt x="4330701" y="193737"/>
                </a:lnTo>
                <a:lnTo>
                  <a:pt x="4369594" y="174681"/>
                </a:lnTo>
                <a:lnTo>
                  <a:pt x="4407694" y="156419"/>
                </a:lnTo>
                <a:lnTo>
                  <a:pt x="4448176" y="138951"/>
                </a:lnTo>
                <a:lnTo>
                  <a:pt x="4487863" y="122277"/>
                </a:lnTo>
                <a:lnTo>
                  <a:pt x="4527551" y="107191"/>
                </a:lnTo>
                <a:lnTo>
                  <a:pt x="4568826" y="93693"/>
                </a:lnTo>
                <a:lnTo>
                  <a:pt x="4610101" y="79401"/>
                </a:lnTo>
                <a:lnTo>
                  <a:pt x="4651376" y="67491"/>
                </a:lnTo>
                <a:lnTo>
                  <a:pt x="4693444" y="56374"/>
                </a:lnTo>
                <a:lnTo>
                  <a:pt x="4736307" y="45258"/>
                </a:lnTo>
                <a:lnTo>
                  <a:pt x="4779170" y="35730"/>
                </a:lnTo>
                <a:lnTo>
                  <a:pt x="4822826" y="27790"/>
                </a:lnTo>
                <a:lnTo>
                  <a:pt x="4866482" y="20644"/>
                </a:lnTo>
                <a:lnTo>
                  <a:pt x="4910932" y="13498"/>
                </a:lnTo>
                <a:lnTo>
                  <a:pt x="4954588" y="9528"/>
                </a:lnTo>
                <a:lnTo>
                  <a:pt x="4998244" y="5558"/>
                </a:lnTo>
                <a:lnTo>
                  <a:pt x="5044282" y="2382"/>
                </a:lnTo>
                <a:close/>
              </a:path>
            </a:pathLst>
          </a:custGeom>
          <a:solidFill>
            <a:srgbClr val="C127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A6478">
                  <a:lumMod val="60000"/>
                  <a:lumOff val="40000"/>
                </a:srgbClr>
              </a:solidFill>
              <a:effectLst/>
              <a:uLnTx/>
              <a:uFillTx/>
              <a:latin typeface="小米兰亭_GB外压缩" panose="03000502000000000000" charset="-122"/>
              <a:ea typeface="小米兰亭_GB外压缩" panose="03000502000000000000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170448" y="1936243"/>
            <a:ext cx="279514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6EA0"/>
              </a:buClr>
            </a:pPr>
            <a:r>
              <a:rPr lang="zh-CN" altLang="en-US" sz="2800" dirty="0">
                <a:solidFill>
                  <a:srgbClr val="5A64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药品说明书查询</a:t>
            </a:r>
            <a:endParaRPr lang="en-US" altLang="zh-CN" sz="2800" dirty="0">
              <a:solidFill>
                <a:srgbClr val="5A64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345106" y="3392278"/>
            <a:ext cx="202259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6EA0"/>
              </a:buClr>
            </a:pPr>
            <a:r>
              <a:rPr lang="zh-CN" altLang="en-US" sz="2800" dirty="0">
                <a:solidFill>
                  <a:srgbClr val="5A64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智能预约</a:t>
            </a:r>
            <a:endParaRPr lang="en-US" altLang="zh-CN" sz="2800" dirty="0">
              <a:solidFill>
                <a:srgbClr val="5A64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6527237" y="4970910"/>
            <a:ext cx="202259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6EA0"/>
              </a:buClr>
            </a:pPr>
            <a:r>
              <a:rPr lang="zh-CN" altLang="en-US" sz="2800" dirty="0">
                <a:solidFill>
                  <a:srgbClr val="5A64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用药提醒</a:t>
            </a:r>
            <a:endParaRPr lang="en-US" altLang="zh-CN" sz="2800" dirty="0">
              <a:solidFill>
                <a:srgbClr val="5A64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066944" y="1854709"/>
            <a:ext cx="207300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6EA0"/>
              </a:buClr>
            </a:pPr>
            <a:r>
              <a:rPr lang="zh-CN" altLang="en-US" sz="2800" dirty="0">
                <a:solidFill>
                  <a:srgbClr val="5A64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疾病自诊</a:t>
            </a:r>
            <a:endParaRPr lang="en-US" altLang="zh-CN" sz="2800" dirty="0">
              <a:solidFill>
                <a:srgbClr val="5A6478">
                  <a:lumMod val="60000"/>
                  <a:lumOff val="4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676736" y="3353745"/>
            <a:ext cx="168186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6EA0"/>
              </a:buClr>
            </a:pPr>
            <a:r>
              <a:rPr lang="zh-CN" altLang="en-US" sz="2800" dirty="0">
                <a:solidFill>
                  <a:srgbClr val="5A64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紧急呼救</a:t>
            </a:r>
            <a:endParaRPr lang="en-US" altLang="zh-CN" sz="2800" dirty="0">
              <a:solidFill>
                <a:srgbClr val="5A64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08748" y="4961447"/>
            <a:ext cx="338048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6EA0"/>
              </a:buClr>
            </a:pPr>
            <a:r>
              <a:rPr lang="zh-CN" altLang="en-US" sz="2800" dirty="0">
                <a:solidFill>
                  <a:srgbClr val="5A64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心率检测</a:t>
            </a:r>
            <a:endParaRPr lang="en-US" altLang="zh-CN" sz="2800" dirty="0">
              <a:solidFill>
                <a:srgbClr val="5A64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标题 1"/>
          <p:cNvSpPr txBox="1"/>
          <p:nvPr/>
        </p:nvSpPr>
        <p:spPr>
          <a:xfrm>
            <a:off x="1249062" y="424618"/>
            <a:ext cx="502747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marR="0" lvl="0" indent="0" defTabSz="91440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defRPr sz="2400">
                <a:solidFill>
                  <a:srgbClr val="5A6478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功能介绍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2146B3-9825-4CA2-96D3-BACD7229F4A0}"/>
              </a:ext>
            </a:extLst>
          </p:cNvPr>
          <p:cNvSpPr txBox="1"/>
          <p:nvPr/>
        </p:nvSpPr>
        <p:spPr>
          <a:xfrm>
            <a:off x="9906000" y="31750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/>
      <p:bldP spid="191" grpId="0"/>
      <p:bldP spid="192" grpId="0"/>
      <p:bldP spid="193" grpId="0"/>
      <p:bldP spid="194" grpId="0"/>
      <p:bldP spid="195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6200000">
            <a:off x="4141511" y="-176490"/>
            <a:ext cx="3908980" cy="12192000"/>
          </a:xfrm>
          <a:custGeom>
            <a:avLst/>
            <a:gdLst>
              <a:gd name="connsiteX0" fmla="*/ 3949699 w 3949699"/>
              <a:gd name="connsiteY0" fmla="*/ 9095630 h 12319000"/>
              <a:gd name="connsiteX1" fmla="*/ 3155790 w 3949699"/>
              <a:gd name="connsiteY1" fmla="*/ 9413796 h 12319000"/>
              <a:gd name="connsiteX2" fmla="*/ 3155790 w 3949699"/>
              <a:gd name="connsiteY2" fmla="*/ 10113762 h 12319000"/>
              <a:gd name="connsiteX3" fmla="*/ 2848150 w 3949699"/>
              <a:gd name="connsiteY3" fmla="*/ 10431928 h 12319000"/>
              <a:gd name="connsiteX4" fmla="*/ 3185561 w 3949699"/>
              <a:gd name="connsiteY4" fmla="*/ 10792516 h 12319000"/>
              <a:gd name="connsiteX5" fmla="*/ 3185561 w 3949699"/>
              <a:gd name="connsiteY5" fmla="*/ 12319000 h 12319000"/>
              <a:gd name="connsiteX6" fmla="*/ 0 w 3949699"/>
              <a:gd name="connsiteY6" fmla="*/ 12319000 h 12319000"/>
              <a:gd name="connsiteX7" fmla="*/ 0 w 3949699"/>
              <a:gd name="connsiteY7" fmla="*/ 0 h 12319000"/>
              <a:gd name="connsiteX8" fmla="*/ 3175638 w 3949699"/>
              <a:gd name="connsiteY8" fmla="*/ 0 h 12319000"/>
              <a:gd name="connsiteX9" fmla="*/ 3175638 w 3949699"/>
              <a:gd name="connsiteY9" fmla="*/ 1756597 h 12319000"/>
              <a:gd name="connsiteX10" fmla="*/ 3433658 w 3949699"/>
              <a:gd name="connsiteY10" fmla="*/ 2159608 h 12319000"/>
              <a:gd name="connsiteX11" fmla="*/ 3195485 w 3949699"/>
              <a:gd name="connsiteY11" fmla="*/ 2498985 h 12319000"/>
              <a:gd name="connsiteX12" fmla="*/ 3195485 w 3949699"/>
              <a:gd name="connsiteY12" fmla="*/ 3156528 h 12319000"/>
              <a:gd name="connsiteX13" fmla="*/ 1974850 w 3949699"/>
              <a:gd name="connsiteY13" fmla="*/ 3474694 h 12319000"/>
              <a:gd name="connsiteX14" fmla="*/ 3939775 w 3949699"/>
              <a:gd name="connsiteY14" fmla="*/ 4195872 h 12319000"/>
              <a:gd name="connsiteX15" fmla="*/ 3165714 w 3949699"/>
              <a:gd name="connsiteY15" fmla="*/ 4450404 h 12319000"/>
              <a:gd name="connsiteX16" fmla="*/ 3165714 w 3949699"/>
              <a:gd name="connsiteY16" fmla="*/ 5150370 h 12319000"/>
              <a:gd name="connsiteX17" fmla="*/ 2867998 w 3949699"/>
              <a:gd name="connsiteY17" fmla="*/ 5468536 h 12319000"/>
              <a:gd name="connsiteX18" fmla="*/ 3175638 w 3949699"/>
              <a:gd name="connsiteY18" fmla="*/ 5744280 h 12319000"/>
              <a:gd name="connsiteX19" fmla="*/ 3175638 w 3949699"/>
              <a:gd name="connsiteY19" fmla="*/ 6783622 h 12319000"/>
              <a:gd name="connsiteX20" fmla="*/ 3433658 w 3949699"/>
              <a:gd name="connsiteY20" fmla="*/ 7144210 h 12319000"/>
              <a:gd name="connsiteX21" fmla="*/ 3135942 w 3949699"/>
              <a:gd name="connsiteY21" fmla="*/ 7441165 h 12319000"/>
              <a:gd name="connsiteX22" fmla="*/ 3135942 w 3949699"/>
              <a:gd name="connsiteY22" fmla="*/ 8119920 h 12319000"/>
              <a:gd name="connsiteX23" fmla="*/ 1945078 w 3949699"/>
              <a:gd name="connsiteY23" fmla="*/ 8480508 h 1231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49699" h="12319000">
                <a:moveTo>
                  <a:pt x="3949699" y="9095630"/>
                </a:moveTo>
                <a:lnTo>
                  <a:pt x="3155790" y="9413796"/>
                </a:lnTo>
                <a:lnTo>
                  <a:pt x="3155790" y="10113762"/>
                </a:lnTo>
                <a:lnTo>
                  <a:pt x="2848150" y="10431928"/>
                </a:lnTo>
                <a:lnTo>
                  <a:pt x="3185561" y="10792516"/>
                </a:lnTo>
                <a:lnTo>
                  <a:pt x="3185561" y="12319000"/>
                </a:lnTo>
                <a:lnTo>
                  <a:pt x="0" y="12319000"/>
                </a:lnTo>
                <a:lnTo>
                  <a:pt x="0" y="0"/>
                </a:lnTo>
                <a:lnTo>
                  <a:pt x="3175638" y="0"/>
                </a:lnTo>
                <a:lnTo>
                  <a:pt x="3175638" y="1756597"/>
                </a:lnTo>
                <a:lnTo>
                  <a:pt x="3433658" y="2159608"/>
                </a:lnTo>
                <a:lnTo>
                  <a:pt x="3195485" y="2498985"/>
                </a:lnTo>
                <a:lnTo>
                  <a:pt x="3195485" y="3156528"/>
                </a:lnTo>
                <a:lnTo>
                  <a:pt x="1974850" y="3474694"/>
                </a:lnTo>
                <a:lnTo>
                  <a:pt x="3939775" y="4195872"/>
                </a:lnTo>
                <a:lnTo>
                  <a:pt x="3165714" y="4450404"/>
                </a:lnTo>
                <a:lnTo>
                  <a:pt x="3165714" y="5150370"/>
                </a:lnTo>
                <a:lnTo>
                  <a:pt x="2867998" y="5468536"/>
                </a:lnTo>
                <a:lnTo>
                  <a:pt x="3175638" y="5744280"/>
                </a:lnTo>
                <a:lnTo>
                  <a:pt x="3175638" y="6783622"/>
                </a:lnTo>
                <a:lnTo>
                  <a:pt x="3433658" y="7144210"/>
                </a:lnTo>
                <a:lnTo>
                  <a:pt x="3135942" y="7441165"/>
                </a:lnTo>
                <a:lnTo>
                  <a:pt x="3135942" y="8119920"/>
                </a:lnTo>
                <a:lnTo>
                  <a:pt x="1945078" y="8480508"/>
                </a:lnTo>
                <a:close/>
              </a:path>
            </a:pathLst>
          </a:custGeom>
          <a:blipFill dpi="0" rotWithShape="0">
            <a:blip r:embed="rId3" cstate="print"/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83389" y="1572151"/>
            <a:ext cx="3850778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sz="4000" dirty="0">
                <a:solidFill>
                  <a:srgbClr val="5A6478"/>
                </a:solidFill>
                <a:latin typeface="+mj-ea"/>
                <a:ea typeface="+mj-ea"/>
              </a:rPr>
              <a:t>Demo</a:t>
            </a:r>
            <a:r>
              <a:rPr lang="zh-CN" altLang="en-US" sz="4000" dirty="0">
                <a:solidFill>
                  <a:srgbClr val="5A6478"/>
                </a:solidFill>
                <a:latin typeface="+mj-ea"/>
                <a:ea typeface="+mj-ea"/>
              </a:rPr>
              <a:t>演示</a:t>
            </a:r>
          </a:p>
        </p:txBody>
      </p:sp>
      <p:sp>
        <p:nvSpPr>
          <p:cNvPr id="28" name="矩形 27"/>
          <p:cNvSpPr/>
          <p:nvPr/>
        </p:nvSpPr>
        <p:spPr>
          <a:xfrm>
            <a:off x="5087496" y="2495469"/>
            <a:ext cx="201700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zh-CN" dirty="0">
                <a:solidFill>
                  <a:srgbClr val="5A6478"/>
                </a:solidFill>
                <a:latin typeface="+mj-ea"/>
                <a:ea typeface="+mj-ea"/>
              </a:rPr>
              <a:t>PART THREE</a:t>
            </a:r>
            <a:endParaRPr lang="zh-CN" altLang="en-US" dirty="0">
              <a:solidFill>
                <a:srgbClr val="5A6478"/>
              </a:solidFill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42424" y="3370398"/>
            <a:ext cx="370715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 rot="16200000">
            <a:off x="4141511" y="-169061"/>
            <a:ext cx="3908980" cy="12192000"/>
          </a:xfrm>
          <a:custGeom>
            <a:avLst/>
            <a:gdLst>
              <a:gd name="connsiteX0" fmla="*/ 3949699 w 3949699"/>
              <a:gd name="connsiteY0" fmla="*/ 9095630 h 12319000"/>
              <a:gd name="connsiteX1" fmla="*/ 3155790 w 3949699"/>
              <a:gd name="connsiteY1" fmla="*/ 9413796 h 12319000"/>
              <a:gd name="connsiteX2" fmla="*/ 3155790 w 3949699"/>
              <a:gd name="connsiteY2" fmla="*/ 10113762 h 12319000"/>
              <a:gd name="connsiteX3" fmla="*/ 2848150 w 3949699"/>
              <a:gd name="connsiteY3" fmla="*/ 10431928 h 12319000"/>
              <a:gd name="connsiteX4" fmla="*/ 3185561 w 3949699"/>
              <a:gd name="connsiteY4" fmla="*/ 10792516 h 12319000"/>
              <a:gd name="connsiteX5" fmla="*/ 3185561 w 3949699"/>
              <a:gd name="connsiteY5" fmla="*/ 12319000 h 12319000"/>
              <a:gd name="connsiteX6" fmla="*/ 0 w 3949699"/>
              <a:gd name="connsiteY6" fmla="*/ 12319000 h 12319000"/>
              <a:gd name="connsiteX7" fmla="*/ 0 w 3949699"/>
              <a:gd name="connsiteY7" fmla="*/ 0 h 12319000"/>
              <a:gd name="connsiteX8" fmla="*/ 3175638 w 3949699"/>
              <a:gd name="connsiteY8" fmla="*/ 0 h 12319000"/>
              <a:gd name="connsiteX9" fmla="*/ 3175638 w 3949699"/>
              <a:gd name="connsiteY9" fmla="*/ 1756597 h 12319000"/>
              <a:gd name="connsiteX10" fmla="*/ 3433658 w 3949699"/>
              <a:gd name="connsiteY10" fmla="*/ 2159608 h 12319000"/>
              <a:gd name="connsiteX11" fmla="*/ 3195485 w 3949699"/>
              <a:gd name="connsiteY11" fmla="*/ 2498985 h 12319000"/>
              <a:gd name="connsiteX12" fmla="*/ 3195485 w 3949699"/>
              <a:gd name="connsiteY12" fmla="*/ 3156528 h 12319000"/>
              <a:gd name="connsiteX13" fmla="*/ 1974850 w 3949699"/>
              <a:gd name="connsiteY13" fmla="*/ 3474694 h 12319000"/>
              <a:gd name="connsiteX14" fmla="*/ 3939775 w 3949699"/>
              <a:gd name="connsiteY14" fmla="*/ 4195872 h 12319000"/>
              <a:gd name="connsiteX15" fmla="*/ 3165714 w 3949699"/>
              <a:gd name="connsiteY15" fmla="*/ 4450404 h 12319000"/>
              <a:gd name="connsiteX16" fmla="*/ 3165714 w 3949699"/>
              <a:gd name="connsiteY16" fmla="*/ 5150370 h 12319000"/>
              <a:gd name="connsiteX17" fmla="*/ 2867998 w 3949699"/>
              <a:gd name="connsiteY17" fmla="*/ 5468536 h 12319000"/>
              <a:gd name="connsiteX18" fmla="*/ 3175638 w 3949699"/>
              <a:gd name="connsiteY18" fmla="*/ 5744280 h 12319000"/>
              <a:gd name="connsiteX19" fmla="*/ 3175638 w 3949699"/>
              <a:gd name="connsiteY19" fmla="*/ 6783622 h 12319000"/>
              <a:gd name="connsiteX20" fmla="*/ 3433658 w 3949699"/>
              <a:gd name="connsiteY20" fmla="*/ 7144210 h 12319000"/>
              <a:gd name="connsiteX21" fmla="*/ 3135942 w 3949699"/>
              <a:gd name="connsiteY21" fmla="*/ 7441165 h 12319000"/>
              <a:gd name="connsiteX22" fmla="*/ 3135942 w 3949699"/>
              <a:gd name="connsiteY22" fmla="*/ 8119920 h 12319000"/>
              <a:gd name="connsiteX23" fmla="*/ 1945078 w 3949699"/>
              <a:gd name="connsiteY23" fmla="*/ 8480508 h 1231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49699" h="12319000">
                <a:moveTo>
                  <a:pt x="3949699" y="9095630"/>
                </a:moveTo>
                <a:lnTo>
                  <a:pt x="3155790" y="9413796"/>
                </a:lnTo>
                <a:lnTo>
                  <a:pt x="3155790" y="10113762"/>
                </a:lnTo>
                <a:lnTo>
                  <a:pt x="2848150" y="10431928"/>
                </a:lnTo>
                <a:lnTo>
                  <a:pt x="3185561" y="10792516"/>
                </a:lnTo>
                <a:lnTo>
                  <a:pt x="3185561" y="12319000"/>
                </a:lnTo>
                <a:lnTo>
                  <a:pt x="0" y="12319000"/>
                </a:lnTo>
                <a:lnTo>
                  <a:pt x="0" y="0"/>
                </a:lnTo>
                <a:lnTo>
                  <a:pt x="3175638" y="0"/>
                </a:lnTo>
                <a:lnTo>
                  <a:pt x="3175638" y="1756597"/>
                </a:lnTo>
                <a:lnTo>
                  <a:pt x="3433658" y="2159608"/>
                </a:lnTo>
                <a:lnTo>
                  <a:pt x="3195485" y="2498985"/>
                </a:lnTo>
                <a:lnTo>
                  <a:pt x="3195485" y="3156528"/>
                </a:lnTo>
                <a:lnTo>
                  <a:pt x="1974850" y="3474694"/>
                </a:lnTo>
                <a:lnTo>
                  <a:pt x="3939775" y="4195872"/>
                </a:lnTo>
                <a:lnTo>
                  <a:pt x="3165714" y="4450404"/>
                </a:lnTo>
                <a:lnTo>
                  <a:pt x="3165714" y="5150370"/>
                </a:lnTo>
                <a:lnTo>
                  <a:pt x="2867998" y="5468536"/>
                </a:lnTo>
                <a:lnTo>
                  <a:pt x="3175638" y="5744280"/>
                </a:lnTo>
                <a:lnTo>
                  <a:pt x="3175638" y="6783622"/>
                </a:lnTo>
                <a:lnTo>
                  <a:pt x="3433658" y="7144210"/>
                </a:lnTo>
                <a:lnTo>
                  <a:pt x="3135942" y="7441165"/>
                </a:lnTo>
                <a:lnTo>
                  <a:pt x="3135942" y="8119920"/>
                </a:lnTo>
                <a:lnTo>
                  <a:pt x="1945078" y="8480508"/>
                </a:lnTo>
                <a:close/>
              </a:path>
            </a:pathLst>
          </a:custGeom>
          <a:solidFill>
            <a:srgbClr val="C00000">
              <a:alpha val="8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形 31"/>
          <p:cNvSpPr/>
          <p:nvPr/>
        </p:nvSpPr>
        <p:spPr>
          <a:xfrm>
            <a:off x="4953974" y="2612087"/>
            <a:ext cx="267043" cy="267043"/>
          </a:xfrm>
          <a:prstGeom prst="plus">
            <a:avLst>
              <a:gd name="adj" fmla="val 41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形 32"/>
          <p:cNvSpPr/>
          <p:nvPr/>
        </p:nvSpPr>
        <p:spPr>
          <a:xfrm>
            <a:off x="7244957" y="1665414"/>
            <a:ext cx="152061" cy="152061"/>
          </a:xfrm>
          <a:prstGeom prst="plus">
            <a:avLst>
              <a:gd name="adj" fmla="val 41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ACD8A-62F6-404D-B597-7A69AF7EF289}"/>
              </a:ext>
            </a:extLst>
          </p:cNvPr>
          <p:cNvSpPr txBox="1"/>
          <p:nvPr/>
        </p:nvSpPr>
        <p:spPr>
          <a:xfrm>
            <a:off x="9906000" y="317504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造字工房尚黑 G0v1 常规体" pitchFamily="50" charset="-122"/>
                <a:ea typeface="造字工房尚黑 G0v1 常规体" pitchFamily="50" charset="-122"/>
              </a:rPr>
              <a:t>虽然菜但是有猫</a:t>
            </a:r>
          </a:p>
        </p:txBody>
      </p:sp>
    </p:spTree>
    <p:extLst>
      <p:ext uri="{BB962C8B-B14F-4D97-AF65-F5344CB8AC3E}">
        <p14:creationId xmlns:p14="http://schemas.microsoft.com/office/powerpoint/2010/main" val="323019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2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微软雅黑">
      <a:majorFont>
        <a:latin typeface="Constantia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191</Words>
  <Application>Microsoft Office PowerPoint</Application>
  <PresentationFormat>宽屏</PresentationFormat>
  <Paragraphs>72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宋体</vt:lpstr>
      <vt:lpstr>微软雅黑</vt:lpstr>
      <vt:lpstr>微软雅黑 Light</vt:lpstr>
      <vt:lpstr>小米兰亭_GB外压缩</vt:lpstr>
      <vt:lpstr>叶根友刀锋黑草</vt:lpstr>
      <vt:lpstr>造字工房尚黑 G0v1 常规体</vt:lpstr>
      <vt:lpstr>Arial</vt:lpstr>
      <vt:lpstr>Brush Script Std</vt:lpstr>
      <vt:lpstr>Calibri</vt:lpstr>
      <vt:lpstr>Calibri Light</vt:lpstr>
      <vt:lpstr>Constantia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医院季度工作总结PPT模板设计</dc:title>
  <dc:creator>春秋视觉工作室</dc:creator>
  <cp:lastModifiedBy>. i</cp:lastModifiedBy>
  <cp:revision>107</cp:revision>
  <dcterms:created xsi:type="dcterms:W3CDTF">2014-11-14T09:15:00Z</dcterms:created>
  <dcterms:modified xsi:type="dcterms:W3CDTF">2018-05-20T05:49:25Z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