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66" r:id="rId8"/>
    <p:sldId id="268" r:id="rId9"/>
    <p:sldId id="260" r:id="rId10"/>
    <p:sldId id="259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09DE-6484-4E9D-A916-B289AE57703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7A8A-55B1-4BCC-8CB8-DAD297B3CFA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8"/>
            <a:ext cx="12192000" cy="6842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263" y="2272938"/>
            <a:ext cx="10489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n>
                  <a:solidFill>
                    <a:srgbClr val="00B0F0"/>
                  </a:solidFill>
                </a:ln>
              </a:rPr>
              <a:t>ПРОЕКТНОЕ ЗАДАНИЕ</a:t>
            </a:r>
            <a:endParaRPr lang="ru-RU" sz="6000" dirty="0" smtClean="0">
              <a:ln>
                <a:solidFill>
                  <a:srgbClr val="00B0F0"/>
                </a:solidFill>
              </a:ln>
            </a:endParaRPr>
          </a:p>
          <a:p>
            <a:pPr algn="ctr"/>
            <a:r>
              <a:rPr lang="ru-RU" sz="6000" dirty="0" smtClean="0">
                <a:ln>
                  <a:solidFill>
                    <a:srgbClr val="00B0F0"/>
                  </a:solidFill>
                </a:ln>
              </a:rPr>
              <a:t> (Модуль 1)</a:t>
            </a:r>
            <a:endParaRPr lang="ru-RU" sz="6000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590" y="5299075"/>
            <a:ext cx="73894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800" dirty="0" smtClean="0"/>
              <a:t>Покровский Антон Николаевич</a:t>
            </a:r>
            <a:r>
              <a:rPr lang="ru-RU" sz="2800" dirty="0" smtClean="0"/>
              <a:t> (группа № </a:t>
            </a:r>
            <a:r>
              <a:rPr lang="en-US" altLang="ru-RU" sz="2800" dirty="0" smtClean="0"/>
              <a:t>51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"/>
            <a:ext cx="12192000" cy="68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90" y="1089660"/>
            <a:ext cx="1121727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2</a:t>
            </a:r>
            <a:r>
              <a:rPr lang="en-US" altLang="ru-RU" sz="2800" dirty="0">
                <a:solidFill>
                  <a:srgbClr val="FF0000"/>
                </a:solidFill>
              </a:rPr>
              <a:t> пример:</a:t>
            </a:r>
            <a:endParaRPr lang="en-US" altLang="ru-RU" sz="2800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Входные данные: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Из за того что Python интерпретируемый, он медленнее других языков программирования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Результат на выходе: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Ваша строка: Из за того что Python интерпретируемый, он медленнее других языков программирования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Зашифрованная строка: Лк кг хсёс ъхс Sbwkrq лрхзутузхлуцзпюм, ср пзжозррзз жуцёлш вкюнсе тусёугпплусегрлв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Расшифрованная строка: Из за того что Python интерпретируемый, он медленнее других языков программирования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Нажмите 'Enter' чтобы выйти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"/>
            <a:ext cx="12192000" cy="68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90" y="1089660"/>
            <a:ext cx="1121727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3</a:t>
            </a:r>
            <a:r>
              <a:rPr lang="en-US" altLang="ru-RU" sz="2800" dirty="0">
                <a:solidFill>
                  <a:srgbClr val="FF0000"/>
                </a:solidFill>
              </a:rPr>
              <a:t> пример:</a:t>
            </a:r>
            <a:endParaRPr lang="en-US" altLang="ru-RU" sz="2800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Входные данные: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Из за того что Python интерпретируемый, программа на python не запустится без интерпретатора.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Результат на выходе: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Ваша строка: Из за того что Python интерпретируемый, программа на python не запустится без интерпретатора.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Зашифрованная строка: Лк кг хсёс ъхс Sbwkrq лрхзутузхлуцзпюм, тусёугппг рг sbwkrq рз кгтцфхлхфв дзк лрхзутузхгхсуг.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Расшифрованная строка: Из за того что Python интерпретируемый, программа на python не запустится без интерпретатора.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Нажмите 'Enter' чтобы выйти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"/>
            <a:ext cx="12192000" cy="68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90" y="1089660"/>
            <a:ext cx="1121727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4</a:t>
            </a:r>
            <a:r>
              <a:rPr lang="en-US" altLang="ru-RU" sz="2800" dirty="0">
                <a:solidFill>
                  <a:srgbClr val="FF0000"/>
                </a:solidFill>
              </a:rPr>
              <a:t> пример:</a:t>
            </a:r>
            <a:endParaRPr lang="en-US" altLang="ru-RU" sz="2800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Входные данные: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Чего не сказать про компилируемые языки программирования, когда вся программа сначала переводится в машинный код. Создается запускаемый файл, который работает у людей, у которых нет компилятора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Результат на выходе: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Ваша строка: Чего не сказать про компилируемые языки программирования, когда вся программа сначала переводится в машинный код. Создается запускаемый файл, который работает у людей, у которых нет компилятора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Зашифрованная строка: Ъзёс рз фнгкгхя тус нсптлолуцзпюз вкюнл тусёугпплусегрлв, нсёжг ефв тусёугппг фргъгог тзузесжлхфв е пгылррюм нсж. Фскжгзхфв кгтцфнгзпюм чгмо, нсхсуюм угдсхгзх ц обжзм, ц нсхсуюш рзх нсптловхсуг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Расшифрованная строка: Чего не сказать про компилируемые языки программирования, когда вся программа сначала переводится в машинный код. Создается запускаемый файл, который работает у людей, у которых нет компилятора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Нажмите 'Enter' чтобы выйти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"/>
            <a:ext cx="12192000" cy="6842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5983" y="2177142"/>
            <a:ext cx="354003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800" dirty="0" smtClean="0">
                <a:solidFill>
                  <a:srgbClr val="FF0000"/>
                </a:solidFill>
              </a:rPr>
              <a:t>Спасибо за внимание!</a:t>
            </a:r>
            <a:endParaRPr lang="en-US" alt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"/>
            <a:ext cx="12192000" cy="68421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123555" y="2680335"/>
            <a:ext cx="28092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В классическом алгоритме Юлия Цезаря каждый символ исходного секретного сообщения заменяется символом из того же алфавита,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 отстоящим на три позиции далее. 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Например, для русского алфавита буква А будет заменена на букву Г, Б – на Д и т.д.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 Данный алгоритм относится к алгоритмам замены. Символ «.» в конце строки означает признак завершения шифрования.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Например, если исходный текст был таким: 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Zb Ra Cx Dyk., то результат шифровки должен быть следующий: 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Сe Ud Fa Gbn.</a:t>
            </a:r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Реализовать алгоритм Юлия Цезаря на языке Python для букв русского и английского алфавита.</a:t>
            </a:r>
            <a:endParaRPr lang="ru-RU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610" y="996950"/>
            <a:ext cx="644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1400" dirty="0" smtClean="0">
                <a:solidFill>
                  <a:srgbClr val="FF0000"/>
                </a:solidFill>
              </a:rPr>
              <a:t>Код у меня слишком большой и не поместится в один слайд</a:t>
            </a:r>
            <a:endParaRPr lang="en-US" altLang="ru-RU" sz="1400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2755" y="1357630"/>
            <a:ext cx="936879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"""</a:t>
            </a:r>
            <a:endParaRPr lang="en-US" sz="1000"/>
          </a:p>
          <a:p>
            <a:pPr algn="l"/>
            <a:r>
              <a:rPr lang="en-US" sz="1000"/>
              <a:t>    Автор модуля: Антон Покровский Группа 51</a:t>
            </a:r>
            <a:endParaRPr lang="en-US" sz="1000"/>
          </a:p>
          <a:p>
            <a:pPr algn="l"/>
            <a:r>
              <a:rPr lang="en-US" sz="1000"/>
              <a:t>    Программа: Шифровальщик цезаря</a:t>
            </a:r>
            <a:endParaRPr lang="en-US" sz="1000"/>
          </a:p>
          <a:p>
            <a:pPr algn="l"/>
            <a:r>
              <a:rPr lang="en-US" sz="1000"/>
              <a:t>"""</a:t>
            </a:r>
            <a:endParaRPr lang="en-US" sz="1000"/>
          </a:p>
          <a:p>
            <a:pPr algn="l"/>
            <a:r>
              <a:rPr lang="en-US" sz="1400"/>
              <a:t>class Cryptographer(object): # Объявление класса шифровальщик</a:t>
            </a:r>
            <a:endParaRPr lang="en-US" sz="1400"/>
          </a:p>
          <a:p>
            <a:pPr algn="l"/>
            <a:r>
              <a:rPr lang="en-US" sz="1400"/>
              <a:t>    """Наш шифровальщик"""</a:t>
            </a:r>
            <a:endParaRPr lang="en-US" sz="1400"/>
          </a:p>
          <a:p>
            <a:pPr algn="l"/>
            <a:r>
              <a:rPr lang="en-US" sz="1400"/>
              <a:t>    ALPHABETS = {"rus": "АБВГДЕЁЖЗИЙКЛМНОПРСТУФХЦЧШЩЪЫЬЭЮЯ"</a:t>
            </a:r>
            <a:endParaRPr lang="en-US" sz="1400"/>
          </a:p>
          <a:p>
            <a:pPr algn="l"/>
            <a:r>
              <a:rPr lang="en-US" sz="1400"/>
              <a:t>            ,"en" : "ABCDEFGHIJKLMNOPQRSTUVWXYZ"} #Атрибут класса с дефолтными Алфавитами</a:t>
            </a:r>
            <a:endParaRPr lang="en-US" sz="1400"/>
          </a:p>
          <a:p>
            <a:pPr algn="l"/>
            <a:r>
              <a:rPr lang="en-US" sz="1000"/>
              <a:t>   </a:t>
            </a:r>
            <a:r>
              <a:rPr lang="en-US" sz="1400"/>
              <a:t> def __init__(self, alphabets: dict = ALPHABETS) -&gt; None: # Создание Метода-конструктора</a:t>
            </a:r>
            <a:endParaRPr lang="en-US" sz="1400"/>
          </a:p>
          <a:p>
            <a:pPr algn="l"/>
            <a:r>
              <a:rPr lang="en-US" sz="1400"/>
              <a:t>        """ В методе конструкторе содержится блок кода,</a:t>
            </a:r>
            <a:endParaRPr lang="en-US" sz="1400"/>
          </a:p>
          <a:p>
            <a:pPr algn="l"/>
            <a:r>
              <a:rPr lang="en-US" sz="1400"/>
              <a:t>            который запускается тогда, когда мы инициализируем(создаём) объект класса"""</a:t>
            </a:r>
            <a:endParaRPr lang="en-US" sz="1400"/>
          </a:p>
          <a:p>
            <a:pPr algn="l"/>
            <a:r>
              <a:rPr lang="en-US" sz="1400"/>
              <a:t>        if type(alphabets) == dict:</a:t>
            </a:r>
            <a:endParaRPr lang="en-US" sz="1400"/>
          </a:p>
          <a:p>
            <a:pPr algn="l"/>
            <a:r>
              <a:rPr lang="en-US" sz="1400"/>
              <a:t>            self.ALPHABETS: dict = alphabets # Создание атрибута ALPHABETS для объекта класса</a:t>
            </a:r>
            <a:endParaRPr lang="en-US" sz="1400"/>
          </a:p>
          <a:p>
            <a:pPr algn="l"/>
            <a:r>
              <a:rPr lang="en-US" sz="1000"/>
              <a:t>           </a:t>
            </a:r>
            <a:r>
              <a:rPr lang="en-US" sz="1400"/>
              <a:t>else: raise TypeError(f"у вас аргумент типа {type(alphabets)}, а должен быть dict,\n\</a:t>
            </a:r>
            <a:endParaRPr lang="en-US" sz="1400"/>
          </a:p>
          <a:p>
            <a:pPr algn="l"/>
            <a:r>
              <a:rPr lang="en-US" sz="1000"/>
              <a:t>        </a:t>
            </a:r>
            <a:r>
              <a:rPr lang="en-US" sz="1400"/>
              <a:t>где ключ - название алфавита (тип str), а значение - Алфавит в верхнем регистре (типа str)")</a:t>
            </a:r>
            <a:endParaRPr lang="en-US" sz="1000"/>
          </a:p>
          <a:p>
            <a:pPr algn="l"/>
            <a:r>
              <a:rPr lang="en-US" sz="1000"/>
              <a:t>    </a:t>
            </a:r>
            <a:endParaRPr lang="en-US" sz="1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13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9860" y="1297940"/>
            <a:ext cx="10885805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ym typeface="+mn-ea"/>
              </a:rPr>
              <a:t>def encryption(self,string, mode="Шифровка") -&gt; str: # Создание Метода Шифровки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"""Возвращает зашифрованный или расшифрованный string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mode - это решим. У него может быть значение 'Расшифровка' или 'Шифровка'.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Если в mode ничего не вписать, то по дефолту будет 'Шифрровка'"""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cryptString = "" # создание переменной для записи в нее шифрованных букв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for letter in string: # Итерация. Проходим временной переменной letter по итерируемому объекту string(аргумент функции).(Перебираем буквы в строке)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letAlphabet = self.__findAlphabet(letter) # Находим в каком алфавите находится эта буква.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# Используется приватный метод объекта этого класса. Он объявляетсья на 33 строке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if letAlphabet is None: # Если буквы нет не в одном алфавите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cryptString += letter # Она просто прибавляется без шифрования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else: # А если буква всё же есть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indexLet = self.ALPHABETS[letAlphabet].index(letter.upper()) #Находим индекс этой буквы в алфавите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if mode == "Шифровка": # Если мы шифруем сообщение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encryptLet = self.__crypting_letter(indexLet, self.ALPHABETS[letAlphabet])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# Вызываем приватный метод шифрования и передаем в аргументы букву. Записываем результат в переменную encryptLet.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# Объявление приватной функции в 45 строке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elif mode == "Расшифровка": # А если мы расшифровываем сообщение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encryptLet = self.__decripting_letter(indexLet, self.ALPHABETS[letAlphabet])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# Вызываем приватный метод расшифровкии передаем в аргументы букву. Записываем результат в переменную encryptLet.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# Объявление приватной функции в 57 строке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else: # А если пользователь ввел иное значение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raise ValueError("Не подходит значение вписанного вами аргумента") # Компьютер его не понимает и выкидывает исключение(ошибку)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if letter.islower(): # Мы из алфавита брали большие буквы, а если она была маленькой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    encryptLet = encryptLet.lower() # Переводим в нижний регистр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cryptString += encryptLet # Добавляем обработанную букву в cryptString (Зашифрованное слово)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return cryptString # После Обработки строки возвращаем обработанную строку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</a:t>
            </a:r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149860" y="909955"/>
            <a:ext cx="902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Если будете копировать в IDLE , скопируйте ,  выделите и нажите Tab, тк это метод класса</a:t>
            </a:r>
            <a:endParaRPr lang="en-US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13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9860" y="1357630"/>
            <a:ext cx="7079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ym typeface="+mn-ea"/>
              </a:rPr>
              <a:t>def __findAlphabet(self,letter) -&gt; str: # Объявление приватного метода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"""Определяет алфавит буквы. В аргументах буква, которую надо обработать"""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letAlphabet = None # Алфавит буквы не определен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for alphabet in self.ALPHABETS.items(): # Проходимся по каждому алфавиту из словаря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if letter.upper() not in alphabet[1]: # Если буква в верхнем регистре нет в значении алфавите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continue # Пропускаем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else: # Если есть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        letAlphabet = alphabet[0] # Записываем в переменную letAlphabet название алфавита(ключ)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    return letAlphabet # Возвращаем название алфавита</a:t>
            </a:r>
            <a:endParaRPr lang="en-US" sz="1000"/>
          </a:p>
          <a:p>
            <a:pPr algn="l"/>
            <a:endParaRPr lang="en-US" sz="1000"/>
          </a:p>
          <a:p>
            <a:pPr algn="l"/>
            <a:endParaRPr lang="en-US" sz="1000"/>
          </a:p>
          <a:p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149860" y="909955"/>
            <a:ext cx="902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Если будете копировать в IDLE , скопируйте ,  выделите и нажите Tab, тк это метод класса</a:t>
            </a:r>
            <a:endParaRPr lang="en-US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13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36855" y="1588135"/>
            <a:ext cx="11955145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ym typeface="+mn-ea"/>
              </a:rPr>
              <a:t>    </a:t>
            </a:r>
            <a:r>
              <a:rPr lang="en-US" sz="900">
                <a:sym typeface="+mn-ea"/>
              </a:rPr>
              <a:t>@staticmethod # Декоратор статического метода. Означает, что следощий метод будет статическим(для его вызова не требуется инициализация(Создание) объекта)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def __crypting_letter(indexletter, alphabet) -&gt; str: #Объявление статического приватного метода 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"""Шифровка буквы. В аргументы индекс буквы и алфавит буквы"""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encrypted_letter = None #  Зашифрованная буква на выходе не определена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try: # Попытаться сделать этот блок кода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encrypted_letter = alphabet[indexletter + 3] # Зашифрованна буква - буква на 3 позиции дальше чем исходная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except IndexError: # Если вылезет ошибка свзанная с индексами, перехватить её и сделать вот этот блок кода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Для создания корректного алгоритма замены букв я приведу аналогию с целочисленными переполнениями в ячейках памяти(ЭТО НЕ ОДНО И ТОЖЕ)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Простой пример переполнения в C++ для понимания: Допустим у нас есть тип переменной где может быть целочисленное значение в диапазоне от 0 до 3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Если мы выйдем за пределы этого диапазона счетчик начнется с начала. То есть 2 * 2 = 0 ,тк 2*2 = 4, а 4 нет в диапазоне значит счетчик обнуляется(переходит в начало)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А например 2*3 будет равное не 6 , а 2 тк произошло переполнение. Этого следует избегать и следить за этим в языках C и C++.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Если интересно узнать больше про переполнения, кодировки и 0 и 1 в двоичной системе , операции над ними, советую посмотреть Тимофея Хирьянова, его 2 лекцию по алгоритмам  и структурам данных(C++)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Она есть в свободном доступе на просторах интернета . (https://www.youtube.com/watch?v=nkuNsxLcN0g&amp;t=3625s)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А теперь возвращаемся к алгоритму: если мы при перемещении на 3 позиции дальше, выходим за пределы диапазона возможных индексов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то счетчик индексов переходит в начало и продолжает счет.  Похоже на переполнение? Думаю да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Поэтому следующими 3 строчками Я придумал небольшой алгоритм для замены буквы на основе имитации переполнения(НО ЭТО НЕ ПЕРЕПОЛНЕНИЕ),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Чтобы при выходе за пределы не вылезала ошибка IndexError, а продолжал счет с начала алфавита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difference = len(alphabet) - len(alphabet[:indexletter]) # из всей длины алффавита вычетаем Длину от начала до нашей буквы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Чтобы узнать сколько букв осталось до конца алфавита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new_index = 3 - difference # Индекс буквы равен разнице между 3 и difference. 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encrypted_letter = alphabet[new_index] # Записываем зашифрованную букву 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return encrypted_letter # Возвращаем зашифрованную букву 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@staticmethod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def __decripting_letter(indexletter, alphabet): # Эта приватная статическая функция работает также как и функция выше, но с некоторыми изменениями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"""Расшифровывает букву. В аргументы индекс буквы и алфавит буквы"""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decrypted_letter = None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try: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decrypted_letter = alphabet[indexletter - 3] # Мы меняем нашу букву на букву стоящую на 3 позиции раннее,в отличии от шифровки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except IndexError: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# Точно такой же алгоритм замены ,с одним но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difference = len(alphabet) - len(alphabet[:indexletter])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new_index = -abs(3 - difference) # Мы делаем индекс с отрицательным знаком, чтобы буквы в Алфавите брались с конца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    decrypted_letter = alphabet[new_index]</a:t>
            </a:r>
            <a:endParaRPr lang="en-US" sz="900"/>
          </a:p>
          <a:p>
            <a:pPr algn="l"/>
            <a:r>
              <a:rPr lang="en-US" sz="900">
                <a:sym typeface="+mn-ea"/>
              </a:rPr>
              <a:t>        return decrypted_letter</a:t>
            </a:r>
            <a:endParaRPr lang="en-US" sz="1000"/>
          </a:p>
          <a:p>
            <a:pPr algn="l"/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511175" y="982345"/>
            <a:ext cx="902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Если будете копировать в IDLE , скопируйте ,  выделите и нажите Tab, тк это метод класса</a:t>
            </a:r>
            <a:endParaRPr lang="en-US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13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3215" y="1776095"/>
            <a:ext cx="9046210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ym typeface="+mn-ea"/>
              </a:rPr>
              <a:t># И наконец главная часть программы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if __name__ == "__main__": # Если она запускаеться на прямую, а не импортируется как модуль то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# Благодоря этому условию вы можете использовать мой модуль в своих программах,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# пропуская мою готовую программу которая срабатывает при запуске модуля напрямую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cryptographer1 = Cryptographer() # Инициализация объекта созданного нами класса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# Если поместить в скобки словарь с другими алфавитами , то наш объект будет работать с вашими указанными алфавитами. 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# Если нет по дефолту алфавит русского и английского языка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string = input("Введите строку: ")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cryptstr = cryptographer1.encryption(string) # Шифруем строку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decryptstr = cryptographer1.encryption(cryptstr, mode = "Расшифровка") # Расшифруем строку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print(f"Ваша строка: {string}\nЗашифрованная строка: {cryptstr}\nРасшифрованная строка: {decryptstr}") # Вывод результата</a:t>
            </a:r>
            <a:endParaRPr lang="en-US" sz="1000"/>
          </a:p>
          <a:p>
            <a:pPr algn="l"/>
            <a:r>
              <a:rPr lang="en-US" sz="1000">
                <a:sym typeface="+mn-ea"/>
              </a:rPr>
              <a:t>    input("Нажмите 'Enter' чтобы выйти")</a:t>
            </a:r>
            <a:endParaRPr lang="en-US" sz="1000"/>
          </a:p>
          <a:p>
            <a:pPr algn="l"/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347980" y="967740"/>
            <a:ext cx="9021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Если будете копировать в IDLE , скопируйте ,  выделите и нажите Tab, тк это метод класса</a:t>
            </a:r>
            <a:endParaRPr lang="en-US" altLang="en-US" sz="1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7265" y="1866900"/>
            <a:ext cx="95573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800" dirty="0" smtClean="0">
                <a:solidFill>
                  <a:srgbClr val="FF0000"/>
                </a:solidFill>
              </a:rPr>
              <a:t>Я использовал типы данных: </a:t>
            </a:r>
            <a:r>
              <a:rPr lang="en-US" altLang="ru-RU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integer,string</a:t>
            </a:r>
            <a:endParaRPr lang="en-US" altLang="ru-RU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dictionary</a:t>
            </a:r>
            <a:endParaRPr lang="en-US" altLang="en-US" sz="2800">
              <a:sym typeface="+mn-ea"/>
            </a:endParaRPr>
          </a:p>
          <a:p>
            <a:pPr algn="ctr"/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Из своих типов данных: </a:t>
            </a:r>
            <a:r>
              <a:rPr lang="en-US" sz="2800">
                <a:sym typeface="+mn-ea"/>
              </a:rPr>
              <a:t>Cryptographer </a:t>
            </a:r>
            <a:r>
              <a:rPr lang="en-US" altLang="en-US" sz="2800">
                <a:sym typeface="+mn-ea"/>
              </a:rPr>
              <a:t>(класс)</a:t>
            </a:r>
            <a:endParaRPr lang="en-US" altLang="en-US" sz="2800">
              <a:sym typeface="+mn-ea"/>
            </a:endParaRPr>
          </a:p>
          <a:p>
            <a:pPr algn="ctr"/>
            <a:r>
              <a:rPr lang="en-US" altLang="ru-RU" sz="2800" dirty="0">
                <a:solidFill>
                  <a:srgbClr val="FF0000"/>
                </a:solidFill>
                <a:sym typeface="+mn-ea"/>
              </a:rPr>
              <a:t>Из своих написанных 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методов для класса</a:t>
            </a:r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lang="en-US" sz="2800">
                <a:sym typeface="+mn-ea"/>
              </a:rPr>
              <a:t>encryption</a:t>
            </a:r>
            <a:r>
              <a:rPr lang="en-US" altLang="en-US" sz="2800">
                <a:sym typeface="+mn-ea"/>
              </a:rPr>
              <a:t>,</a:t>
            </a:r>
            <a:r>
              <a:rPr lang="en-US" sz="2800">
                <a:sym typeface="+mn-ea"/>
              </a:rPr>
              <a:t>__findAlphabet</a:t>
            </a:r>
            <a:r>
              <a:rPr lang="en-US" altLang="en-US" sz="2800">
                <a:sym typeface="+mn-ea"/>
              </a:rPr>
              <a:t>,</a:t>
            </a:r>
            <a:r>
              <a:rPr lang="en-US" sz="2800">
                <a:sym typeface="+mn-ea"/>
              </a:rPr>
              <a:t>__crypting_letter</a:t>
            </a:r>
            <a:r>
              <a:rPr lang="en-US" altLang="en-US" sz="2800">
                <a:sym typeface="+mn-ea"/>
              </a:rPr>
              <a:t>,</a:t>
            </a:r>
            <a:endParaRPr lang="en-US" altLang="en-US" sz="2800">
              <a:sym typeface="+mn-ea"/>
            </a:endParaRPr>
          </a:p>
          <a:p>
            <a:pPr algn="ctr"/>
            <a:r>
              <a:rPr lang="en-US" altLang="en-US" sz="2800">
                <a:sym typeface="+mn-ea"/>
              </a:rPr>
              <a:t>__decripting_letter, __init__</a:t>
            </a:r>
            <a:endParaRPr lang="en-US" altLang="en-US" sz="2800" dirty="0">
              <a:solidFill>
                <a:srgbClr val="FF0000"/>
              </a:solidFill>
              <a:sym typeface="+mn-ea"/>
            </a:endParaRPr>
          </a:p>
          <a:p>
            <a:pPr algn="ctr"/>
            <a:endParaRPr lang="en-US" altLang="en-US" sz="2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"/>
            <a:ext cx="12192000" cy="6842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90" y="1089660"/>
            <a:ext cx="1121727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2800" dirty="0">
                <a:solidFill>
                  <a:srgbClr val="FF0000"/>
                </a:solidFill>
              </a:rPr>
              <a:t>1 пример:</a:t>
            </a:r>
            <a:endParaRPr lang="en-US" altLang="ru-RU" sz="2800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Входные данные: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ctr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- это высокоуровневый интерпретируемый объектно-ориентированный язык программирования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ru-RU" dirty="0">
                <a:solidFill>
                  <a:srgbClr val="FF0000"/>
                </a:solidFill>
              </a:rPr>
              <a:t>Результат на выходе:</a:t>
            </a:r>
            <a:endParaRPr lang="en-US" altLang="ru-RU" dirty="0">
              <a:solidFill>
                <a:srgbClr val="FF0000"/>
              </a:solidFill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Ваша строка: Python - это высокоуровневый интерпретируемый объектно-ориентированный язык программирования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Зашифрованная строка: Sbwkrq - ахс еюфснсцусерзеюм лрхзутузхлуцзпюм сдэзнхрс-сулзрхлусегррюм вкюн тусёугпплусегрлв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Расшифрованная строка: Python - это высокоуровневый интерпретируемый объектно-ориентированный язык программирования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Нажмите 'Enter' чтобы выйти</a:t>
            </a:r>
            <a:endParaRPr lang="en-US" altLang="ru-RU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11769</Words>
  <Application>WPS Presentation</Application>
  <PresentationFormat>Широкоэкранный</PresentationFormat>
  <Paragraphs>182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/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shell</dc:creator>
  <cp:lastModifiedBy>anton</cp:lastModifiedBy>
  <cp:revision>6</cp:revision>
  <dcterms:created xsi:type="dcterms:W3CDTF">2023-03-19T10:03:37Z</dcterms:created>
  <dcterms:modified xsi:type="dcterms:W3CDTF">2023-03-19T10:03:37Z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