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1" r:id="rId9"/>
    <p:sldId id="268" r:id="rId10"/>
    <p:sldId id="269" r:id="rId11"/>
    <p:sldId id="270" r:id="rId12"/>
    <p:sldId id="27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91F3E"/>
    <a:srgbClr val="FFA3A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3714-6ADC-438D-B17E-4FFDCC265663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1039-2DFB-4FE7-A70E-9D446C54F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9369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8B48-EF04-4ACC-8662-9DFA9DE2F0B6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09E8-5034-4320-9847-DBA59D185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842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733800" y="571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Axelta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620000" cy="457200"/>
          </a:xfrm>
          <a:prstGeom prst="rect">
            <a:avLst/>
          </a:prstGeom>
          <a:solidFill>
            <a:srgbClr val="F91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3475037"/>
            <a:ext cx="31242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Reserver-Axelta@2014</a:t>
            </a:r>
            <a:endParaRPr lang="en-US" dirty="0"/>
          </a:p>
        </p:txBody>
      </p:sp>
      <p:pic>
        <p:nvPicPr>
          <p:cNvPr id="1026" name="Picture 2" descr="C:\Documents and Settings\axelta1\Desktop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4328" y="0"/>
            <a:ext cx="1479672" cy="533400"/>
          </a:xfrm>
          <a:prstGeom prst="rect">
            <a:avLst/>
          </a:prstGeom>
          <a:noFill/>
        </p:spPr>
      </p:pic>
      <p:pic>
        <p:nvPicPr>
          <p:cNvPr id="1027" name="Picture 3" descr="E:\Site\images\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62600"/>
            <a:ext cx="1027756" cy="1295401"/>
          </a:xfrm>
          <a:prstGeom prst="rect">
            <a:avLst/>
          </a:prstGeom>
          <a:noFill/>
          <a:effectLst>
            <a:outerShdw sx="90000" sy="90000" algn="ctr" rotWithShape="0">
              <a:srgbClr val="000000">
                <a:alpha val="26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733800" y="2819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2143116"/>
            <a:ext cx="5786478" cy="12985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Mongo DB –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pic>
        <p:nvPicPr>
          <p:cNvPr id="1027" name="Picture 3" descr="C:\Users\Praneeth\Desktop\MongoDB_Logo_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500042"/>
            <a:ext cx="3238500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Select queries on MongoDB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&gt;  db.trips.</a:t>
            </a:r>
            <a:r>
              <a:rPr lang="en-US" dirty="0" smtClean="0">
                <a:solidFill>
                  <a:srgbClr val="0070C0"/>
                </a:solidFill>
              </a:rPr>
              <a:t>find</a:t>
            </a:r>
            <a:r>
              <a:rPr lang="en-US" dirty="0" smtClean="0"/>
              <a:t>({material:’</a:t>
            </a:r>
            <a:r>
              <a:rPr lang="en-US" dirty="0" smtClean="0">
                <a:solidFill>
                  <a:srgbClr val="00B050"/>
                </a:solidFill>
              </a:rPr>
              <a:t>Fish</a:t>
            </a:r>
            <a:r>
              <a:rPr lang="en-US" dirty="0" smtClean="0"/>
              <a:t>’})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071546"/>
            <a:ext cx="8534400" cy="5253054"/>
          </a:xfrm>
        </p:spPr>
        <p:txBody>
          <a:bodyPr/>
          <a:lstStyle/>
          <a:p>
            <a:r>
              <a:rPr lang="en-US" dirty="0" smtClean="0"/>
              <a:t>db.trips.</a:t>
            </a:r>
            <a:r>
              <a:rPr lang="en-US" dirty="0" smtClean="0">
                <a:solidFill>
                  <a:srgbClr val="0070C0"/>
                </a:solidFill>
              </a:rPr>
              <a:t>find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db.trips.</a:t>
            </a:r>
            <a:r>
              <a:rPr lang="en-US" dirty="0" smtClean="0">
                <a:solidFill>
                  <a:srgbClr val="0070C0"/>
                </a:solidFill>
              </a:rPr>
              <a:t>count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db.transactions.</a:t>
            </a:r>
            <a:r>
              <a:rPr lang="en-US" dirty="0" smtClean="0">
                <a:solidFill>
                  <a:srgbClr val="0070C0"/>
                </a:solidFill>
              </a:rPr>
              <a:t>find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{temp: {$lte:25}})</a:t>
            </a:r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db.transactions.</a:t>
            </a:r>
            <a:r>
              <a:rPr lang="en-IN" dirty="0" smtClean="0">
                <a:solidFill>
                  <a:srgbClr val="0070C0"/>
                </a:solidFill>
              </a:rPr>
              <a:t>find</a:t>
            </a:r>
            <a:r>
              <a:rPr lang="en-IN" dirty="0" smtClean="0">
                <a:solidFill>
                  <a:srgbClr val="00B050"/>
                </a:solidFill>
              </a:rPr>
              <a:t>({timestamp:{$lte: 1388773800,$gte: 1388601000}</a:t>
            </a:r>
            <a:r>
              <a:rPr lang="en-IN" dirty="0" smtClean="0"/>
              <a:t>})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145650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IN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MONGODB  On  IOT Platform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763000" cy="550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MONGODB INRODUCTION: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28596" y="1714488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Download MONGODB from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u="sng" dirty="0" smtClean="0">
                <a:solidFill>
                  <a:srgbClr val="0070C0"/>
                </a:solidFill>
                <a:hlinkClick r:id="rId2"/>
              </a:rPr>
              <a:t>https://www.mongodb.org/downloads</a:t>
            </a:r>
            <a:endParaRPr lang="en-IN" sz="2000" u="sng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Mongo is not a relational database like Mysql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no schema so no rows  or columns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It is a Document Oriented Database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Documents are stored in JSON</a:t>
            </a:r>
          </a:p>
          <a:p>
            <a:pPr>
              <a:buFont typeface="Wingdings" pitchFamily="2" charset="2"/>
              <a:buChar char="ü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</a:rPr>
              <a:t>Any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valid JSON can be easily imported and quired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Schema less; very flexible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Very fast</a:t>
            </a:r>
          </a:p>
          <a:p>
            <a:pPr>
              <a:buFont typeface="Wingdings" pitchFamily="2" charset="2"/>
              <a:buChar char="ü"/>
            </a:pPr>
            <a:endParaRPr lang="en-US" sz="2000" u="sng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IN" sz="2000" u="sng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Praneeth\Desktop\MongoDB_Logo_Fu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714356"/>
            <a:ext cx="3238500" cy="147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RDBMS Vs MONGODB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381000" y="1752600"/>
          <a:ext cx="8534400" cy="34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8655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 RDBMS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MongoDB</a:t>
                      </a:r>
                      <a:endParaRPr lang="en-IN" sz="3600" dirty="0"/>
                    </a:p>
                  </a:txBody>
                  <a:tcPr/>
                </a:tc>
              </a:tr>
              <a:tr h="8655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Database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Database</a:t>
                      </a:r>
                      <a:endParaRPr lang="en-IN" sz="3600" dirty="0"/>
                    </a:p>
                  </a:txBody>
                  <a:tcPr/>
                </a:tc>
              </a:tr>
              <a:tr h="8655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Table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collection</a:t>
                      </a:r>
                      <a:endParaRPr lang="en-IN" sz="3600" dirty="0"/>
                    </a:p>
                  </a:txBody>
                  <a:tcPr/>
                </a:tc>
              </a:tr>
              <a:tr h="8655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    Row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Document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Starts with collection</a:t>
            </a:r>
            <a:endParaRPr lang="en-IN" sz="36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14282" y="1357298"/>
            <a:ext cx="8701118" cy="4967302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sz="2000" dirty="0" smtClean="0"/>
              <a:t>MongoDB uses </a:t>
            </a:r>
            <a:r>
              <a:rPr lang="en-US" sz="2000" b="1" dirty="0" smtClean="0"/>
              <a:t>collections </a:t>
            </a:r>
            <a:r>
              <a:rPr lang="en-US" sz="2000" dirty="0" smtClean="0"/>
              <a:t>for storing groups of data. 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dirty="0" smtClean="0"/>
              <a:t>A collection can be thought as a </a:t>
            </a:r>
            <a:r>
              <a:rPr lang="en-US" sz="2000" b="1" dirty="0" smtClean="0"/>
              <a:t>table</a:t>
            </a:r>
            <a:r>
              <a:rPr lang="en-US" sz="2000" dirty="0" smtClean="0"/>
              <a:t> in a relational database.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2976" y="2214554"/>
            <a:ext cx="1537368" cy="1189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7752" y="2143116"/>
            <a:ext cx="1537368" cy="11897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3769895" y="2540000"/>
            <a:ext cx="601579" cy="44115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3143240" y="2571744"/>
            <a:ext cx="601579" cy="441158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714348" y="3929066"/>
            <a:ext cx="7395078" cy="209884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Collection with Documents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4357694"/>
            <a:ext cx="963823" cy="8264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5286388"/>
            <a:ext cx="963823" cy="8264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9454" y="4572008"/>
            <a:ext cx="963823" cy="8264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5214950"/>
            <a:ext cx="963823" cy="8264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5214950"/>
            <a:ext cx="963823" cy="826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Connect to MONGODB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14620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 command prompt use </a:t>
            </a:r>
            <a:r>
              <a:rPr lang="en-US" sz="2400" b="1" dirty="0" smtClean="0">
                <a:solidFill>
                  <a:srgbClr val="FF6600"/>
                </a:solidFill>
              </a:rPr>
              <a:t>mongo</a:t>
            </a:r>
            <a:r>
              <a:rPr lang="en-US" sz="2400" dirty="0" smtClean="0"/>
              <a:t> command to connect the mongo server</a:t>
            </a:r>
          </a:p>
          <a:p>
            <a:r>
              <a:rPr lang="en-US" sz="2400" dirty="0" smtClean="0"/>
              <a:t>Then  start writing queries . </a:t>
            </a:r>
            <a:endParaRPr lang="en-IN" sz="2400" dirty="0"/>
          </a:p>
        </p:txBody>
      </p:sp>
      <p:pic>
        <p:nvPicPr>
          <p:cNvPr id="3074" name="Picture 2" descr="C:\Users\Praneeth\Desktop\b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000372"/>
            <a:ext cx="8215402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60482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Mongo basic commands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C:\Users\Praneeth\Desktop\b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214422"/>
            <a:ext cx="3571900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Mongo Insert 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C:\Users\Praneeth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4286280" cy="4574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Select queries on RDBMS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Select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trips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material=‘</a:t>
            </a:r>
            <a:r>
              <a:rPr lang="en-US" dirty="0" smtClean="0">
                <a:solidFill>
                  <a:srgbClr val="00B050"/>
                </a:solidFill>
              </a:rPr>
              <a:t>Fish</a:t>
            </a:r>
            <a:r>
              <a:rPr lang="en-US" dirty="0" smtClean="0"/>
              <a:t>’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elta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Axelta PPT Template</Template>
  <TotalTime>435</TotalTime>
  <Words>221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Axelta PPT Template</vt:lpstr>
      <vt:lpstr>Mongo DB – Part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Praneeth</dc:creator>
  <cp:lastModifiedBy>dell</cp:lastModifiedBy>
  <cp:revision>84</cp:revision>
  <dcterms:created xsi:type="dcterms:W3CDTF">2014-10-20T11:12:09Z</dcterms:created>
  <dcterms:modified xsi:type="dcterms:W3CDTF">2015-06-01T12:27:08Z</dcterms:modified>
</cp:coreProperties>
</file>