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68" r:id="rId5"/>
    <p:sldId id="267" r:id="rId6"/>
    <p:sldId id="269" r:id="rId7"/>
    <p:sldId id="276" r:id="rId8"/>
    <p:sldId id="270" r:id="rId9"/>
    <p:sldId id="259" r:id="rId10"/>
    <p:sldId id="271" r:id="rId11"/>
    <p:sldId id="260" r:id="rId12"/>
    <p:sldId id="272" r:id="rId13"/>
    <p:sldId id="273" r:id="rId14"/>
    <p:sldId id="274" r:id="rId15"/>
    <p:sldId id="278" r:id="rId16"/>
    <p:sldId id="275" r:id="rId17"/>
    <p:sldId id="264" r:id="rId18"/>
    <p:sldId id="265" r:id="rId19"/>
    <p:sldId id="26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91F3E"/>
    <a:srgbClr val="FFA3A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43714-6ADC-438D-B17E-4FFDCC265663}" type="datetimeFigureOut">
              <a:rPr lang="en-US" smtClean="0"/>
              <a:pPr/>
              <a:t>5/31/2015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61039-2DFB-4FE7-A70E-9D446C54F2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F8B48-EF04-4ACC-8662-9DFA9DE2F0B6}" type="datetimeFigureOut">
              <a:rPr lang="en-US" smtClean="0"/>
              <a:pPr/>
              <a:t>5/31/2015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B09E8-5034-4320-9847-DBA59D185D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All Rights Reserved-Axelta@2014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733800" y="57150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Powered by </a:t>
            </a:r>
          </a:p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Axelta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All Rights Reserved-Axelta@2014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609600"/>
            <a:ext cx="8610600" cy="83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81000" y="1752600"/>
            <a:ext cx="8534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7620000" cy="457200"/>
          </a:xfrm>
          <a:prstGeom prst="rect">
            <a:avLst/>
          </a:prstGeom>
          <a:solidFill>
            <a:srgbClr val="F91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0" y="3475037"/>
            <a:ext cx="3124200" cy="338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All Rights Reserver-Axelta@2014</a:t>
            </a:r>
            <a:endParaRPr lang="en-US" dirty="0"/>
          </a:p>
        </p:txBody>
      </p:sp>
      <p:pic>
        <p:nvPicPr>
          <p:cNvPr id="1026" name="Picture 2" descr="C:\Documents and Settings\axelta1\Desktop\logo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64328" y="0"/>
            <a:ext cx="1479672" cy="533400"/>
          </a:xfrm>
          <a:prstGeom prst="rect">
            <a:avLst/>
          </a:prstGeom>
          <a:noFill/>
        </p:spPr>
      </p:pic>
      <p:pic>
        <p:nvPicPr>
          <p:cNvPr id="1027" name="Picture 3" descr="E:\Site\images\x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562600"/>
            <a:ext cx="1027756" cy="1295401"/>
          </a:xfrm>
          <a:prstGeom prst="rect">
            <a:avLst/>
          </a:prstGeom>
          <a:noFill/>
          <a:effectLst>
            <a:outerShdw sx="90000" sy="90000" algn="ctr" rotWithShape="0">
              <a:srgbClr val="000000">
                <a:alpha val="26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3733800" y="28194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		Web Services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1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All Rights Reserved-Axelta@2014</a:t>
            </a:r>
            <a:endParaRPr lang="en-US" dirty="0"/>
          </a:p>
        </p:txBody>
      </p:sp>
      <p:pic>
        <p:nvPicPr>
          <p:cNvPr id="2050" name="Picture 2" descr="C:\Users\Praneeth\Desktop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5074" y="3643314"/>
            <a:ext cx="2400300" cy="923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Reserved-Axelta@2014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 flipV="1">
            <a:off x="304800" y="563881"/>
            <a:ext cx="8610600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688" y="561975"/>
            <a:ext cx="8810625" cy="573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Reserved-Axelta@2014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Configuring Jersey – web.xml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6" name="Content Placeholder 5" descr="4.JP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19100" y="1735931"/>
            <a:ext cx="8458200" cy="42100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Reserved-Axelta@2014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Extracting Request Parameters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5" name="Content Placeholder 4" descr="7.JP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81000" y="1285860"/>
            <a:ext cx="8534400" cy="50006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Reserved-Axelta@2014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 descr="8.JP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85720" y="642918"/>
            <a:ext cx="8629680" cy="571503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Reserved-Axelta@2014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Google REST API to Find the Location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5" name="Content Placeholder 4" descr="9.JP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71472" y="2428868"/>
            <a:ext cx="8358246" cy="2143140"/>
          </a:xfrm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533400" y="1928802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Service</a:t>
            </a:r>
            <a:r>
              <a:rPr kumimoji="0" lang="en-US" sz="2800" b="1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Consumer Request (Client) :</a:t>
            </a:r>
            <a:endParaRPr kumimoji="0" lang="en-IN" sz="28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Reserved-Axelta@2014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04800" y="609600"/>
            <a:ext cx="8610600" cy="46194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POST Practical 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3074" name="Picture 2" descr="C:\Users\Praneeth\Desktop\2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40" y="1285860"/>
            <a:ext cx="8572560" cy="52864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Reserved-Axelta@2014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04800" y="609600"/>
            <a:ext cx="8610600" cy="53338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Advanced REST Client </a:t>
            </a:r>
            <a:r>
              <a:rPr lang="en-US" dirty="0" smtClean="0"/>
              <a:t>: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81000" y="1214422"/>
            <a:ext cx="8534400" cy="5110178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 Using Advanced REST Client app from the chrome web store to call server side web service by passing the JSON Object.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It is a client to call the web service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Reserved-Axelta@2014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Advanced REST Client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533400" y="3857628"/>
            <a:ext cx="8610600" cy="1552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 descr="restclie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36"/>
            <a:ext cx="9144000" cy="44291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Reserved-Axelta@2014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Posting the data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6" name="Content Placeholder 5" descr="restpost.jp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82215" y="1428736"/>
            <a:ext cx="8131969" cy="489586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Reserved-Axelta@2014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Response from the REST Client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7" name="Content Placeholder 6" descr="restsuccess.jp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00034" y="1285860"/>
            <a:ext cx="8131969" cy="478634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Reserved-Axelta@2014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-32" y="428604"/>
            <a:ext cx="8610600" cy="8382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End to End Flow Diagram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Picture 2" descr="D:\Flow diagrams\19-2-2015\webservices\end_end_io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071546"/>
            <a:ext cx="8572560" cy="56706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Reserved-Axelta@2014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9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Thank you</a:t>
            </a:r>
            <a:endParaRPr lang="en-IN" sz="9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Reserved-Axelta@2014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</a:rPr>
              <a:t>REST</a:t>
            </a:r>
            <a:r>
              <a:rPr lang="en-IN" dirty="0" smtClean="0">
                <a:solidFill>
                  <a:srgbClr val="0070C0"/>
                </a:solidFill>
              </a:rPr>
              <a:t> (REpresentational State Transfer)</a:t>
            </a:r>
          </a:p>
          <a:p>
            <a:pPr>
              <a:buFont typeface="Wingdings" pitchFamily="2" charset="2"/>
              <a:buChar char="ü"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81000" y="1285860"/>
            <a:ext cx="8534400" cy="5038740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IN" sz="2000" dirty="0" smtClean="0"/>
              <a:t>REST is </a:t>
            </a:r>
            <a:r>
              <a:rPr lang="en-IN" sz="2000" i="1" dirty="0" smtClean="0"/>
              <a:t>a Resource Oriented web services (Architecture)</a:t>
            </a:r>
            <a:endParaRPr lang="en-IN" sz="2000" dirty="0" smtClean="0"/>
          </a:p>
          <a:p>
            <a:r>
              <a:rPr lang="en-IN" sz="2000" dirty="0" smtClean="0"/>
              <a:t>Alternate to using complex mechanisms such as CORBA, RPC or SOAP to connect between machines</a:t>
            </a:r>
          </a:p>
          <a:p>
            <a:r>
              <a:rPr lang="en-IN" sz="2000" dirty="0" smtClean="0"/>
              <a:t>REST uses HTTP for all four CRUD (Create/Read/Update/Delete) operations, it runs on top of HTTP.</a:t>
            </a:r>
          </a:p>
          <a:p>
            <a:r>
              <a:rPr lang="en-IN" sz="2000" dirty="0" smtClean="0"/>
              <a:t>Platform-independent (you don't care if the server is Unix, the client is a Mac, or anything else)</a:t>
            </a:r>
          </a:p>
          <a:p>
            <a:r>
              <a:rPr lang="en-US" sz="2000" dirty="0" smtClean="0"/>
              <a:t>Language independent</a:t>
            </a:r>
          </a:p>
          <a:p>
            <a:r>
              <a:rPr lang="en-US" sz="2000" dirty="0" smtClean="0"/>
              <a:t>Very easy to implement and very simple</a:t>
            </a:r>
            <a:endParaRPr lang="en-IN" sz="2000" dirty="0" smtClean="0"/>
          </a:p>
          <a:p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Reserved-Axelta@2014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b="1" i="1" dirty="0" smtClean="0">
                <a:solidFill>
                  <a:srgbClr val="0070C0"/>
                </a:solidFill>
              </a:rPr>
              <a:t>Resource Oriented web services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5" name="Content Placeholder 4" descr="web1.JP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00034" y="1428736"/>
            <a:ext cx="7215238" cy="1643073"/>
          </a:xfrm>
        </p:spPr>
      </p:pic>
      <p:sp>
        <p:nvSpPr>
          <p:cNvPr id="8" name="Rectangle 7"/>
          <p:cNvSpPr/>
          <p:nvPr/>
        </p:nvSpPr>
        <p:spPr>
          <a:xfrm>
            <a:off x="714348" y="3071810"/>
            <a:ext cx="76438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i="1" dirty="0" smtClean="0"/>
              <a:t> Every distinguishable entity is a resource</a:t>
            </a:r>
          </a:p>
          <a:p>
            <a:pPr>
              <a:buFont typeface="Wingdings" pitchFamily="2" charset="2"/>
              <a:buChar char="ü"/>
            </a:pPr>
            <a:r>
              <a:rPr lang="en-US" i="1" dirty="0" smtClean="0"/>
              <a:t>A resource may be a HTML page, XML document, a Image, a video etc..</a:t>
            </a:r>
          </a:p>
          <a:p>
            <a:pPr>
              <a:buFont typeface="Wingdings" pitchFamily="2" charset="2"/>
              <a:buChar char="ü"/>
            </a:pPr>
            <a:r>
              <a:rPr lang="en-US" i="1" dirty="0" smtClean="0"/>
              <a:t>Every resource is identified by the uniquely </a:t>
            </a:r>
            <a:r>
              <a:rPr lang="en-US" b="1" i="1" dirty="0" smtClean="0">
                <a:solidFill>
                  <a:srgbClr val="FF6600"/>
                </a:solidFill>
              </a:rPr>
              <a:t>URI</a:t>
            </a:r>
          </a:p>
          <a:p>
            <a:pPr>
              <a:buFont typeface="Wingdings" pitchFamily="2" charset="2"/>
              <a:buChar char="ü"/>
            </a:pPr>
            <a:r>
              <a:rPr lang="en-US" i="1" dirty="0" smtClean="0"/>
              <a:t>Resource life cycle management using HTTP methods</a:t>
            </a:r>
          </a:p>
          <a:p>
            <a:endParaRPr lang="en-US" i="1" dirty="0" smtClean="0"/>
          </a:p>
          <a:p>
            <a:endParaRPr lang="en-IN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142976" y="43576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CRUD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 METHOD used by REST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PUT  or POST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Update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PUT or POST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Reserved-Axelta@2014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How simple is REST ?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9" name="Content Placeholder 8" descr="2.JP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06299" y="1214421"/>
            <a:ext cx="8551622" cy="555177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Reserved-Axelta@2014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04800" y="428604"/>
            <a:ext cx="8610600" cy="64294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REST – XML as Message Protocol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7" name="Content Placeholder 6" descr="1.JP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85720" y="1142984"/>
            <a:ext cx="8729718" cy="525305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Reserved-Axelta@2014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04800" y="428604"/>
            <a:ext cx="8610600" cy="571504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REST – JSON as Message Protocol</a:t>
            </a:r>
            <a:endParaRPr lang="en-IN" b="1" dirty="0" smtClean="0">
              <a:solidFill>
                <a:srgbClr val="0070C0"/>
              </a:solidFill>
            </a:endParaRPr>
          </a:p>
          <a:p>
            <a:endParaRPr lang="en-IN" dirty="0"/>
          </a:p>
        </p:txBody>
      </p:sp>
      <p:pic>
        <p:nvPicPr>
          <p:cNvPr id="5" name="Content Placeholder 4" descr="10.JP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14348" y="1000108"/>
            <a:ext cx="8178457" cy="546736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Reserved-Axelta@2014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JAX-RS Implementations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b="1" dirty="0" smtClean="0">
                <a:solidFill>
                  <a:srgbClr val="FF6600"/>
                </a:solidFill>
              </a:rPr>
              <a:t>Jersey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Restlet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Apache CXF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JBoss RESTeasy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Apache wink</a:t>
            </a:r>
            <a:endParaRPr lang="en-IN" dirty="0"/>
          </a:p>
        </p:txBody>
      </p:sp>
      <p:pic>
        <p:nvPicPr>
          <p:cNvPr id="1027" name="Picture 3" descr="C:\Users\Praneeth\Desktop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12" y="1000108"/>
            <a:ext cx="2400300" cy="923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Reserved-Axelta@2014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04800" y="428604"/>
            <a:ext cx="8610600" cy="1019196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Important JAX-RS Annotations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7" name="Content Placeholder 6" descr="3.JP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16362" y="1071547"/>
            <a:ext cx="8584794" cy="557216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xelta PP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Axelta PPT Template</Template>
  <TotalTime>1348</TotalTime>
  <Words>237</Words>
  <Application>Microsoft Office PowerPoint</Application>
  <PresentationFormat>On-screen Show (4:3)</PresentationFormat>
  <Paragraphs>69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Axelta PPT Template</vt:lpstr>
      <vt:lpstr>  Web Services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Services</dc:title>
  <dc:creator>Praneeth</dc:creator>
  <cp:lastModifiedBy>dell</cp:lastModifiedBy>
  <cp:revision>160</cp:revision>
  <dcterms:created xsi:type="dcterms:W3CDTF">2014-10-18T05:56:38Z</dcterms:created>
  <dcterms:modified xsi:type="dcterms:W3CDTF">2015-05-31T09:35:37Z</dcterms:modified>
</cp:coreProperties>
</file>