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1F3E"/>
    <a:srgbClr val="FFA3A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43714-6ADC-438D-B17E-4FFDCC265663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61039-2DFB-4FE7-A70E-9D446C54F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F8B48-EF04-4ACC-8662-9DFA9DE2F0B6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B09E8-5034-4320-9847-DBA59D185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733800" y="5715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Powered by </a:t>
            </a:r>
          </a:p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Axelta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609600"/>
            <a:ext cx="8610600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1752600"/>
            <a:ext cx="8534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620000" cy="457200"/>
          </a:xfrm>
          <a:prstGeom prst="rect">
            <a:avLst/>
          </a:prstGeom>
          <a:solidFill>
            <a:srgbClr val="F91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0" y="3475037"/>
            <a:ext cx="3124200" cy="33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All Rights Reserver-Axelta@2014</a:t>
            </a:r>
            <a:endParaRPr lang="en-US" dirty="0"/>
          </a:p>
        </p:txBody>
      </p:sp>
      <p:pic>
        <p:nvPicPr>
          <p:cNvPr id="1026" name="Picture 2" descr="C:\Documents and Settings\axelta1\Desktop\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64328" y="0"/>
            <a:ext cx="1479672" cy="533400"/>
          </a:xfrm>
          <a:prstGeom prst="rect">
            <a:avLst/>
          </a:prstGeom>
          <a:noFill/>
        </p:spPr>
      </p:pic>
      <p:pic>
        <p:nvPicPr>
          <p:cNvPr id="1027" name="Picture 3" descr="E:\Site\images\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562600"/>
            <a:ext cx="1027756" cy="1295401"/>
          </a:xfrm>
          <a:prstGeom prst="rect">
            <a:avLst/>
          </a:prstGeom>
          <a:noFill/>
          <a:effectLst>
            <a:outerShdw sx="90000" sy="90000" algn="ctr" rotWithShape="0">
              <a:srgbClr val="000000">
                <a:alpha val="26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733800" y="2819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       MongoDB-Part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pic>
        <p:nvPicPr>
          <p:cNvPr id="1026" name="Picture 2" descr="C:\Users\Praneeth\Desktop\MongoDB_Logo_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642918"/>
            <a:ext cx="3238500" cy="1476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IN" dirty="0"/>
          </a:p>
        </p:txBody>
      </p:sp>
      <p:pic>
        <p:nvPicPr>
          <p:cNvPr id="4098" name="Picture 2" descr="C:\Users\Praneeth\Desktop\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6786610" cy="54292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Combine map and reduce</a:t>
            </a:r>
            <a:endParaRPr lang="en-IN" dirty="0"/>
          </a:p>
        </p:txBody>
      </p:sp>
      <p:pic>
        <p:nvPicPr>
          <p:cNvPr id="5122" name="Picture 2" descr="C:\Users\Praneeth\Desktop\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5715040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Business Problem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28596" y="1428736"/>
            <a:ext cx="8486804" cy="489586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Best cold chain company is facing huge claims for delivery of spoilt Fish. Below is the number of claims received in </a:t>
            </a:r>
            <a:r>
              <a:rPr lang="en-US" sz="2000" smtClean="0"/>
              <a:t>last 10 </a:t>
            </a:r>
            <a:r>
              <a:rPr lang="en-US" sz="2000" dirty="0" smtClean="0"/>
              <a:t>weeks.</a:t>
            </a:r>
            <a:r>
              <a:rPr lang="en-US" sz="18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000" dirty="0" smtClean="0"/>
              <a:t>Axelta has installed devices on vehicles, these devices sends the data to the Axleta Platform.</a:t>
            </a:r>
          </a:p>
          <a:p>
            <a:r>
              <a:rPr lang="en-US" sz="2000" dirty="0" smtClean="0"/>
              <a:t>Analyze genuine claims by using  data.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1538" y="2214554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Claims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Setu Madhav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Aska sea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 Food Express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 Saad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Hiran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  <a:endParaRPr lang="en-IN" sz="9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366" y="428604"/>
            <a:ext cx="8610600" cy="67626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Analytics  on IOT platform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" name="Picture 2" descr="D:\Flow diagrams\19-2-2015\BigData Analytics\end_end_io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8429684" cy="57491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Map and Reduce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/>
              <a:t>map</a:t>
            </a:r>
            <a:r>
              <a:rPr lang="en-IN" sz="2400" dirty="0" smtClean="0"/>
              <a:t> function, which processes documents from your dataset into key-value pairs.</a:t>
            </a:r>
          </a:p>
          <a:p>
            <a:pPr>
              <a:buNone/>
            </a:pPr>
            <a:endParaRPr lang="en-IN" sz="2400" dirty="0" smtClean="0"/>
          </a:p>
          <a:p>
            <a:pPr lvl="0"/>
            <a:r>
              <a:rPr lang="en-IN" sz="2400" dirty="0" smtClean="0"/>
              <a:t> A </a:t>
            </a:r>
            <a:r>
              <a:rPr lang="en-IN" sz="2400" b="1" dirty="0" smtClean="0"/>
              <a:t>reduce</a:t>
            </a:r>
            <a:r>
              <a:rPr lang="en-IN" sz="2400" dirty="0" smtClean="0"/>
              <a:t> function, which combines the set returned by map</a:t>
            </a:r>
          </a:p>
          <a:p>
            <a:pPr lvl="0">
              <a:buNone/>
            </a:pPr>
            <a:endParaRPr lang="en-IN" sz="2400" dirty="0" smtClean="0"/>
          </a:p>
          <a:p>
            <a:pPr lvl="0"/>
            <a:r>
              <a:rPr lang="en-IN" sz="2400" dirty="0" smtClean="0"/>
              <a:t>A reduce function is passed a set of intermediate values and combines them to a single value.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Lets understand MapReduce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 descr="13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57225" y="1285860"/>
            <a:ext cx="8286776" cy="492922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MapReduce on mongoDB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71472" y="1285860"/>
            <a:ext cx="8572528" cy="4786314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Map</a:t>
            </a:r>
            <a:r>
              <a:rPr lang="en-US" dirty="0" smtClean="0">
                <a:solidFill>
                  <a:schemeClr val="accent6"/>
                </a:solidFill>
              </a:rPr>
              <a:t> :</a:t>
            </a:r>
          </a:p>
          <a:p>
            <a:pPr>
              <a:buNone/>
            </a:pPr>
            <a:r>
              <a:rPr lang="en-US" dirty="0" smtClean="0"/>
              <a:t>   		</a:t>
            </a:r>
            <a:r>
              <a:rPr lang="en-US" sz="2400" dirty="0" smtClean="0"/>
              <a:t>var mapFunction=function(){</a:t>
            </a:r>
          </a:p>
          <a:p>
            <a:pPr>
              <a:buNone/>
            </a:pPr>
            <a:r>
              <a:rPr lang="en-US" sz="2400" dirty="0" smtClean="0"/>
              <a:t>       	emit(key , value);</a:t>
            </a:r>
          </a:p>
          <a:p>
            <a:pPr>
              <a:buNone/>
            </a:pPr>
            <a:r>
              <a:rPr lang="en-US" sz="2400" dirty="0" smtClean="0"/>
              <a:t>		}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800" b="1" dirty="0" smtClean="0">
                <a:solidFill>
                  <a:schemeClr val="accent6"/>
                </a:solidFill>
              </a:rPr>
              <a:t>Reduce</a:t>
            </a:r>
            <a:r>
              <a:rPr lang="en-US" sz="2400" dirty="0" smtClean="0">
                <a:solidFill>
                  <a:schemeClr val="accent6"/>
                </a:solidFill>
              </a:rPr>
              <a:t> : </a:t>
            </a:r>
          </a:p>
          <a:p>
            <a:pPr>
              <a:buNone/>
            </a:pPr>
            <a:r>
              <a:rPr lang="en-US" sz="2400" dirty="0" smtClean="0"/>
              <a:t>    		var reduceFunction=function(keys , values){</a:t>
            </a:r>
          </a:p>
          <a:p>
            <a:pPr>
              <a:buNone/>
            </a:pPr>
            <a:r>
              <a:rPr lang="en-US" sz="2400" dirty="0" smtClean="0"/>
              <a:t>		return &lt;reduced result&gt;</a:t>
            </a:r>
          </a:p>
          <a:p>
            <a:pPr>
              <a:buNone/>
            </a:pPr>
            <a:r>
              <a:rPr lang="en-US" sz="2400" dirty="0" smtClean="0"/>
              <a:t>		}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800" b="1" dirty="0" smtClean="0">
                <a:solidFill>
                  <a:schemeClr val="accent6"/>
                </a:solidFill>
              </a:rPr>
              <a:t>Combine above map and reduce :</a:t>
            </a:r>
          </a:p>
          <a:p>
            <a:pPr>
              <a:buNone/>
            </a:pPr>
            <a:r>
              <a:rPr lang="en-US" sz="2000" dirty="0" smtClean="0"/>
              <a:t>		Db.&lt;collection name&gt;.mapReduce(</a:t>
            </a:r>
          </a:p>
          <a:p>
            <a:pPr>
              <a:buNone/>
            </a:pPr>
            <a:r>
              <a:rPr lang="en-US" sz="2000" dirty="0" smtClean="0"/>
              <a:t>                    mapFunction,</a:t>
            </a:r>
          </a:p>
          <a:p>
            <a:pPr>
              <a:buNone/>
            </a:pPr>
            <a:r>
              <a:rPr lang="en-US" sz="2000" dirty="0" smtClean="0"/>
              <a:t>                    reduceFunction,</a:t>
            </a:r>
          </a:p>
          <a:p>
            <a:pPr>
              <a:buNone/>
            </a:pPr>
            <a:r>
              <a:rPr lang="en-US" sz="2000" dirty="0" smtClean="0"/>
              <a:t>		{out:”map_reduce_example”}</a:t>
            </a:r>
          </a:p>
          <a:p>
            <a:pPr>
              <a:buNone/>
            </a:pPr>
            <a:r>
              <a:rPr lang="en-US" sz="2000" dirty="0" smtClean="0"/>
              <a:t>		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Sample mapReduce on mongo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 descr="15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71670" y="1428736"/>
            <a:ext cx="4929222" cy="500066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Lets see Practical's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85720" y="1357298"/>
            <a:ext cx="8534400" cy="457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mongoDB we have taken </a:t>
            </a:r>
            <a:r>
              <a:rPr lang="en-US" sz="2000" b="1" dirty="0" smtClean="0">
                <a:solidFill>
                  <a:srgbClr val="FF0000"/>
                </a:solidFill>
              </a:rPr>
              <a:t>bcc</a:t>
            </a:r>
            <a:r>
              <a:rPr lang="en-US" sz="2000" dirty="0" smtClean="0"/>
              <a:t> database which is having two collections </a:t>
            </a:r>
            <a:r>
              <a:rPr lang="en-US" sz="2000" b="1" dirty="0" smtClean="0">
                <a:solidFill>
                  <a:srgbClr val="FF0000"/>
                </a:solidFill>
              </a:rPr>
              <a:t>transactions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FF0000"/>
                </a:solidFill>
              </a:rPr>
              <a:t>trips</a:t>
            </a:r>
            <a:endParaRPr lang="en-IN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Praneeth\Desktop\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54" y="2071678"/>
            <a:ext cx="8143964" cy="4500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600" i="1" dirty="0" smtClean="0"/>
              <a:t>Get all trips for fish where material was spoilt in a particular month</a:t>
            </a:r>
            <a:endParaRPr lang="en-IN" sz="2600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             </a:t>
            </a:r>
            <a:r>
              <a:rPr lang="en-US" sz="1800" b="1" dirty="0" smtClean="0"/>
              <a:t>Code for combine two collections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 descr="C:\Users\Praneeth\Desktop\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143116"/>
            <a:ext cx="7000924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C:\Users\Praneeth\Desktop\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8358245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xelta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Axelta PPT Template</Template>
  <TotalTime>185</TotalTime>
  <Words>225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Axelta PPT Template</vt:lpstr>
      <vt:lpstr>         MongoDB-Part 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Praneeth</dc:creator>
  <cp:lastModifiedBy>Axelta8</cp:lastModifiedBy>
  <cp:revision>68</cp:revision>
  <dcterms:created xsi:type="dcterms:W3CDTF">2014-10-21T05:03:09Z</dcterms:created>
  <dcterms:modified xsi:type="dcterms:W3CDTF">2015-03-05T09:28:23Z</dcterms:modified>
</cp:coreProperties>
</file>